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6" r:id="rId2"/>
    <p:sldMasterId id="2147483748" r:id="rId3"/>
  </p:sldMasterIdLst>
  <p:notesMasterIdLst>
    <p:notesMasterId r:id="rId17"/>
  </p:notesMasterIdLst>
  <p:sldIdLst>
    <p:sldId id="318" r:id="rId4"/>
    <p:sldId id="797" r:id="rId5"/>
    <p:sldId id="782" r:id="rId6"/>
    <p:sldId id="799" r:id="rId7"/>
    <p:sldId id="784" r:id="rId8"/>
    <p:sldId id="315" r:id="rId9"/>
    <p:sldId id="763" r:id="rId10"/>
    <p:sldId id="779" r:id="rId11"/>
    <p:sldId id="780" r:id="rId12"/>
    <p:sldId id="781" r:id="rId13"/>
    <p:sldId id="307" r:id="rId14"/>
    <p:sldId id="287" r:id="rId15"/>
    <p:sldId id="317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84" d="100"/>
          <a:sy n="84" d="100"/>
        </p:scale>
        <p:origin x="558" y="96"/>
      </p:cViewPr>
      <p:guideLst>
        <p:guide orient="horz" pos="2168"/>
        <p:guide pos="38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2AC2-B94D-484D-92A5-26B1A25489AD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E116-1AB8-49B0-8159-7FAFB243F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921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fld>
            <a:endParaRPr lang="zh-CN" altLang="en-US" sz="1200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2631-1918-4025-8413-13A2157E7AEF}" type="datetime1">
              <a:rPr lang="en-US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989-4ADB-447C-9929-F5AF32C2FE4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2F1C-90B6-4A88-A573-D5E64971A746}" type="datetime1">
              <a:rPr lang="en-US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5DFB-80AB-40E2-9778-2DD8ECFC29D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AFCE-F41A-460D-A8FA-7D1E6A88EB32}" type="datetime1">
              <a:rPr lang="en-US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1A39-C0A5-4C7A-B9DD-82D437A64C8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B783-F406-4014-BC4D-4957B761F8E1}" type="datetime1">
              <a:rPr lang="en-US"/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F774-A6E2-4700-8C49-8F30AF4DC1D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5287-7C1D-47C1-84CE-AEDF1ED7B7A8}" type="datetime1">
              <a:rPr lang="en-US"/>
              <a:t>4/12/2024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A5A9-2489-40B3-B896-711B7E7E074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FF1B-AE14-4D21-9C09-6E989FDF44CD}" type="datetime1">
              <a:rPr lang="en-US"/>
              <a:t>4/12/2024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B6EC-F3A3-4F9A-8406-6F2C20AEB1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28ED-97AF-41FC-B581-0FE91296F4EB}" type="datetime1">
              <a:rPr lang="en-US"/>
              <a:t>4/12/2024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0CF-C4EB-44F3-B7A4-87FE6196120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3C98-4EEB-4290-ACB2-E199DA1DF1CD}" type="datetime1">
              <a:rPr lang="en-US"/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C821-E95B-43BF-8FE1-E2039A1A2B6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A7D-0D4B-46F2-ACFA-A26A82898041}" type="datetime1">
              <a:rPr lang="en-US"/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5277-7827-452D-8147-380B1BFA9E2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0723-633D-4124-AE4D-B7DF61B928DA}" type="datetime1">
              <a:rPr lang="en-US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036B-9E33-4BAA-8494-F449A7EC490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EBD6-BF8A-4017-93C0-AFF47F6D0BEB}" type="datetime1">
              <a:rPr lang="en-US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7DC6-4937-42BF-B50F-B5ACB28940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A8C35-F07B-4E3D-8D2C-B90EB84977E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3BE2-2475-41E6-A82B-4B6DC60BDA9E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5841-C3DD-46C2-97F1-F2C1F394CF08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9B715-356E-4D2A-AF41-20FA26F4FAB3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8A07C-C2A8-4579-9EC6-C1A2BC1B440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7EA16-1203-4957-BA54-DE580F8AFCFF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C162-CE4F-457A-8CB5-15DD91BEC38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CBF0-C91D-4F35-AA97-9D38B69D99CC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4C6A9-E66F-4E9A-91C9-CF84EB9E78D1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8F065-C9AE-4D86-AC73-B1B98500A4AB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54DF-D756-4BC9-BF8F-F260D9C9C1E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E1D4-7182-4F96-83BA-B2269FED823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5CF3-459A-4B0B-B2F8-C8AEFC5438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703" r:id="rId3"/>
    <p:sldLayoutId id="2147483712" r:id="rId4"/>
    <p:sldLayoutId id="2147483718" r:id="rId5"/>
    <p:sldLayoutId id="2147483719" r:id="rId6"/>
    <p:sldLayoutId id="2147483720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7AF59C-4A67-4666-814C-E12DB9D2B08B}" type="datetime1">
              <a:rPr lang="en-US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A58A9B-28E6-4294-AB84-16E0EA4DD69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png"/><Relationship Id="rId1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flower7">
            <a:extLst>
              <a:ext uri="{FF2B5EF4-FFF2-40B4-BE49-F238E27FC236}">
                <a16:creationId xmlns:a16="http://schemas.microsoft.com/office/drawing/2014/main" id="{BBD6F844-E19C-0A5B-2F41-DCDEAA3FA0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6635" flipV="1">
            <a:off x="8039101" y="1171576"/>
            <a:ext cx="12239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8" descr="flower7">
            <a:extLst>
              <a:ext uri="{FF2B5EF4-FFF2-40B4-BE49-F238E27FC236}">
                <a16:creationId xmlns:a16="http://schemas.microsoft.com/office/drawing/2014/main" id="{9A13A25C-BC3B-8F63-7706-CC13DF9C3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1085851"/>
            <a:ext cx="8969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21">
            <a:extLst>
              <a:ext uri="{FF2B5EF4-FFF2-40B4-BE49-F238E27FC236}">
                <a16:creationId xmlns:a16="http://schemas.microsoft.com/office/drawing/2014/main" id="{AB5048CF-D5A8-85A6-6835-AA9AC2ADC8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8865" y="1416844"/>
            <a:ext cx="3803650" cy="629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700" u="sng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700" u="sng" kern="10" dirty="0">
              <a:ln w="9525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29701" name="WordArt 122">
            <a:extLst>
              <a:ext uri="{FF2B5EF4-FFF2-40B4-BE49-F238E27FC236}">
                <a16:creationId xmlns:a16="http://schemas.microsoft.com/office/drawing/2014/main" id="{70CB10F5-3E93-3AF2-22AA-41A65E5C24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5800" y="3230564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9702" name="Picture 16">
            <a:extLst>
              <a:ext uri="{FF2B5EF4-FFF2-40B4-BE49-F238E27FC236}">
                <a16:creationId xmlns:a16="http://schemas.microsoft.com/office/drawing/2014/main" id="{741BE110-783B-F594-36B8-F542337D1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4348163"/>
            <a:ext cx="1928747" cy="212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5">
            <a:extLst>
              <a:ext uri="{FF2B5EF4-FFF2-40B4-BE49-F238E27FC236}">
                <a16:creationId xmlns:a16="http://schemas.microsoft.com/office/drawing/2014/main" id="{44E4BB48-DC0F-1DD4-FBB3-CA5B9E91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4" y="5410836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8" descr="Hinh dong khong nen">
            <a:extLst>
              <a:ext uri="{FF2B5EF4-FFF2-40B4-BE49-F238E27FC236}">
                <a16:creationId xmlns:a16="http://schemas.microsoft.com/office/drawing/2014/main" id="{9CDE03EF-6DEE-86C7-1F30-6C4368F7B8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6573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7" descr="Hinh dong khong nen">
            <a:extLst>
              <a:ext uri="{FF2B5EF4-FFF2-40B4-BE49-F238E27FC236}">
                <a16:creationId xmlns:a16="http://schemas.microsoft.com/office/drawing/2014/main" id="{6FCC8E53-D427-3BF4-5419-BE2A29BDA5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36" y="142876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1">
            <a:extLst>
              <a:ext uri="{FF2B5EF4-FFF2-40B4-BE49-F238E27FC236}">
                <a16:creationId xmlns:a16="http://schemas.microsoft.com/office/drawing/2014/main" id="{40BEDB63-F29D-7263-A21A-EFC03FFB9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>
            <a:extLst>
              <a:ext uri="{FF2B5EF4-FFF2-40B4-BE49-F238E27FC236}">
                <a16:creationId xmlns:a16="http://schemas.microsoft.com/office/drawing/2014/main" id="{19A441C9-B86D-473C-B0E9-EBF6F80A03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708" name="WordArt 7">
            <a:extLst>
              <a:ext uri="{FF2B5EF4-FFF2-40B4-BE49-F238E27FC236}">
                <a16:creationId xmlns:a16="http://schemas.microsoft.com/office/drawing/2014/main" id="{9AE2E8B0-83D1-3C49-A826-C0A048D323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6563" y="2462212"/>
            <a:ext cx="9113837" cy="1885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ÔN TẬP VỀ ĐO DIỆN TÍCH</a:t>
            </a:r>
          </a:p>
        </p:txBody>
      </p:sp>
      <p:pic>
        <p:nvPicPr>
          <p:cNvPr id="29709" name="Picture 18" descr="hình ảnh động powerpoint">
            <a:extLst>
              <a:ext uri="{FF2B5EF4-FFF2-40B4-BE49-F238E27FC236}">
                <a16:creationId xmlns:a16="http://schemas.microsoft.com/office/drawing/2014/main" id="{177DB3C0-8C05-32B4-ACDB-61A990090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5632451"/>
            <a:ext cx="6667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8" descr="hình ảnh động powerpoint">
            <a:extLst>
              <a:ext uri="{FF2B5EF4-FFF2-40B4-BE49-F238E27FC236}">
                <a16:creationId xmlns:a16="http://schemas.microsoft.com/office/drawing/2014/main" id="{BB8F9144-8CA2-D9D4-8602-10B10E8290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27014"/>
            <a:ext cx="72961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7"/>
          <p:cNvSpPr txBox="1">
            <a:spLocks noChangeArrowheads="1"/>
          </p:cNvSpPr>
          <p:nvPr/>
        </p:nvSpPr>
        <p:spPr bwMode="auto">
          <a:xfrm>
            <a:off x="762000" y="929558"/>
            <a:ext cx="10363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762000" y="2667000"/>
            <a:ext cx="64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=………ha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846000 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=…...... ha</a:t>
            </a:r>
            <a:endParaRPr lang="vi-VN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...........   ha</a:t>
            </a:r>
            <a:r>
              <a:rPr lang="en-US" altLang="en-US" sz="300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</a:t>
            </a: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6819901" y="2700861"/>
            <a:ext cx="6477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=………ha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=............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=............ha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6" name="Rectangle 92"/>
          <p:cNvSpPr>
            <a:spLocks noChangeArrowheads="1"/>
          </p:cNvSpPr>
          <p:nvPr/>
        </p:nvSpPr>
        <p:spPr bwMode="auto">
          <a:xfrm>
            <a:off x="8622418" y="2841593"/>
            <a:ext cx="1207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</a:t>
            </a: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8879" name="Rectangle 95"/>
          <p:cNvSpPr>
            <a:spLocks noChangeArrowheads="1"/>
          </p:cNvSpPr>
          <p:nvPr/>
        </p:nvSpPr>
        <p:spPr bwMode="auto">
          <a:xfrm>
            <a:off x="3362845" y="2765393"/>
            <a:ext cx="8146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6,5 </a:t>
            </a:r>
          </a:p>
        </p:txBody>
      </p:sp>
      <p:sp>
        <p:nvSpPr>
          <p:cNvPr id="10247" name="Rectangle 97"/>
          <p:cNvSpPr>
            <a:spLocks noChangeArrowheads="1"/>
          </p:cNvSpPr>
          <p:nvPr/>
        </p:nvSpPr>
        <p:spPr bwMode="auto">
          <a:xfrm>
            <a:off x="4343400" y="3624191"/>
            <a:ext cx="4572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5" name="Text Box 101"/>
          <p:cNvSpPr txBox="1">
            <a:spLocks noChangeArrowheads="1"/>
          </p:cNvSpPr>
          <p:nvPr/>
        </p:nvSpPr>
        <p:spPr bwMode="auto">
          <a:xfrm>
            <a:off x="3248891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84,6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6" name="Text Box 102"/>
          <p:cNvSpPr txBox="1">
            <a:spLocks noChangeArrowheads="1"/>
          </p:cNvSpPr>
          <p:nvPr/>
        </p:nvSpPr>
        <p:spPr bwMode="auto">
          <a:xfrm>
            <a:off x="3112383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0.5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7" name="Text Box 103"/>
          <p:cNvSpPr txBox="1">
            <a:spLocks noChangeArrowheads="1"/>
          </p:cNvSpPr>
          <p:nvPr/>
        </p:nvSpPr>
        <p:spPr bwMode="auto">
          <a:xfrm>
            <a:off x="8915400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920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8" name="Text Box 104"/>
          <p:cNvSpPr txBox="1">
            <a:spLocks noChangeArrowheads="1"/>
          </p:cNvSpPr>
          <p:nvPr/>
        </p:nvSpPr>
        <p:spPr bwMode="auto">
          <a:xfrm>
            <a:off x="9003417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602140"/>
            <a:ext cx="10016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hm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dam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dm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cm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30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  <p:bldP spid="118876" grpId="0"/>
      <p:bldP spid="118879" grpId="0"/>
      <p:bldP spid="118885" grpId="0"/>
      <p:bldP spid="118886" grpId="0"/>
      <p:bldP spid="118887" grpId="0"/>
      <p:bldP spid="11888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636"/>
            <a:ext cx="1257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152398" y="4036011"/>
            <a:ext cx="3962401" cy="27792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44901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 dụng, trải nghiệm</a:t>
            </a:r>
            <a:endParaRPr lang="en-US" sz="7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1" descr="chinh-sach-doi-tra11231"/>
          <p:cNvPicPr>
            <a:picLocks noChangeAspect="1"/>
          </p:cNvPicPr>
          <p:nvPr/>
        </p:nvPicPr>
        <p:blipFill>
          <a:blip r:embed="rId3"/>
          <a:srcRect b="5560"/>
          <a:stretch>
            <a:fillRect/>
          </a:stretch>
        </p:blipFill>
        <p:spPr>
          <a:xfrm>
            <a:off x="0" y="-3585"/>
            <a:ext cx="12244251" cy="68573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93244" y="731519"/>
            <a:ext cx="9394555" cy="76835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1857103"/>
            <a:ext cx="1066799" cy="1370642"/>
          </a:xfrm>
          <a:prstGeom prst="rect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19" y="3004841"/>
            <a:ext cx="1066798" cy="1370641"/>
          </a:xfrm>
          <a:prstGeom prst="rect">
            <a:avLst/>
          </a:prstGeom>
          <a:pattFill prst="pct5">
            <a:fgClr>
              <a:schemeClr val="accent6"/>
            </a:fgClr>
            <a:bgClr>
              <a:srgbClr val="00B050"/>
            </a:bgClr>
          </a:patt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4155753"/>
            <a:ext cx="1066798" cy="1370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72" y="2085454"/>
            <a:ext cx="845087" cy="9035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DF34">
                  <a:alpha val="100000"/>
                </a:srgbClr>
              </a:clrFrom>
              <a:clrTo>
                <a:srgbClr val="F7DF34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82" y="3147138"/>
            <a:ext cx="845087" cy="903514"/>
          </a:xfrm>
          <a:prstGeom prst="rect">
            <a:avLst/>
          </a:prstGeom>
          <a:solidFill>
            <a:schemeClr val="accent5">
              <a:alpha val="0"/>
            </a:schemeClr>
          </a:solidFill>
        </p:spPr>
      </p:pic>
      <p:pic>
        <p:nvPicPr>
          <p:cNvPr id="23" name="Picture 22"/>
          <p:cNvPicPr preferRelativeResize="0">
            <a:picLocks noChangeAspect="1"/>
          </p:cNvPicPr>
          <p:nvPr/>
        </p:nvPicPr>
        <p:blipFill>
          <a:blip r:embed="rId5" cstate="print">
            <a:clrChange>
              <a:clrFrom>
                <a:srgbClr val="F6DF32">
                  <a:alpha val="100000"/>
                </a:srgbClr>
              </a:clrFrom>
              <a:clrTo>
                <a:srgbClr val="F6DF32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85" y="4390750"/>
            <a:ext cx="845087" cy="903514"/>
          </a:xfrm>
          <a:prstGeom prst="rect">
            <a:avLst/>
          </a:prstGeom>
          <a:gradFill flip="none" rotWithShape="1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</p:pic>
      <p:sp>
        <p:nvSpPr>
          <p:cNvPr id="24" name="Rectangle: Rounded Corners 37"/>
          <p:cNvSpPr/>
          <p:nvPr/>
        </p:nvSpPr>
        <p:spPr>
          <a:xfrm>
            <a:off x="2884170" y="2272935"/>
            <a:ext cx="2155190" cy="675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38"/>
          <p:cNvSpPr/>
          <p:nvPr/>
        </p:nvSpPr>
        <p:spPr>
          <a:xfrm>
            <a:off x="2899410" y="3346720"/>
            <a:ext cx="2155190" cy="6896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39"/>
          <p:cNvSpPr/>
          <p:nvPr/>
        </p:nvSpPr>
        <p:spPr>
          <a:xfrm>
            <a:off x="2884170" y="4523375"/>
            <a:ext cx="2155190" cy="701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: Rounded Corners 41"/>
          <p:cNvSpPr/>
          <p:nvPr/>
        </p:nvSpPr>
        <p:spPr>
          <a:xfrm>
            <a:off x="7667625" y="2195465"/>
            <a:ext cx="2025015" cy="7346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Rectangle: Rounded Corners 42"/>
          <p:cNvSpPr/>
          <p:nvPr/>
        </p:nvSpPr>
        <p:spPr>
          <a:xfrm>
            <a:off x="7682865" y="3368945"/>
            <a:ext cx="2013585" cy="641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: Rounded Corners 43"/>
          <p:cNvSpPr/>
          <p:nvPr/>
        </p:nvSpPr>
        <p:spPr>
          <a:xfrm>
            <a:off x="7667625" y="4505595"/>
            <a:ext cx="2025015" cy="67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8" name="Group 17"/>
          <p:cNvGrpSpPr/>
          <p:nvPr/>
        </p:nvGrpSpPr>
        <p:grpSpPr bwMode="auto">
          <a:xfrm>
            <a:off x="7682865" y="2091960"/>
            <a:ext cx="1155700" cy="979170"/>
            <a:chOff x="-912" y="2649"/>
            <a:chExt cx="768" cy="719"/>
          </a:xfrm>
          <a:noFill/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 advTm="696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10429 -1.85185E-6 C 0.15078 -1.85185E-6 0.20898 0.11574 0.20898 0.21042 L 0.20898 0.420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2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2201 -0.00226353 L 0.110643 -0.00226353 C 0.158533 -0.00226353 0.217698 0.090675 0.217698 0.166384 L 0.217698 0.33541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10573 0 C 0.15313 0 0.21172 -0.06204 0.21172 -0.11204 L 0.21172 -0.2233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-11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0788 0.0334774 L 0.109658 0.0334774 C 0.157838 0.0334774 0.217338 -0.0220826 0.217338 -0.0667526 L 0.217338 -0.16629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0443 -1.48148E-6 C 0.15105 -1.48148E-6 0.20899 -0.06597 0.20899 -0.11921 L 0.20899 -0.2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684 0.0308021 L 0.11254 0.0308021 C 0.159603 0.0308021 0.217745 -0.026864 0.217745 -0.0735429 L 0.217745 -0.17767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bldLvl="0" animBg="1"/>
      <p:bldP spid="25" grpId="0" bldLvl="0" animBg="1"/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lours052kr">
            <a:extLst>
              <a:ext uri="{FF2B5EF4-FFF2-40B4-BE49-F238E27FC236}">
                <a16:creationId xmlns:a16="http://schemas.microsoft.com/office/drawing/2014/main" id="{0270B9E2-9A53-1B1B-3A93-34CE545E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588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Group 11">
            <a:extLst>
              <a:ext uri="{FF2B5EF4-FFF2-40B4-BE49-F238E27FC236}">
                <a16:creationId xmlns:a16="http://schemas.microsoft.com/office/drawing/2014/main" id="{6667596E-1B41-48E8-356B-3C8DF438B09A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74613"/>
            <a:ext cx="3862388" cy="1371600"/>
            <a:chOff x="2864" y="288"/>
            <a:chExt cx="1552" cy="864"/>
          </a:xfrm>
        </p:grpSpPr>
        <p:pic>
          <p:nvPicPr>
            <p:cNvPr id="45093" name="Picture 12" descr="Picture2">
              <a:extLst>
                <a:ext uri="{FF2B5EF4-FFF2-40B4-BE49-F238E27FC236}">
                  <a16:creationId xmlns:a16="http://schemas.microsoft.com/office/drawing/2014/main" id="{8969990E-1EB8-E709-8776-45977E032B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94" name="Picture 13" descr="Dove-02-june">
              <a:extLst>
                <a:ext uri="{FF2B5EF4-FFF2-40B4-BE49-F238E27FC236}">
                  <a16:creationId xmlns:a16="http://schemas.microsoft.com/office/drawing/2014/main" id="{03DDBBEC-5FFB-D113-A5B3-793E86C8E1A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95" name="Picture 14" descr="Dove-02-june">
              <a:extLst>
                <a:ext uri="{FF2B5EF4-FFF2-40B4-BE49-F238E27FC236}">
                  <a16:creationId xmlns:a16="http://schemas.microsoft.com/office/drawing/2014/main" id="{F04DA27A-1221-5541-99B1-4D23214C25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0" name="Picture 4" descr="WhitecornerFlower">
            <a:extLst>
              <a:ext uri="{FF2B5EF4-FFF2-40B4-BE49-F238E27FC236}">
                <a16:creationId xmlns:a16="http://schemas.microsoft.com/office/drawing/2014/main" id="{3F4055AB-AB17-F258-B439-3B026788F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-17463"/>
            <a:ext cx="1336675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36">
            <a:extLst>
              <a:ext uri="{FF2B5EF4-FFF2-40B4-BE49-F238E27FC236}">
                <a16:creationId xmlns:a16="http://schemas.microsoft.com/office/drawing/2014/main" id="{F11714F7-6906-ABF4-33D3-DDAA46666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64" y="-17463"/>
            <a:ext cx="9109075" cy="6858001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062" name="Picture 11" descr="images (5)">
            <a:extLst>
              <a:ext uri="{FF2B5EF4-FFF2-40B4-BE49-F238E27FC236}">
                <a16:creationId xmlns:a16="http://schemas.microsoft.com/office/drawing/2014/main" id="{7FF21D98-524B-3FCD-B063-E745B57F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5446713"/>
            <a:ext cx="1343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35" descr="image087">
            <a:extLst>
              <a:ext uri="{FF2B5EF4-FFF2-40B4-BE49-F238E27FC236}">
                <a16:creationId xmlns:a16="http://schemas.microsoft.com/office/drawing/2014/main" id="{51C9B75E-AB2C-02BF-6EC3-0FE5ECBFC2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5665789"/>
            <a:ext cx="1847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4" descr="WhitecornerFlower">
            <a:extLst>
              <a:ext uri="{FF2B5EF4-FFF2-40B4-BE49-F238E27FC236}">
                <a16:creationId xmlns:a16="http://schemas.microsoft.com/office/drawing/2014/main" id="{F716FA5B-9FDF-D37E-6FCA-4835D299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4" y="5503863"/>
            <a:ext cx="1336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9">
            <a:extLst>
              <a:ext uri="{FF2B5EF4-FFF2-40B4-BE49-F238E27FC236}">
                <a16:creationId xmlns:a16="http://schemas.microsoft.com/office/drawing/2014/main" id="{3974A5F1-8244-FB08-028D-7E5F1A28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8" y="-17463"/>
            <a:ext cx="595312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WordArt 15">
            <a:extLst>
              <a:ext uri="{FF2B5EF4-FFF2-40B4-BE49-F238E27FC236}">
                <a16:creationId xmlns:a16="http://schemas.microsoft.com/office/drawing/2014/main" id="{9331851A-D679-C444-EDEA-74FFA9B340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2900" y="1557338"/>
            <a:ext cx="668655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CHÀO CÁC EM !</a:t>
            </a:r>
          </a:p>
        </p:txBody>
      </p:sp>
      <p:grpSp>
        <p:nvGrpSpPr>
          <p:cNvPr id="45067" name="Group 15">
            <a:extLst>
              <a:ext uri="{FF2B5EF4-FFF2-40B4-BE49-F238E27FC236}">
                <a16:creationId xmlns:a16="http://schemas.microsoft.com/office/drawing/2014/main" id="{EF794640-4262-D8B7-21F2-49670912B7DE}"/>
              </a:ext>
            </a:extLst>
          </p:cNvPr>
          <p:cNvGrpSpPr>
            <a:grpSpLocks/>
          </p:cNvGrpSpPr>
          <p:nvPr/>
        </p:nvGrpSpPr>
        <p:grpSpPr bwMode="auto">
          <a:xfrm>
            <a:off x="8651875" y="5327650"/>
            <a:ext cx="1189038" cy="990600"/>
            <a:chOff x="2256" y="1536"/>
            <a:chExt cx="1176" cy="744"/>
          </a:xfrm>
        </p:grpSpPr>
        <p:pic>
          <p:nvPicPr>
            <p:cNvPr id="45088" name="Picture 16" descr="pretty_flower_purple_hb">
              <a:extLst>
                <a:ext uri="{FF2B5EF4-FFF2-40B4-BE49-F238E27FC236}">
                  <a16:creationId xmlns:a16="http://schemas.microsoft.com/office/drawing/2014/main" id="{226DF18F-941E-9951-AB06-4161C895F8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89" name="Group 17">
              <a:extLst>
                <a:ext uri="{FF2B5EF4-FFF2-40B4-BE49-F238E27FC236}">
                  <a16:creationId xmlns:a16="http://schemas.microsoft.com/office/drawing/2014/main" id="{0B1EE8D8-B6B6-BAE8-8F81-A5A17581D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45090" name="Picture 18" descr="pretty_flower_red_hb">
                <a:extLst>
                  <a:ext uri="{FF2B5EF4-FFF2-40B4-BE49-F238E27FC236}">
                    <a16:creationId xmlns:a16="http://schemas.microsoft.com/office/drawing/2014/main" id="{F7A6ABD2-4B17-223C-E65C-884E62D50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91" name="Picture 19" descr="pretty_flower_yellow_hb">
                <a:extLst>
                  <a:ext uri="{FF2B5EF4-FFF2-40B4-BE49-F238E27FC236}">
                    <a16:creationId xmlns:a16="http://schemas.microsoft.com/office/drawing/2014/main" id="{DE49496D-0854-E37F-8E8F-949A060E23A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92" name="Picture 20" descr="pretty_flower_orange_hb">
                <a:extLst>
                  <a:ext uri="{FF2B5EF4-FFF2-40B4-BE49-F238E27FC236}">
                    <a16:creationId xmlns:a16="http://schemas.microsoft.com/office/drawing/2014/main" id="{7CB9C25D-2B4E-3DE4-59D2-05D5B5CBD1B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068" name="Group 22">
            <a:extLst>
              <a:ext uri="{FF2B5EF4-FFF2-40B4-BE49-F238E27FC236}">
                <a16:creationId xmlns:a16="http://schemas.microsoft.com/office/drawing/2014/main" id="{3FF890A5-F4BB-7334-A446-D6ABCD8B1ABF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890714"/>
            <a:ext cx="4006850" cy="657225"/>
            <a:chOff x="2350" y="1008"/>
            <a:chExt cx="1826" cy="534"/>
          </a:xfrm>
        </p:grpSpPr>
        <p:pic>
          <p:nvPicPr>
            <p:cNvPr id="45084" name="Picture 23" descr="SPARKLES">
              <a:extLst>
                <a:ext uri="{FF2B5EF4-FFF2-40B4-BE49-F238E27FC236}">
                  <a16:creationId xmlns:a16="http://schemas.microsoft.com/office/drawing/2014/main" id="{B64B0CE5-FA75-DEE9-DF74-00120D014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5" name="Picture 24" descr="SPARKLES">
              <a:extLst>
                <a:ext uri="{FF2B5EF4-FFF2-40B4-BE49-F238E27FC236}">
                  <a16:creationId xmlns:a16="http://schemas.microsoft.com/office/drawing/2014/main" id="{599BAFF4-C7E2-5C26-C1E1-463C8CC38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6" name="Picture 25" descr="SPARKLES">
              <a:extLst>
                <a:ext uri="{FF2B5EF4-FFF2-40B4-BE49-F238E27FC236}">
                  <a16:creationId xmlns:a16="http://schemas.microsoft.com/office/drawing/2014/main" id="{5BAE13A7-97C9-A6BC-7E80-6F068F26A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7" name="Picture 26" descr="SPARKLES">
              <a:extLst>
                <a:ext uri="{FF2B5EF4-FFF2-40B4-BE49-F238E27FC236}">
                  <a16:creationId xmlns:a16="http://schemas.microsoft.com/office/drawing/2014/main" id="{588098BD-000A-4892-6BAB-9E61DF27B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9" name="Group 39">
            <a:extLst>
              <a:ext uri="{FF2B5EF4-FFF2-40B4-BE49-F238E27FC236}">
                <a16:creationId xmlns:a16="http://schemas.microsoft.com/office/drawing/2014/main" id="{7A1714B0-BC5F-3B21-3596-67F842894B41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287463"/>
            <a:ext cx="4006850" cy="596900"/>
            <a:chOff x="2350" y="1008"/>
            <a:chExt cx="1826" cy="534"/>
          </a:xfrm>
        </p:grpSpPr>
        <p:pic>
          <p:nvPicPr>
            <p:cNvPr id="45080" name="Picture 40" descr="SPARKLES">
              <a:extLst>
                <a:ext uri="{FF2B5EF4-FFF2-40B4-BE49-F238E27FC236}">
                  <a16:creationId xmlns:a16="http://schemas.microsoft.com/office/drawing/2014/main" id="{31E080D3-EB1F-1474-4A63-435DD6DDE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1" name="Picture 41" descr="SPARKLES">
              <a:extLst>
                <a:ext uri="{FF2B5EF4-FFF2-40B4-BE49-F238E27FC236}">
                  <a16:creationId xmlns:a16="http://schemas.microsoft.com/office/drawing/2014/main" id="{D8700406-AC58-191D-1A2A-5077A2A5E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2" name="Picture 42" descr="SPARKLES">
              <a:extLst>
                <a:ext uri="{FF2B5EF4-FFF2-40B4-BE49-F238E27FC236}">
                  <a16:creationId xmlns:a16="http://schemas.microsoft.com/office/drawing/2014/main" id="{1D3FD933-B4A0-7C19-98E0-BB5F1A433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83" name="Picture 43" descr="SPARKLES">
              <a:extLst>
                <a:ext uri="{FF2B5EF4-FFF2-40B4-BE49-F238E27FC236}">
                  <a16:creationId xmlns:a16="http://schemas.microsoft.com/office/drawing/2014/main" id="{A4DDC3D0-7C13-6224-E949-AFD908A0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0" name="Group 44">
            <a:extLst>
              <a:ext uri="{FF2B5EF4-FFF2-40B4-BE49-F238E27FC236}">
                <a16:creationId xmlns:a16="http://schemas.microsoft.com/office/drawing/2014/main" id="{E2D5E986-A19C-E668-07F9-F47CE60D2137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5265738"/>
            <a:ext cx="4006850" cy="596900"/>
            <a:chOff x="2350" y="1008"/>
            <a:chExt cx="1826" cy="534"/>
          </a:xfrm>
        </p:grpSpPr>
        <p:pic>
          <p:nvPicPr>
            <p:cNvPr id="45076" name="Picture 45" descr="SPARKLES">
              <a:extLst>
                <a:ext uri="{FF2B5EF4-FFF2-40B4-BE49-F238E27FC236}">
                  <a16:creationId xmlns:a16="http://schemas.microsoft.com/office/drawing/2014/main" id="{37A53906-CD5D-9E05-E711-37AE8E2B4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7" name="Picture 46" descr="SPARKLES">
              <a:extLst>
                <a:ext uri="{FF2B5EF4-FFF2-40B4-BE49-F238E27FC236}">
                  <a16:creationId xmlns:a16="http://schemas.microsoft.com/office/drawing/2014/main" id="{341AE3C1-AC01-E7F5-31A6-1C64DADB7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8" name="Picture 47" descr="SPARKLES">
              <a:extLst>
                <a:ext uri="{FF2B5EF4-FFF2-40B4-BE49-F238E27FC236}">
                  <a16:creationId xmlns:a16="http://schemas.microsoft.com/office/drawing/2014/main" id="{DA8F4CAC-BE83-B550-E7FA-5A9E71E80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9" name="Picture 48" descr="SPARKLES">
              <a:extLst>
                <a:ext uri="{FF2B5EF4-FFF2-40B4-BE49-F238E27FC236}">
                  <a16:creationId xmlns:a16="http://schemas.microsoft.com/office/drawing/2014/main" id="{5689ABAF-8450-8EFC-09B6-3737B740D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1" name="Group 49">
            <a:extLst>
              <a:ext uri="{FF2B5EF4-FFF2-40B4-BE49-F238E27FC236}">
                <a16:creationId xmlns:a16="http://schemas.microsoft.com/office/drawing/2014/main" id="{777FC98C-501E-3DB1-F058-30E2CBB79EF5}"/>
              </a:ext>
            </a:extLst>
          </p:cNvPr>
          <p:cNvGrpSpPr>
            <a:grpSpLocks/>
          </p:cNvGrpSpPr>
          <p:nvPr/>
        </p:nvGrpSpPr>
        <p:grpSpPr bwMode="auto">
          <a:xfrm rot="-5064384">
            <a:off x="3301207" y="1561307"/>
            <a:ext cx="1222375" cy="655638"/>
            <a:chOff x="2350" y="1008"/>
            <a:chExt cx="1826" cy="534"/>
          </a:xfrm>
        </p:grpSpPr>
        <p:pic>
          <p:nvPicPr>
            <p:cNvPr id="45072" name="Picture 50" descr="SPARKLES">
              <a:extLst>
                <a:ext uri="{FF2B5EF4-FFF2-40B4-BE49-F238E27FC236}">
                  <a16:creationId xmlns:a16="http://schemas.microsoft.com/office/drawing/2014/main" id="{6485E5F1-C444-CBC0-9F85-171E978B1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51" descr="SPARKLES">
              <a:extLst>
                <a:ext uri="{FF2B5EF4-FFF2-40B4-BE49-F238E27FC236}">
                  <a16:creationId xmlns:a16="http://schemas.microsoft.com/office/drawing/2014/main" id="{21B8D915-478B-0205-6BEE-7443F5BC4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4" name="Picture 52" descr="SPARKLES">
              <a:extLst>
                <a:ext uri="{FF2B5EF4-FFF2-40B4-BE49-F238E27FC236}">
                  <a16:creationId xmlns:a16="http://schemas.microsoft.com/office/drawing/2014/main" id="{AF9EC4CE-D31D-77B5-29F0-DD43F5D62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5" name="Picture 53" descr="SPARKLES">
              <a:extLst>
                <a:ext uri="{FF2B5EF4-FFF2-40B4-BE49-F238E27FC236}">
                  <a16:creationId xmlns:a16="http://schemas.microsoft.com/office/drawing/2014/main" id="{232BCCCB-7F6E-4067-AAE4-7A61E46F8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" y="33338"/>
            <a:ext cx="12074525" cy="6858000"/>
          </a:xfrm>
          <a:noFill/>
        </p:spPr>
      </p:pic>
      <p:sp>
        <p:nvSpPr>
          <p:cNvPr id="87045" name="WordArt 20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6096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447483"/>
            <a:ext cx="6477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275" y="2514550"/>
            <a:ext cx="6477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20 km 16 m = ……        km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32dam 8 m  =  …….     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tạ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25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yến</a:t>
            </a: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= ………   kg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   2022 kg  = ……..     </a:t>
            </a:r>
            <a:r>
              <a:rPr lang="en-US" sz="32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tấn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9539" y="2514550"/>
            <a:ext cx="1553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20,016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96" y="2971790"/>
            <a:ext cx="1553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328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350508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146" y="3991530"/>
            <a:ext cx="1681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2,022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51054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   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dam      m  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cm</a:t>
            </a:r>
            <a:r>
              <a:rPr lang="en-US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590636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50" y="1136650"/>
            <a:ext cx="7531100" cy="414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25325" cy="123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838" y="5065713"/>
            <a:ext cx="1603375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463" y="4064000"/>
            <a:ext cx="1260475" cy="210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 t="-2" b="552"/>
          <a:stretch>
            <a:fillRect/>
          </a:stretch>
        </p:blipFill>
        <p:spPr>
          <a:xfrm>
            <a:off x="117475" y="4307205"/>
            <a:ext cx="12088495" cy="2550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2850" y="4484688"/>
            <a:ext cx="531813" cy="50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"/>
          <p:cNvSpPr txBox="1"/>
          <p:nvPr/>
        </p:nvSpPr>
        <p:spPr>
          <a:xfrm>
            <a:off x="3478213" y="2944813"/>
            <a:ext cx="6002337" cy="119761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 anchor="t" anchorCtr="0">
            <a:spAutoFit/>
          </a:bodyPr>
          <a:lstStyle/>
          <a:p>
            <a:pPr algn="ctr" eaLnBrk="0" hangingPunct="0"/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</a:rPr>
              <a:t>KHÁM PHÁ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7597"/>
          </a:xfrm>
          <a:prstGeom prst="rect">
            <a:avLst/>
          </a:prstGeom>
        </p:spPr>
      </p:pic>
      <p:sp>
        <p:nvSpPr>
          <p:cNvPr id="5" name="Hộp Văn bản 9"/>
          <p:cNvSpPr txBox="1"/>
          <p:nvPr/>
        </p:nvSpPr>
        <p:spPr>
          <a:xfrm>
            <a:off x="4646769" y="957680"/>
            <a:ext cx="289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Toán</a:t>
            </a:r>
            <a:endParaRPr lang="en-US" sz="3600" b="1" u="sng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0"/>
          <p:cNvSpPr txBox="1"/>
          <p:nvPr/>
        </p:nvSpPr>
        <p:spPr>
          <a:xfrm>
            <a:off x="3048000" y="1905000"/>
            <a:ext cx="1047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</a:t>
            </a:r>
            <a:r>
              <a:rPr lang="vi-VN" sz="3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về đo diện tích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>
            <p:ph sz="half" idx="1"/>
          </p:nvPr>
        </p:nvGraphicFramePr>
        <p:xfrm>
          <a:off x="152400" y="1198245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6" name="Text Box 32"/>
          <p:cNvSpPr txBox="1"/>
          <p:nvPr/>
        </p:nvSpPr>
        <p:spPr>
          <a:xfrm>
            <a:off x="5157470" y="1251585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/>
          <p:nvPr/>
        </p:nvSpPr>
        <p:spPr>
          <a:xfrm>
            <a:off x="1128395" y="1194435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/>
          <p:cNvSpPr txBox="1"/>
          <p:nvPr/>
        </p:nvSpPr>
        <p:spPr>
          <a:xfrm>
            <a:off x="7945120" y="1186815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9" name="Text Box 35"/>
          <p:cNvSpPr txBox="1"/>
          <p:nvPr/>
        </p:nvSpPr>
        <p:spPr>
          <a:xfrm>
            <a:off x="5661025" y="1745615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0" name="Text Box 36"/>
          <p:cNvSpPr txBox="1"/>
          <p:nvPr/>
        </p:nvSpPr>
        <p:spPr>
          <a:xfrm>
            <a:off x="367030" y="1715770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1" name="Text Box 37"/>
          <p:cNvSpPr txBox="1"/>
          <p:nvPr/>
        </p:nvSpPr>
        <p:spPr>
          <a:xfrm>
            <a:off x="7232015" y="1721485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2" name="Text Box 38"/>
          <p:cNvSpPr txBox="1"/>
          <p:nvPr/>
        </p:nvSpPr>
        <p:spPr>
          <a:xfrm>
            <a:off x="8947150" y="1768475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3" name="Text Box 39"/>
          <p:cNvSpPr txBox="1"/>
          <p:nvPr/>
        </p:nvSpPr>
        <p:spPr>
          <a:xfrm>
            <a:off x="10692765" y="1760220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Text Box 40"/>
          <p:cNvSpPr txBox="1"/>
          <p:nvPr/>
        </p:nvSpPr>
        <p:spPr>
          <a:xfrm>
            <a:off x="3681730" y="1757045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/>
          <p:nvPr/>
        </p:nvSpPr>
        <p:spPr>
          <a:xfrm>
            <a:off x="2111375" y="1783080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6" name="Text Box 42"/>
          <p:cNvSpPr txBox="1"/>
          <p:nvPr/>
        </p:nvSpPr>
        <p:spPr>
          <a:xfrm>
            <a:off x="41910" y="2392680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7" name="Text Box 43"/>
          <p:cNvSpPr txBox="1"/>
          <p:nvPr/>
        </p:nvSpPr>
        <p:spPr>
          <a:xfrm>
            <a:off x="272369" y="257245"/>
            <a:ext cx="1091320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1.a) Viết số thích hợp vào chỗ chấm:</a:t>
            </a:r>
          </a:p>
        </p:txBody>
      </p:sp>
      <p:sp>
        <p:nvSpPr>
          <p:cNvPr id="6188" name="Text Box 44"/>
          <p:cNvSpPr txBox="1"/>
          <p:nvPr/>
        </p:nvSpPr>
        <p:spPr>
          <a:xfrm>
            <a:off x="1602740" y="2378710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9" name="Text Box 45"/>
          <p:cNvSpPr txBox="1"/>
          <p:nvPr/>
        </p:nvSpPr>
        <p:spPr>
          <a:xfrm>
            <a:off x="3414395" y="2428240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0" name="Text Box 46"/>
          <p:cNvSpPr txBox="1"/>
          <p:nvPr/>
        </p:nvSpPr>
        <p:spPr>
          <a:xfrm>
            <a:off x="4970145" y="2444115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1" name="Text Box 47"/>
          <p:cNvSpPr txBox="1"/>
          <p:nvPr/>
        </p:nvSpPr>
        <p:spPr>
          <a:xfrm>
            <a:off x="6903085" y="2458402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2" name="Text Box 48"/>
          <p:cNvSpPr txBox="1"/>
          <p:nvPr/>
        </p:nvSpPr>
        <p:spPr>
          <a:xfrm>
            <a:off x="8329295" y="2479040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3" name="Text Box 49"/>
          <p:cNvSpPr txBox="1"/>
          <p:nvPr/>
        </p:nvSpPr>
        <p:spPr>
          <a:xfrm>
            <a:off x="10253980" y="2479040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94" name="Object 50"/>
          <p:cNvGraphicFramePr>
            <a:graphicFrameLocks noChangeAspect="1"/>
          </p:cNvGraphicFramePr>
          <p:nvPr/>
        </p:nvGraphicFramePr>
        <p:xfrm>
          <a:off x="10692765" y="327406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0" name="Object 5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692765" y="327406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" name="Text Box 51"/>
          <p:cNvSpPr txBox="1"/>
          <p:nvPr/>
        </p:nvSpPr>
        <p:spPr>
          <a:xfrm>
            <a:off x="10212070" y="3442335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6" name="Text Box 52"/>
          <p:cNvSpPr txBox="1"/>
          <p:nvPr/>
        </p:nvSpPr>
        <p:spPr>
          <a:xfrm>
            <a:off x="8578215" y="3463925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7" name="Text Box 53"/>
          <p:cNvSpPr txBox="1"/>
          <p:nvPr/>
        </p:nvSpPr>
        <p:spPr>
          <a:xfrm>
            <a:off x="6795135" y="3435667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8" name="Text Box 54"/>
          <p:cNvSpPr txBox="1"/>
          <p:nvPr/>
        </p:nvSpPr>
        <p:spPr>
          <a:xfrm>
            <a:off x="5107305" y="3439160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9" name="Text Box 55"/>
          <p:cNvSpPr txBox="1"/>
          <p:nvPr/>
        </p:nvSpPr>
        <p:spPr>
          <a:xfrm>
            <a:off x="3443605" y="3459480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6200" name="Text Box 56"/>
          <p:cNvSpPr txBox="1"/>
          <p:nvPr/>
        </p:nvSpPr>
        <p:spPr>
          <a:xfrm>
            <a:off x="1772285" y="3403600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8947150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9400" imgH="419100" progId="Equation.3">
                  <p:embed/>
                </p:oleObj>
              </mc:Choice>
              <mc:Fallback>
                <p:oleObj r:id="rId5" imgW="279400" imgH="419100" progId="Equation.3">
                  <p:embed/>
                  <p:pic>
                    <p:nvPicPr>
                      <p:cNvPr id="0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7150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2" name="Object 58"/>
          <p:cNvGraphicFramePr>
            <a:graphicFrameLocks noChangeAspect="1"/>
          </p:cNvGraphicFramePr>
          <p:nvPr/>
        </p:nvGraphicFramePr>
        <p:xfrm>
          <a:off x="7429500" y="321119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400" imgH="419100" progId="Equation.3">
                  <p:embed/>
                </p:oleObj>
              </mc:Choice>
              <mc:Fallback>
                <p:oleObj r:id="rId7" imgW="279400" imgH="419100" progId="Equation.3">
                  <p:embed/>
                  <p:pic>
                    <p:nvPicPr>
                      <p:cNvPr id="0" name="Object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9500" y="321119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3" name="Object 59"/>
          <p:cNvGraphicFramePr>
            <a:graphicFrameLocks noChangeAspect="1"/>
          </p:cNvGraphicFramePr>
          <p:nvPr/>
        </p:nvGraphicFramePr>
        <p:xfrm>
          <a:off x="5497195" y="322834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0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7195" y="322834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4" name="Object 60"/>
          <p:cNvGraphicFramePr>
            <a:graphicFrameLocks noChangeAspect="1"/>
          </p:cNvGraphicFramePr>
          <p:nvPr/>
        </p:nvGraphicFramePr>
        <p:xfrm>
          <a:off x="3865245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0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5245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" name="Object 61"/>
          <p:cNvGraphicFramePr>
            <a:graphicFrameLocks noChangeAspect="1"/>
          </p:cNvGraphicFramePr>
          <p:nvPr/>
        </p:nvGraphicFramePr>
        <p:xfrm>
          <a:off x="2186305" y="319341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0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6305" y="319341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" name="Text Box 62"/>
          <p:cNvSpPr txBox="1"/>
          <p:nvPr/>
        </p:nvSpPr>
        <p:spPr>
          <a:xfrm>
            <a:off x="152400" y="4766548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diện tích gấp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đơn vị bé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7" name="Text Box 63"/>
          <p:cNvSpPr txBox="1"/>
          <p:nvPr/>
        </p:nvSpPr>
        <p:spPr>
          <a:xfrm>
            <a:off x="662622" y="5749290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đơn vị đo diện tích bằng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đơn vị lớn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7"/>
          <p:cNvGrpSpPr/>
          <p:nvPr/>
        </p:nvGrpSpPr>
        <p:grpSpPr bwMode="auto">
          <a:xfrm>
            <a:off x="6106160" y="5597366"/>
            <a:ext cx="833120" cy="1056005"/>
            <a:chOff x="-912" y="2649"/>
            <a:chExt cx="768" cy="665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5579">
        <p14:honeycomb/>
      </p:transition>
    </mc:Choice>
    <mc:Fallback xmlns="">
      <p:transition spd="slow" advTm="135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  <p:bldP spid="6188" grpId="0"/>
      <p:bldP spid="6189" grpId="0"/>
      <p:bldP spid="6190" grpId="0"/>
      <p:bldP spid="6191" grpId="0"/>
      <p:bldP spid="6192" grpId="0"/>
      <p:bldP spid="6193" grpId="0"/>
      <p:bldP spid="6195" grpId="0"/>
      <p:bldP spid="6196" grpId="0"/>
      <p:bldP spid="6197" grpId="0"/>
      <p:bldP spid="6198" grpId="0"/>
      <p:bldP spid="6199" grpId="0"/>
      <p:bldP spid="6200" grpId="0"/>
      <p:bldP spid="6206" grpId="0"/>
      <p:bldP spid="6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152400" y="3513064"/>
            <a:ext cx="3962401" cy="3323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85800"/>
            <a:ext cx="1242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đo ruộng đất ng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ời ta còn dùng đ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 vị đo héc - ta (ha)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1ha = 10000 m</a:t>
            </a:r>
            <a:r>
              <a:rPr 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5131" y="430232"/>
            <a:ext cx="71081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Viết số thích hợp vào chỗ chấm 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35062" y="1157287"/>
            <a:ext cx="81018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……..dm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………….cm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……………..mm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1ha  = ………….m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……….ha =…………….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22537" y="1139825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473575" y="1139825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29400" y="1139825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728912" y="2057400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2057400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638425" y="1611313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27136" y="2722563"/>
            <a:ext cx="5568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………dam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  hm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…….. ..  ha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.......………..km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1ha  = ……….km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4ha  = ….……km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9"/>
          <p:cNvSpPr txBox="1">
            <a:spLocks noChangeArrowheads="1"/>
          </p:cNvSpPr>
          <p:nvPr/>
        </p:nvSpPr>
        <p:spPr bwMode="auto">
          <a:xfrm>
            <a:off x="2728912" y="2722563"/>
            <a:ext cx="1095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615758" y="3463309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706716" y="3484379"/>
            <a:ext cx="1460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2599409" y="4372749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0,000001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2638425" y="5163483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638425" y="5927492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1" grpId="0"/>
      <p:bldP spid="3082" grpId="0"/>
      <p:bldP spid="3083" grpId="0"/>
      <p:bldP spid="3084" grpId="0"/>
      <p:bldP spid="30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7"/>
          <p:cNvSpPr txBox="1">
            <a:spLocks noChangeArrowheads="1"/>
          </p:cNvSpPr>
          <p:nvPr/>
        </p:nvSpPr>
        <p:spPr bwMode="auto">
          <a:xfrm>
            <a:off x="609600" y="529253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838200" y="2371635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846000 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</a:t>
            </a:r>
            <a:r>
              <a:rPr lang="vi-VN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838200" y="3675828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;          	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	 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1" name="Rectangle 97"/>
          <p:cNvSpPr>
            <a:spLocks noChangeArrowheads="1"/>
          </p:cNvSpPr>
          <p:nvPr/>
        </p:nvSpPr>
        <p:spPr bwMode="auto">
          <a:xfrm>
            <a:off x="3810000" y="29718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993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1|2.7|1.1|3.6|1.6|13.3|5.8|9.3|7.9|2.3|4.3|3.4|2.6|3.7|13.7|5.8|5.4|3.8|4.1|4.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2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422</Words>
  <Application>Microsoft Office PowerPoint</Application>
  <PresentationFormat>Widescreen</PresentationFormat>
  <Paragraphs>109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Malgun Gothic</vt:lpstr>
      <vt:lpstr>SimSun</vt:lpstr>
      <vt:lpstr>Arial</vt:lpstr>
      <vt:lpstr>Calibri</vt:lpstr>
      <vt:lpstr>Cambria</vt:lpstr>
      <vt:lpstr>Times New Roman</vt:lpstr>
      <vt:lpstr>Office Theme</vt:lpstr>
      <vt:lpstr>2_Office Theme</vt:lpstr>
      <vt:lpstr>1_Office Theme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Tìm bộ phận câu trả lời cho câu hỏi “Bằng gì ?”</dc:title>
  <dc:creator>My computer</dc:creator>
  <cp:lastModifiedBy>Đặng Nguyễn</cp:lastModifiedBy>
  <cp:revision>272</cp:revision>
  <dcterms:created xsi:type="dcterms:W3CDTF">2016-04-03T12:24:00Z</dcterms:created>
  <dcterms:modified xsi:type="dcterms:W3CDTF">2024-04-12T06:44:53Z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1DEDE0EDFA4940098AE899B2AD554D93</vt:lpwstr>
  </property>
  <property fmtid="{D5CDD505-2E9C-101B-9397-08002B2CF9AE}" pid="3" name="KSOProductBuildVer">
    <vt:lpwstr>1033-12.2.0.13359</vt:lpwstr>
  </property>
</Properties>
</file>