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x-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74" r:id="rId2"/>
    <p:sldId id="368" r:id="rId3"/>
    <p:sldId id="369" r:id="rId4"/>
    <p:sldId id="370" r:id="rId5"/>
    <p:sldId id="371" r:id="rId6"/>
    <p:sldId id="350" r:id="rId7"/>
    <p:sldId id="322" r:id="rId8"/>
    <p:sldId id="281" r:id="rId9"/>
    <p:sldId id="260" r:id="rId10"/>
    <p:sldId id="351" r:id="rId11"/>
    <p:sldId id="386" r:id="rId12"/>
    <p:sldId id="390" r:id="rId13"/>
    <p:sldId id="376" r:id="rId14"/>
    <p:sldId id="394" r:id="rId15"/>
    <p:sldId id="387" r:id="rId16"/>
    <p:sldId id="389" r:id="rId17"/>
    <p:sldId id="300" r:id="rId18"/>
    <p:sldId id="303" r:id="rId19"/>
    <p:sldId id="284" r:id="rId20"/>
    <p:sldId id="393" r:id="rId21"/>
    <p:sldId id="391" r:id="rId22"/>
    <p:sldId id="269" r:id="rId23"/>
    <p:sldId id="317" r:id="rId24"/>
    <p:sldId id="356" r:id="rId25"/>
    <p:sldId id="358" r:id="rId26"/>
    <p:sldId id="360" r:id="rId27"/>
    <p:sldId id="357" r:id="rId28"/>
    <p:sldId id="361" r:id="rId29"/>
    <p:sldId id="382" r:id="rId30"/>
    <p:sldId id="381" r:id="rId31"/>
    <p:sldId id="342" r:id="rId32"/>
  </p:sldIdLst>
  <p:sldSz cx="12192000" cy="6858000"/>
  <p:notesSz cx="6858000" cy="9144000"/>
  <p:custDataLst>
    <p:tags r:id="rId34"/>
  </p:custDataLst>
  <p:defaultTextStyle>
    <a:defPPr>
      <a:defRPr lang="vi-V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3765"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1930" algn="l" defTabSz="913765" rtl="0" eaLnBrk="1" latinLnBrk="0" hangingPunct="1">
      <a:defRPr sz="1900" kern="1200">
        <a:solidFill>
          <a:schemeClr val="tx1"/>
        </a:solidFill>
        <a:latin typeface="+mn-lt"/>
        <a:ea typeface="+mn-ea"/>
        <a:cs typeface="+mn-cs"/>
      </a:defRPr>
    </a:lvl7pPr>
    <a:lvl8pPr marL="3199130" algn="l" defTabSz="913765" rtl="0" eaLnBrk="1" latinLnBrk="0" hangingPunct="1">
      <a:defRPr sz="1900" kern="1200">
        <a:solidFill>
          <a:schemeClr val="tx1"/>
        </a:solidFill>
        <a:latin typeface="+mn-lt"/>
        <a:ea typeface="+mn-ea"/>
        <a:cs typeface="+mn-cs"/>
      </a:defRPr>
    </a:lvl8pPr>
    <a:lvl9pPr marL="3656330" algn="l" defTabSz="91376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a:srgbClr val="CC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3883" autoAdjust="0"/>
  </p:normalViewPr>
  <p:slideViewPr>
    <p:cSldViewPr snapToGrid="0" showGuides="1">
      <p:cViewPr varScale="1">
        <p:scale>
          <a:sx n="69" d="100"/>
          <a:sy n="69" d="100"/>
        </p:scale>
        <p:origin x="540" y="52"/>
      </p:cViewPr>
      <p:guideLst>
        <p:guide orient="horz" pos="2160"/>
        <p:guide pos="3840"/>
      </p:guideLst>
    </p:cSldViewPr>
  </p:slideViewPr>
  <p:outlineViewPr>
    <p:cViewPr>
      <p:scale>
        <a:sx n="33" d="100"/>
        <a:sy n="33" d="100"/>
      </p:scale>
      <p:origin x="0" y="2742"/>
    </p:cViewPr>
  </p:outlineViewPr>
  <p:notesTextViewPr>
    <p:cViewPr>
      <p:scale>
        <a:sx n="1" d="1"/>
        <a:sy n="1" d="1"/>
      </p:scale>
      <p:origin x="0" y="0"/>
    </p:cViewPr>
  </p:notesTextViewPr>
  <p:sorterViewPr>
    <p:cViewPr>
      <p:scale>
        <a:sx n="100" d="100"/>
        <a:sy n="100" d="100"/>
      </p:scale>
      <p:origin x="0" y="-5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83809-77DA-4E76-9E28-F60022861C11}" type="datetimeFigureOut">
              <a:rPr lang="vi-VN" smtClean="0"/>
              <a:t>27/03/2024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6CA8-1F72-43E6-AE54-66D1050D817B}"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3765"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8165" algn="l" defTabSz="913765" rtl="0" eaLnBrk="1" latinLnBrk="0" hangingPunct="1">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633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16CA8-1F72-43E6-AE54-66D1050D817B}" type="slidenum">
              <a:rPr lang="vi-VN" smtClean="0"/>
              <a:t>2</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df3a1b8eb5_0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df3a1b8eb5_0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df3a1b8eb5_0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df3a1b8eb5_0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27E28E2F-63A8-4790-A93E-1DEF67FD44C0}" type="slidenum">
              <a:rPr lang="en-US" altLang="en-US" sz="1200">
                <a:solidFill>
                  <a:prstClr val="black"/>
                </a:solidFill>
              </a:rPr>
              <a:t>31</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xfrm>
            <a:off x="685800" y="1143000"/>
            <a:ext cx="5486400" cy="3086100"/>
          </a:xfrm>
        </p:spPr>
      </p:sp>
      <p:sp>
        <p:nvSpPr>
          <p:cNvPr id="573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47"/>
            <a:ext cx="9144000" cy="1655763"/>
          </a:xfrm>
        </p:spPr>
        <p:txBody>
          <a:bodyPr/>
          <a:lstStyle>
            <a:lvl1pPr marL="0" indent="0" algn="ctr">
              <a:buNone/>
              <a:defRPr sz="2400"/>
            </a:lvl1pPr>
            <a:lvl2pPr marL="457200" indent="0" algn="ctr">
              <a:buNone/>
              <a:defRPr sz="2000"/>
            </a:lvl2pPr>
            <a:lvl3pPr marL="913765" indent="0" algn="ctr">
              <a:buNone/>
              <a:defRPr sz="1900"/>
            </a:lvl3pPr>
            <a:lvl4pPr marL="1370965" indent="0" algn="ctr">
              <a:buNone/>
              <a:defRPr sz="1600"/>
            </a:lvl4pPr>
            <a:lvl5pPr marL="1828165" indent="0" algn="ctr">
              <a:buNone/>
              <a:defRPr sz="1600"/>
            </a:lvl5pPr>
            <a:lvl6pPr marL="2285365" indent="0" algn="ctr">
              <a:buNone/>
              <a:defRPr sz="1600"/>
            </a:lvl6pPr>
            <a:lvl7pPr marL="2741930" indent="0" algn="ctr">
              <a:buNone/>
              <a:defRPr sz="1600"/>
            </a:lvl7pPr>
            <a:lvl8pPr marL="3199130" indent="0" algn="ctr">
              <a:buNone/>
              <a:defRPr sz="1600"/>
            </a:lvl8pPr>
            <a:lvl9pPr marL="365633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t>27/03/2024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t>27/03/2024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3"/>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15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t>27/03/2024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0"/>
        <p:cNvGrpSpPr/>
        <p:nvPr/>
      </p:nvGrpSpPr>
      <p:grpSpPr>
        <a:xfrm>
          <a:off x="0" y="0"/>
          <a:ext cx="0" cy="0"/>
          <a:chOff x="0" y="0"/>
          <a:chExt cx="0" cy="0"/>
        </a:xfrm>
      </p:grpSpPr>
      <p:sp>
        <p:nvSpPr>
          <p:cNvPr id="121" name="Google Shape;121;p26"/>
          <p:cNvSpPr txBox="1">
            <a:spLocks noGrp="1"/>
          </p:cNvSpPr>
          <p:nvPr>
            <p:ph type="ctrTitle"/>
          </p:nvPr>
        </p:nvSpPr>
        <p:spPr>
          <a:xfrm flipH="1">
            <a:off x="6656467" y="913373"/>
            <a:ext cx="4577200" cy="1689600"/>
          </a:xfrm>
          <a:prstGeom prst="rect">
            <a:avLst/>
          </a:prstGeom>
        </p:spPr>
        <p:txBody>
          <a:bodyPr spcFirstLastPara="1" wrap="square" lIns="121897" tIns="121897" rIns="121897" bIns="121897" anchor="ctr" anchorCtr="0">
            <a:noAutofit/>
          </a:bodyPr>
          <a:lstStyle>
            <a:lvl1pPr lvl="0" algn="r" rtl="0">
              <a:spcBef>
                <a:spcPts val="0"/>
              </a:spcBef>
              <a:spcAft>
                <a:spcPts val="0"/>
              </a:spcAft>
              <a:buSzPts val="2400"/>
              <a:buNone/>
              <a:defRPr sz="4000">
                <a:solidFill>
                  <a:schemeClr val="accent2"/>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22" name="Google Shape;122;p26"/>
          <p:cNvSpPr txBox="1">
            <a:spLocks noGrp="1"/>
          </p:cNvSpPr>
          <p:nvPr>
            <p:ph type="subTitle" idx="1"/>
          </p:nvPr>
        </p:nvSpPr>
        <p:spPr>
          <a:xfrm flipH="1">
            <a:off x="7762812" y="3017200"/>
            <a:ext cx="3485200" cy="1478400"/>
          </a:xfrm>
          <a:prstGeom prst="rect">
            <a:avLst/>
          </a:prstGeom>
        </p:spPr>
        <p:txBody>
          <a:bodyPr spcFirstLastPara="1" wrap="square" lIns="121897" tIns="121897" rIns="121897" bIns="121897" anchor="t" anchorCtr="0">
            <a:normAutofit/>
          </a:bodyPr>
          <a:lstStyle>
            <a:lvl1pPr lvl="0" algn="r" rtl="0">
              <a:lnSpc>
                <a:spcPct val="100000"/>
              </a:lnSpc>
              <a:spcBef>
                <a:spcPts val="0"/>
              </a:spcBef>
              <a:spcAft>
                <a:spcPts val="0"/>
              </a:spcAft>
              <a:buSzPts val="1200"/>
              <a:buNone/>
              <a:defRPr sz="21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t>27/03/2024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7"/>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3765" indent="0">
              <a:buNone/>
              <a:defRPr sz="19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1930"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165AE9-ADD2-421D-8A78-26D6F1242852}" type="datetimeFigureOut">
              <a:rPr lang="vi-VN" smtClean="0"/>
              <a:t>27/03/2024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1A165AE9-ADD2-421D-8A78-26D6F1242852}" type="datetimeFigureOut">
              <a:rPr lang="vi-VN" smtClean="0"/>
              <a:t>27/03/2024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3765" indent="0">
              <a:buNone/>
              <a:defRPr sz="19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3765" indent="0">
              <a:buNone/>
              <a:defRPr sz="19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1A165AE9-ADD2-421D-8A78-26D6F1242852}" type="datetimeFigureOut">
              <a:rPr lang="vi-VN" smtClean="0"/>
              <a:t>27/03/2024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1A165AE9-ADD2-421D-8A78-26D6F1242852}" type="datetimeFigureOut">
              <a:rPr lang="vi-VN" smtClean="0"/>
              <a:t>27/03/2024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5AE9-ADD2-421D-8A78-26D6F1242852}" type="datetimeFigureOut">
              <a:rPr lang="vi-VN" smtClean="0"/>
              <a:t>27/03/2024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5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3765" indent="0">
              <a:buNone/>
              <a:defRPr sz="1200"/>
            </a:lvl3pPr>
            <a:lvl4pPr marL="1370965" indent="0">
              <a:buNone/>
              <a:defRPr sz="1100"/>
            </a:lvl4pPr>
            <a:lvl5pPr marL="1828165" indent="0">
              <a:buNone/>
              <a:defRPr sz="1100"/>
            </a:lvl5pPr>
            <a:lvl6pPr marL="2285365" indent="0">
              <a:buNone/>
              <a:defRPr sz="1100"/>
            </a:lvl6pPr>
            <a:lvl7pPr marL="2741930" indent="0">
              <a:buNone/>
              <a:defRPr sz="1100"/>
            </a:lvl7pPr>
            <a:lvl8pPr marL="3199130" indent="0">
              <a:buNone/>
              <a:defRPr sz="1100"/>
            </a:lvl8pPr>
            <a:lvl9pPr marL="365633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1A165AE9-ADD2-421D-8A78-26D6F1242852}" type="datetimeFigureOut">
              <a:rPr lang="vi-VN" smtClean="0"/>
              <a:t>27/03/2024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54"/>
            <a:ext cx="6172200" cy="4873625"/>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5365" indent="0">
              <a:buNone/>
              <a:defRPr sz="2000"/>
            </a:lvl6pPr>
            <a:lvl7pPr marL="2741930" indent="0">
              <a:buNone/>
              <a:defRPr sz="2000"/>
            </a:lvl7pPr>
            <a:lvl8pPr marL="3199130" indent="0">
              <a:buNone/>
              <a:defRPr sz="2000"/>
            </a:lvl8pPr>
            <a:lvl9pPr marL="3656330" indent="0">
              <a:buNone/>
              <a:defRPr sz="2000"/>
            </a:lvl9pPr>
          </a:lstStyle>
          <a:p>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3765" indent="0">
              <a:buNone/>
              <a:defRPr sz="1200"/>
            </a:lvl3pPr>
            <a:lvl4pPr marL="1370965" indent="0">
              <a:buNone/>
              <a:defRPr sz="1100"/>
            </a:lvl4pPr>
            <a:lvl5pPr marL="1828165" indent="0">
              <a:buNone/>
              <a:defRPr sz="1100"/>
            </a:lvl5pPr>
            <a:lvl6pPr marL="2285365" indent="0">
              <a:buNone/>
              <a:defRPr sz="1100"/>
            </a:lvl6pPr>
            <a:lvl7pPr marL="2741930" indent="0">
              <a:buNone/>
              <a:defRPr sz="1100"/>
            </a:lvl7pPr>
            <a:lvl8pPr marL="3199130" indent="0">
              <a:buNone/>
              <a:defRPr sz="1100"/>
            </a:lvl8pPr>
            <a:lvl9pPr marL="365633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1A165AE9-ADD2-421D-8A78-26D6F1242852}" type="datetimeFigureOut">
              <a:rPr lang="vi-VN" smtClean="0"/>
              <a:t>27/03/2024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12" tIns="45718" rIns="91412" bIns="45718"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91412" tIns="45718" rIns="91412"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62"/>
            <a:ext cx="2743200" cy="365125"/>
          </a:xfrm>
          <a:prstGeom prst="rect">
            <a:avLst/>
          </a:prstGeom>
        </p:spPr>
        <p:txBody>
          <a:bodyPr vert="horz" lIns="91412" tIns="45718" rIns="91412" bIns="45718" rtlCol="0" anchor="ctr"/>
          <a:lstStyle>
            <a:lvl1pPr algn="l">
              <a:defRPr sz="1200">
                <a:solidFill>
                  <a:schemeClr val="tx1">
                    <a:tint val="75000"/>
                  </a:schemeClr>
                </a:solidFill>
              </a:defRPr>
            </a:lvl1pPr>
          </a:lstStyle>
          <a:p>
            <a:fld id="{1A165AE9-ADD2-421D-8A78-26D6F1242852}" type="datetimeFigureOut">
              <a:rPr lang="vi-VN" smtClean="0"/>
              <a:t>27/03/2024</a:t>
            </a:fld>
            <a:endParaRPr lang="vi-VN"/>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12" tIns="45718" rIns="91412" bIns="45718"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12" tIns="45718" rIns="91412" bIns="45718" rtlCol="0" anchor="ctr"/>
          <a:lstStyle>
            <a:lvl1pPr algn="r">
              <a:defRPr sz="1200">
                <a:solidFill>
                  <a:schemeClr val="tx1">
                    <a:tint val="75000"/>
                  </a:schemeClr>
                </a:solidFill>
              </a:defRPr>
            </a:lvl1pPr>
          </a:lstStyle>
          <a:p>
            <a:fld id="{A5E40B9F-47D0-4550-8DDE-022635A606C5}"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3765"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1930" algn="l" defTabSz="913765" rtl="0" eaLnBrk="1" latinLnBrk="0" hangingPunct="1">
        <a:defRPr sz="1900" kern="1200">
          <a:solidFill>
            <a:schemeClr val="tx1"/>
          </a:solidFill>
          <a:latin typeface="+mn-lt"/>
          <a:ea typeface="+mn-ea"/>
          <a:cs typeface="+mn-cs"/>
        </a:defRPr>
      </a:lvl7pPr>
      <a:lvl8pPr marL="3199130" algn="l" defTabSz="913765" rtl="0" eaLnBrk="1" latinLnBrk="0" hangingPunct="1">
        <a:defRPr sz="1900" kern="1200">
          <a:solidFill>
            <a:schemeClr val="tx1"/>
          </a:solidFill>
          <a:latin typeface="+mn-lt"/>
          <a:ea typeface="+mn-ea"/>
          <a:cs typeface="+mn-cs"/>
        </a:defRPr>
      </a:lvl8pPr>
      <a:lvl9pPr marL="3656330"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0.GIF"/><Relationship Id="rId12" Type="http://schemas.openxmlformats.org/officeDocument/2006/relationships/image" Target="../media/image14.png"/><Relationship Id="rId2" Type="http://schemas.openxmlformats.org/officeDocument/2006/relationships/audio" Target="../media/media1.wma"/><Relationship Id="rId16" Type="http://schemas.openxmlformats.org/officeDocument/2006/relationships/slide" Target="slide4.xml"/><Relationship Id="rId1" Type="http://schemas.microsoft.com/office/2007/relationships/media" Target="../media/media1.wma"/><Relationship Id="rId6" Type="http://schemas.openxmlformats.org/officeDocument/2006/relationships/image" Target="../media/image9.GIF"/><Relationship Id="rId11" Type="http://schemas.openxmlformats.org/officeDocument/2006/relationships/slide" Target="slide5.xml"/><Relationship Id="rId5" Type="http://schemas.openxmlformats.org/officeDocument/2006/relationships/image" Target="../media/image8.png"/><Relationship Id="rId15" Type="http://schemas.openxmlformats.org/officeDocument/2006/relationships/slide" Target="slide3.xml"/><Relationship Id="rId10" Type="http://schemas.openxmlformats.org/officeDocument/2006/relationships/image" Target="../media/image13.GIF"/><Relationship Id="rId4" Type="http://schemas.openxmlformats.org/officeDocument/2006/relationships/notesSlide" Target="../notesSlides/notesSlide2.xml"/><Relationship Id="rId9" Type="http://schemas.openxmlformats.org/officeDocument/2006/relationships/image" Target="../media/image12.pn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p:cNvPicPr preferRelativeResize="0"/>
          <p:nvPr/>
        </p:nvPicPr>
        <p:blipFill rotWithShape="1">
          <a:blip r:embed="rId3"/>
          <a:srcRect/>
          <a:stretch>
            <a:fillRect/>
          </a:stretch>
        </p:blipFill>
        <p:spPr>
          <a:xfrm rot="4112195">
            <a:off x="8349203" y="-298381"/>
            <a:ext cx="6753239" cy="4873137"/>
          </a:xfrm>
          <a:prstGeom prst="rect">
            <a:avLst/>
          </a:prstGeom>
          <a:noFill/>
          <a:ln>
            <a:noFill/>
          </a:ln>
        </p:spPr>
      </p:pic>
      <p:pic>
        <p:nvPicPr>
          <p:cNvPr id="112" name="Google Shape;112;p2"/>
          <p:cNvPicPr preferRelativeResize="0"/>
          <p:nvPr/>
        </p:nvPicPr>
        <p:blipFill rotWithShape="1">
          <a:blip r:embed="rId3"/>
          <a:srcRect r="25333"/>
          <a:stretch>
            <a:fillRect/>
          </a:stretch>
        </p:blipFill>
        <p:spPr>
          <a:xfrm rot="-7064246">
            <a:off x="-1359784" y="4089705"/>
            <a:ext cx="4861045" cy="4697943"/>
          </a:xfrm>
          <a:prstGeom prst="rect">
            <a:avLst/>
          </a:prstGeom>
          <a:noFill/>
          <a:ln>
            <a:noFill/>
          </a:ln>
        </p:spPr>
      </p:pic>
      <p:pic>
        <p:nvPicPr>
          <p:cNvPr id="113" name="Google Shape;113;p2"/>
          <p:cNvPicPr preferRelativeResize="0"/>
          <p:nvPr/>
        </p:nvPicPr>
        <p:blipFill rotWithShape="1">
          <a:blip r:embed="rId4"/>
          <a:srcRect/>
          <a:stretch>
            <a:fillRect/>
          </a:stretch>
        </p:blipFill>
        <p:spPr>
          <a:xfrm rot="10800000">
            <a:off x="-230637" y="-84967"/>
            <a:ext cx="1832873" cy="1748103"/>
          </a:xfrm>
          <a:prstGeom prst="rect">
            <a:avLst/>
          </a:prstGeom>
          <a:noFill/>
          <a:ln>
            <a:noFill/>
          </a:ln>
        </p:spPr>
      </p:pic>
      <p:pic>
        <p:nvPicPr>
          <p:cNvPr id="114" name="Google Shape;114;p2"/>
          <p:cNvPicPr preferRelativeResize="0"/>
          <p:nvPr/>
        </p:nvPicPr>
        <p:blipFill rotWithShape="1">
          <a:blip r:embed="rId5"/>
          <a:srcRect/>
          <a:stretch>
            <a:fillRect/>
          </a:stretch>
        </p:blipFill>
        <p:spPr>
          <a:xfrm>
            <a:off x="1191741" y="685800"/>
            <a:ext cx="820993" cy="767255"/>
          </a:xfrm>
          <a:prstGeom prst="rect">
            <a:avLst/>
          </a:prstGeom>
          <a:noFill/>
          <a:ln>
            <a:noFill/>
          </a:ln>
        </p:spPr>
      </p:pic>
      <p:pic>
        <p:nvPicPr>
          <p:cNvPr id="115" name="Google Shape;115;p2"/>
          <p:cNvPicPr preferRelativeResize="0"/>
          <p:nvPr/>
        </p:nvPicPr>
        <p:blipFill rotWithShape="1">
          <a:blip r:embed="rId6"/>
          <a:srcRect/>
          <a:stretch>
            <a:fillRect/>
          </a:stretch>
        </p:blipFill>
        <p:spPr>
          <a:xfrm>
            <a:off x="9952616" y="3992978"/>
            <a:ext cx="3107169" cy="3292364"/>
          </a:xfrm>
          <a:prstGeom prst="rect">
            <a:avLst/>
          </a:prstGeom>
          <a:noFill/>
          <a:ln>
            <a:noFill/>
          </a:ln>
        </p:spPr>
      </p:pic>
      <p:pic>
        <p:nvPicPr>
          <p:cNvPr id="116" name="Google Shape;116;p2"/>
          <p:cNvPicPr preferRelativeResize="0"/>
          <p:nvPr/>
        </p:nvPicPr>
        <p:blipFill rotWithShape="1">
          <a:blip r:embed="rId7"/>
          <a:srcRect/>
          <a:stretch>
            <a:fillRect/>
          </a:stretch>
        </p:blipFill>
        <p:spPr>
          <a:xfrm>
            <a:off x="9714641" y="6063988"/>
            <a:ext cx="1017386" cy="216426"/>
          </a:xfrm>
          <a:prstGeom prst="rect">
            <a:avLst/>
          </a:prstGeom>
          <a:noFill/>
          <a:ln>
            <a:noFill/>
          </a:ln>
        </p:spPr>
      </p:pic>
      <p:pic>
        <p:nvPicPr>
          <p:cNvPr id="117" name="Google Shape;117;p2"/>
          <p:cNvPicPr preferRelativeResize="0"/>
          <p:nvPr/>
        </p:nvPicPr>
        <p:blipFill rotWithShape="1">
          <a:blip r:embed="rId8"/>
          <a:srcRect/>
          <a:stretch>
            <a:fillRect/>
          </a:stretch>
        </p:blipFill>
        <p:spPr>
          <a:xfrm>
            <a:off x="42381" y="1069427"/>
            <a:ext cx="4238624" cy="4238624"/>
          </a:xfrm>
          <a:prstGeom prst="rect">
            <a:avLst/>
          </a:prstGeom>
          <a:noFill/>
          <a:ln>
            <a:noFill/>
          </a:ln>
        </p:spPr>
      </p:pic>
      <p:pic>
        <p:nvPicPr>
          <p:cNvPr id="119" name="Google Shape;119;p2"/>
          <p:cNvPicPr preferRelativeResize="0"/>
          <p:nvPr/>
        </p:nvPicPr>
        <p:blipFill rotWithShape="1">
          <a:blip r:embed="rId9"/>
          <a:srcRect/>
          <a:stretch>
            <a:fillRect/>
          </a:stretch>
        </p:blipFill>
        <p:spPr>
          <a:xfrm>
            <a:off x="4323385" y="1672135"/>
            <a:ext cx="6726503" cy="238577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500"/>
                                        <p:tgtEl>
                                          <p:spTgt spid="117"/>
                                        </p:tgtEl>
                                        <p:attrNameLst>
                                          <p:attrName>ppt_w</p:attrName>
                                        </p:attrNameLst>
                                      </p:cBhvr>
                                      <p:tavLst>
                                        <p:tav tm="0">
                                          <p:val>
                                            <p:fltVal val="0"/>
                                          </p:val>
                                        </p:tav>
                                        <p:tav tm="100000">
                                          <p:val>
                                            <p:strVal val="#ppt_w"/>
                                          </p:val>
                                        </p:tav>
                                      </p:tavLst>
                                    </p:anim>
                                    <p:anim calcmode="lin" valueType="num">
                                      <p:cBhvr additive="base">
                                        <p:cTn id="13" dur="500"/>
                                        <p:tgtEl>
                                          <p:spTgt spid="1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500"/>
                                        <p:tgtEl>
                                          <p:spTgt spid="119"/>
                                        </p:tgtEl>
                                        <p:attrNameLst>
                                          <p:attrName>ppt_w</p:attrName>
                                        </p:attrNameLst>
                                      </p:cBhvr>
                                      <p:tavLst>
                                        <p:tav tm="0">
                                          <p:val>
                                            <p:fltVal val="0"/>
                                          </p:val>
                                        </p:tav>
                                        <p:tav tm="100000">
                                          <p:val>
                                            <p:strVal val="#ppt_w"/>
                                          </p:val>
                                        </p:tav>
                                      </p:tavLst>
                                    </p:anim>
                                    <p:anim calcmode="lin" valueType="num">
                                      <p:cBhvr additive="base">
                                        <p:cTn id="19" dur="500"/>
                                        <p:tgtEl>
                                          <p:spTgt spid="1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5" y="0"/>
            <a:ext cx="12192000" cy="6858000"/>
          </a:xfrm>
          <a:prstGeom prst="rect">
            <a:avLst/>
          </a:prstGeom>
        </p:spPr>
      </p:pic>
      <p:pic>
        <p:nvPicPr>
          <p:cNvPr id="7" name="3"/>
          <p:cNvPicPr>
            <a:picLocks noChangeAspect="1"/>
          </p:cNvPicPr>
          <p:nvPr/>
        </p:nvPicPr>
        <p:blipFill rotWithShape="1">
          <a:blip r:embed="rId4">
            <a:extLst>
              <a:ext uri="{28A0092B-C50C-407E-A947-70E740481C1C}">
                <a14:useLocalDpi xmlns:a14="http://schemas.microsoft.com/office/drawing/2010/main" val="0"/>
              </a:ext>
            </a:extLst>
          </a:blip>
          <a:srcRect l="53882"/>
          <a:stretch>
            <a:fillRect/>
          </a:stretch>
        </p:blipFill>
        <p:spPr>
          <a:xfrm>
            <a:off x="466301" y="395785"/>
            <a:ext cx="11259403" cy="6858000"/>
          </a:xfrm>
          <a:prstGeom prst="rect">
            <a:avLst/>
          </a:prstGeom>
        </p:spPr>
      </p:pic>
      <p:sp>
        <p:nvSpPr>
          <p:cNvPr id="3" name="TextBox 2"/>
          <p:cNvSpPr txBox="1"/>
          <p:nvPr/>
        </p:nvSpPr>
        <p:spPr>
          <a:xfrm>
            <a:off x="2575172" y="2467952"/>
            <a:ext cx="6818210" cy="1200325"/>
          </a:xfrm>
          <a:prstGeom prst="rect">
            <a:avLst/>
          </a:prstGeom>
          <a:noFill/>
        </p:spPr>
        <p:txBody>
          <a:bodyPr wrap="square" lIns="91412" tIns="45718" rIns="91412" bIns="45718" rtlCol="0">
            <a:spAutoFit/>
          </a:bodyPr>
          <a:lstStyle/>
          <a:p>
            <a:pPr algn="ctr"/>
            <a:r>
              <a:rPr lang="en-US" sz="7200" b="1" dirty="0">
                <a:solidFill>
                  <a:srgbClr val="FF0000"/>
                </a:solidFill>
                <a:latin typeface="Times New Roman" panose="02020603050405020304" pitchFamily="18" charset="0"/>
                <a:cs typeface="Times New Roman" panose="02020603050405020304" pitchFamily="18" charset="0"/>
              </a:rPr>
              <a:t>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22798" y="2756107"/>
            <a:ext cx="1558343" cy="384719"/>
          </a:xfrm>
          <a:prstGeom prst="rect">
            <a:avLst/>
          </a:prstGeom>
          <a:noFill/>
        </p:spPr>
        <p:txBody>
          <a:bodyPr wrap="square" lIns="91412" tIns="45718" rIns="91412" bIns="45718" rtlCol="0">
            <a:spAutoFit/>
          </a:bodyPr>
          <a:lstStyle/>
          <a:p>
            <a:endParaRPr lang="en-US" dirty="0"/>
          </a:p>
        </p:txBody>
      </p:sp>
      <p:sp>
        <p:nvSpPr>
          <p:cNvPr id="17" name="Rectangle 16"/>
          <p:cNvSpPr/>
          <p:nvPr/>
        </p:nvSpPr>
        <p:spPr>
          <a:xfrm>
            <a:off x="1262744" y="1555778"/>
            <a:ext cx="9071428" cy="1261880"/>
          </a:xfrm>
          <a:prstGeom prst="rect">
            <a:avLst/>
          </a:prstGeom>
        </p:spPr>
        <p:txBody>
          <a:bodyPr wrap="square" lIns="91412" tIns="45718" rIns="91412" bIns="45718">
            <a:spAutoFit/>
          </a:bodyPr>
          <a:lstStyle/>
          <a:p>
            <a:pPr>
              <a:spcBef>
                <a:spcPct val="50000"/>
              </a:spcBef>
            </a:pPr>
            <a:r>
              <a:rPr lang="vi-VN" altLang="vi-VN" sz="4400" b="1" dirty="0">
                <a:latin typeface="Times New Roman" panose="02020603050405020304" pitchFamily="18" charset="0"/>
                <a:cs typeface="Times New Roman" panose="02020603050405020304" pitchFamily="18" charset="0"/>
              </a:rPr>
              <a:t/>
            </a:r>
            <a:br>
              <a:rPr lang="vi-VN" altLang="vi-VN" sz="4400" b="1" dirty="0">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
        <p:nvSpPr>
          <p:cNvPr id="21" name="Text Box 12"/>
          <p:cNvSpPr txBox="1">
            <a:spLocks noChangeArrowheads="1"/>
          </p:cNvSpPr>
          <p:nvPr/>
        </p:nvSpPr>
        <p:spPr bwMode="auto">
          <a:xfrm>
            <a:off x="44772" y="208984"/>
            <a:ext cx="12444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b="1" i="1" dirty="0" smtClean="0"/>
              <a:t>- Những ngày thu đẹp </a:t>
            </a:r>
            <a:r>
              <a:rPr lang="en-US" altLang="en-US" sz="3600" b="1" i="1" dirty="0"/>
              <a:t>v</a:t>
            </a:r>
            <a:r>
              <a:rPr lang="en-US" altLang="en-US" sz="3600" b="1" i="1" dirty="0" smtClean="0"/>
              <a:t>à buồn được tả trong khổ thơ nào?</a:t>
            </a:r>
            <a:endParaRPr lang="en-US" altLang="en-US" sz="3600" b="1" i="1" dirty="0"/>
          </a:p>
        </p:txBody>
      </p:sp>
      <p:sp>
        <p:nvSpPr>
          <p:cNvPr id="11" name="Rectangle 10"/>
          <p:cNvSpPr/>
          <p:nvPr/>
        </p:nvSpPr>
        <p:spPr>
          <a:xfrm>
            <a:off x="2400393" y="980867"/>
            <a:ext cx="7398125" cy="4247313"/>
          </a:xfrm>
          <a:prstGeom prst="rect">
            <a:avLst/>
          </a:prstGeom>
        </p:spPr>
        <p:txBody>
          <a:bodyPr wrap="square" lIns="91412" tIns="45718" rIns="91412" bIns="45718">
            <a:spAutoFit/>
          </a:bodyPr>
          <a:lstStyle/>
          <a:p>
            <a:pPr>
              <a:spcBef>
                <a:spcPct val="50000"/>
              </a:spcBef>
            </a:pPr>
            <a:r>
              <a:rPr lang="vi-VN" altLang="vi-VN" sz="3600" b="1" dirty="0">
                <a:latin typeface="Times New Roman" panose="02020603050405020304" pitchFamily="18" charset="0"/>
                <a:cs typeface="Times New Roman" panose="02020603050405020304" pitchFamily="18" charset="0"/>
              </a:rPr>
              <a:t>Sáng mát trong như sáng năm xưa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Gió thổi mùa thu hương cốm mới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Tôi nhớ những ngày thu đã xa.</a:t>
            </a:r>
          </a:p>
          <a:p>
            <a:pPr>
              <a:spcBef>
                <a:spcPct val="50000"/>
              </a:spcBef>
            </a:pPr>
            <a:r>
              <a:rPr lang="vi-VN" altLang="vi-VN" sz="3600" b="1" dirty="0">
                <a:latin typeface="Times New Roman" panose="02020603050405020304" pitchFamily="18" charset="0"/>
                <a:cs typeface="Times New Roman" panose="02020603050405020304" pitchFamily="18" charset="0"/>
              </a:rPr>
              <a:t>Sáng chớm lạnh trong lòng Hà Nội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Những phố dài xao xác hơi may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Người ra đi đầu không ngoảnh lại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Sau lưng thềm nắng lá rơi đầy. </a:t>
            </a:r>
          </a:p>
        </p:txBody>
      </p:sp>
      <p:sp>
        <p:nvSpPr>
          <p:cNvPr id="12" name="TextBox 11"/>
          <p:cNvSpPr txBox="1"/>
          <p:nvPr/>
        </p:nvSpPr>
        <p:spPr>
          <a:xfrm>
            <a:off x="488118" y="5459014"/>
            <a:ext cx="10984278" cy="646327"/>
          </a:xfrm>
          <a:prstGeom prst="rect">
            <a:avLst/>
          </a:prstGeom>
          <a:noFill/>
          <a:ln>
            <a:noFill/>
          </a:ln>
        </p:spPr>
        <p:txBody>
          <a:bodyPr wrap="square" lIns="91412" tIns="45718" rIns="91412" bIns="45718" rtlCol="0">
            <a:spAutoFit/>
          </a:bodyPr>
          <a:lstStyle/>
          <a:p>
            <a:r>
              <a:rPr lang="en-US" sz="3600" b="1" i="1" dirty="0" smtClean="0">
                <a:latin typeface="Times New Roman" panose="02020603050405020304" pitchFamily="18" charset="0"/>
                <a:cs typeface="Times New Roman" panose="02020603050405020304" pitchFamily="18" charset="0"/>
              </a:rPr>
              <a:t>- Tìm những từ ngữ cho thấy ngày thu đẹp và buồn.</a:t>
            </a:r>
            <a:endParaRPr lang="vi-VN"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252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22798" y="2756107"/>
            <a:ext cx="1558343" cy="384719"/>
          </a:xfrm>
          <a:prstGeom prst="rect">
            <a:avLst/>
          </a:prstGeom>
          <a:noFill/>
        </p:spPr>
        <p:txBody>
          <a:bodyPr wrap="square" lIns="91412" tIns="45718" rIns="91412" bIns="45718" rtlCol="0">
            <a:spAutoFit/>
          </a:bodyPr>
          <a:lstStyle/>
          <a:p>
            <a:endParaRPr lang="en-US" dirty="0"/>
          </a:p>
        </p:txBody>
      </p:sp>
      <p:sp>
        <p:nvSpPr>
          <p:cNvPr id="17" name="Rectangle 16"/>
          <p:cNvSpPr/>
          <p:nvPr/>
        </p:nvSpPr>
        <p:spPr>
          <a:xfrm>
            <a:off x="1262744" y="1555778"/>
            <a:ext cx="9071428" cy="1261880"/>
          </a:xfrm>
          <a:prstGeom prst="rect">
            <a:avLst/>
          </a:prstGeom>
        </p:spPr>
        <p:txBody>
          <a:bodyPr wrap="square" lIns="91412" tIns="45718" rIns="91412" bIns="45718">
            <a:spAutoFit/>
          </a:bodyPr>
          <a:lstStyle/>
          <a:p>
            <a:pPr>
              <a:spcBef>
                <a:spcPct val="50000"/>
              </a:spcBef>
            </a:pPr>
            <a:r>
              <a:rPr lang="vi-VN" altLang="vi-VN" sz="4400" b="1" dirty="0">
                <a:latin typeface="Times New Roman" panose="02020603050405020304" pitchFamily="18" charset="0"/>
                <a:cs typeface="Times New Roman" panose="02020603050405020304" pitchFamily="18" charset="0"/>
              </a:rPr>
              <a:t/>
            </a:r>
            <a:br>
              <a:rPr lang="vi-VN" altLang="vi-VN" sz="4400" b="1" dirty="0">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2862406" y="1808728"/>
            <a:ext cx="7118992" cy="4247313"/>
          </a:xfrm>
          <a:prstGeom prst="rect">
            <a:avLst/>
          </a:prstGeom>
        </p:spPr>
        <p:txBody>
          <a:bodyPr wrap="square" lIns="91412" tIns="45718" rIns="91412" bIns="45718">
            <a:spAutoFit/>
          </a:bodyPr>
          <a:lstStyle/>
          <a:p>
            <a:pPr>
              <a:spcBef>
                <a:spcPct val="50000"/>
              </a:spcBef>
            </a:pPr>
            <a:r>
              <a:rPr lang="vi-VN" altLang="vi-VN" sz="3600" b="1" dirty="0">
                <a:latin typeface="Times New Roman" panose="02020603050405020304" pitchFamily="18" charset="0"/>
                <a:cs typeface="Times New Roman" panose="02020603050405020304" pitchFamily="18" charset="0"/>
              </a:rPr>
              <a:t>Sáng mát trong như sáng năm xưa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Gió thổi mùa thu hương cốm mới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Tôi nhớ những ngày thu đã xa.</a:t>
            </a:r>
          </a:p>
          <a:p>
            <a:pPr>
              <a:spcBef>
                <a:spcPct val="50000"/>
              </a:spcBef>
            </a:pPr>
            <a:r>
              <a:rPr lang="vi-VN" altLang="vi-VN" sz="3600" b="1" dirty="0">
                <a:latin typeface="Times New Roman" panose="02020603050405020304" pitchFamily="18" charset="0"/>
                <a:cs typeface="Times New Roman" panose="02020603050405020304" pitchFamily="18" charset="0"/>
              </a:rPr>
              <a:t>Sáng chớm lạnh trong lòng Hà Nội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Những phố dài xao xác hơi may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Người ra đi đầu không ngoảnh lại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Sau lưng thềm nắng lá rơi đầy. </a:t>
            </a:r>
          </a:p>
        </p:txBody>
      </p:sp>
      <p:cxnSp>
        <p:nvCxnSpPr>
          <p:cNvPr id="22" name="Straight Connector 21"/>
          <p:cNvCxnSpPr/>
          <p:nvPr/>
        </p:nvCxnSpPr>
        <p:spPr>
          <a:xfrm flipH="1">
            <a:off x="2970637" y="2334317"/>
            <a:ext cx="2977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950429" y="2895186"/>
            <a:ext cx="3294342" cy="5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421902" y="2900341"/>
            <a:ext cx="2953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970637" y="4266650"/>
            <a:ext cx="3083654" cy="6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56014" y="4819222"/>
            <a:ext cx="3087054" cy="73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950430" y="5356512"/>
            <a:ext cx="2218462" cy="45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320759" y="5358850"/>
            <a:ext cx="4160125" cy="4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790137" y="5929162"/>
            <a:ext cx="3948120" cy="57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970636" y="5918945"/>
            <a:ext cx="1626964" cy="102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970637" y="4798594"/>
            <a:ext cx="2827821" cy="20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44564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ốm Hà Nội – Thức quà thanh nhã của mùa thu Thủ đ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67" y="243338"/>
            <a:ext cx="10304058" cy="5365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22798" y="2756107"/>
            <a:ext cx="1558343" cy="384719"/>
          </a:xfrm>
          <a:prstGeom prst="rect">
            <a:avLst/>
          </a:prstGeom>
          <a:noFill/>
        </p:spPr>
        <p:txBody>
          <a:bodyPr wrap="square" lIns="91412" tIns="45718" rIns="91412" bIns="45718" rtlCol="0">
            <a:spAutoFit/>
          </a:bodyPr>
          <a:lstStyle/>
          <a:p>
            <a:endParaRPr lang="en-US" dirty="0"/>
          </a:p>
        </p:txBody>
      </p:sp>
      <p:sp>
        <p:nvSpPr>
          <p:cNvPr id="17" name="Rectangle 16"/>
          <p:cNvSpPr/>
          <p:nvPr/>
        </p:nvSpPr>
        <p:spPr>
          <a:xfrm>
            <a:off x="1262744" y="1555778"/>
            <a:ext cx="9071428" cy="1261880"/>
          </a:xfrm>
          <a:prstGeom prst="rect">
            <a:avLst/>
          </a:prstGeom>
        </p:spPr>
        <p:txBody>
          <a:bodyPr wrap="square" lIns="91412" tIns="45718" rIns="91412" bIns="45718">
            <a:spAutoFit/>
          </a:bodyPr>
          <a:lstStyle/>
          <a:p>
            <a:pPr>
              <a:spcBef>
                <a:spcPct val="50000"/>
              </a:spcBef>
            </a:pPr>
            <a:r>
              <a:rPr lang="vi-VN" altLang="vi-VN" sz="4400" b="1" dirty="0">
                <a:latin typeface="Times New Roman" panose="02020603050405020304" pitchFamily="18" charset="0"/>
                <a:cs typeface="Times New Roman" panose="02020603050405020304" pitchFamily="18" charset="0"/>
              </a:rPr>
              <a:t/>
            </a:r>
            <a:br>
              <a:rPr lang="vi-VN" altLang="vi-VN" sz="4400" b="1" dirty="0">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2862406" y="1808728"/>
            <a:ext cx="7118992" cy="4247313"/>
          </a:xfrm>
          <a:prstGeom prst="rect">
            <a:avLst/>
          </a:prstGeom>
        </p:spPr>
        <p:txBody>
          <a:bodyPr wrap="square" lIns="91412" tIns="45718" rIns="91412" bIns="45718">
            <a:spAutoFit/>
          </a:bodyPr>
          <a:lstStyle/>
          <a:p>
            <a:pPr>
              <a:spcBef>
                <a:spcPct val="50000"/>
              </a:spcBef>
            </a:pPr>
            <a:r>
              <a:rPr lang="vi-VN" altLang="vi-VN" sz="3600" b="1" dirty="0">
                <a:latin typeface="Times New Roman" panose="02020603050405020304" pitchFamily="18" charset="0"/>
                <a:cs typeface="Times New Roman" panose="02020603050405020304" pitchFamily="18" charset="0"/>
              </a:rPr>
              <a:t>Sáng mát trong như sáng năm xưa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Gió thổi mùa thu hương cốm mới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Tôi nhớ những ngày thu đã xa.</a:t>
            </a:r>
          </a:p>
          <a:p>
            <a:pPr>
              <a:spcBef>
                <a:spcPct val="50000"/>
              </a:spcBef>
            </a:pPr>
            <a:r>
              <a:rPr lang="vi-VN" altLang="vi-VN" sz="3600" b="1" dirty="0">
                <a:latin typeface="Times New Roman" panose="02020603050405020304" pitchFamily="18" charset="0"/>
                <a:cs typeface="Times New Roman" panose="02020603050405020304" pitchFamily="18" charset="0"/>
              </a:rPr>
              <a:t>Sáng chớm lạnh trong lòng Hà Nội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Những phố dài xao xác hơi may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Người ra đi đầu không ngoảnh lại </a:t>
            </a:r>
            <a:br>
              <a:rPr lang="vi-VN" altLang="vi-VN" sz="3600" b="1" dirty="0">
                <a:latin typeface="Times New Roman" panose="02020603050405020304" pitchFamily="18" charset="0"/>
                <a:cs typeface="Times New Roman" panose="02020603050405020304" pitchFamily="18" charset="0"/>
              </a:rPr>
            </a:br>
            <a:r>
              <a:rPr lang="vi-VN" altLang="vi-VN" sz="3600" b="1" dirty="0">
                <a:latin typeface="Times New Roman" panose="02020603050405020304" pitchFamily="18" charset="0"/>
                <a:cs typeface="Times New Roman" panose="02020603050405020304" pitchFamily="18" charset="0"/>
              </a:rPr>
              <a:t>Sau lưng thềm nắng lá rơi đầy. </a:t>
            </a:r>
          </a:p>
        </p:txBody>
      </p:sp>
      <p:cxnSp>
        <p:nvCxnSpPr>
          <p:cNvPr id="22" name="Straight Connector 21"/>
          <p:cNvCxnSpPr/>
          <p:nvPr/>
        </p:nvCxnSpPr>
        <p:spPr>
          <a:xfrm flipH="1">
            <a:off x="2970637" y="2334317"/>
            <a:ext cx="2977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950429" y="2895186"/>
            <a:ext cx="3294342" cy="5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421902" y="2900341"/>
            <a:ext cx="2953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970637" y="4266650"/>
            <a:ext cx="3083654" cy="6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56014" y="4819222"/>
            <a:ext cx="3087054" cy="73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950430" y="5356512"/>
            <a:ext cx="2218462" cy="45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320759" y="5358850"/>
            <a:ext cx="4160125" cy="4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790137" y="5929162"/>
            <a:ext cx="3948120" cy="57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970636" y="5918945"/>
            <a:ext cx="1626964" cy="102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970637" y="4798594"/>
            <a:ext cx="2827821" cy="20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02659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838200" y="1402548"/>
            <a:ext cx="10515600" cy="4351339"/>
          </a:xfrm>
        </p:spPr>
        <p:txBody>
          <a:bodyPr/>
          <a:lstStyle/>
          <a:p>
            <a:endParaRPr lang="vi-VN"/>
          </a:p>
        </p:txBody>
      </p:sp>
      <p:sp>
        <p:nvSpPr>
          <p:cNvPr id="10" name="Rectangle 26"/>
          <p:cNvSpPr>
            <a:spLocks noChangeArrowheads="1"/>
          </p:cNvSpPr>
          <p:nvPr/>
        </p:nvSpPr>
        <p:spPr bwMode="auto">
          <a:xfrm>
            <a:off x="49389" y="813715"/>
            <a:ext cx="12093221" cy="12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lstStyle>
            <a:lvl1pPr marL="342900" indent="-342900">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lgn="ctr"/>
            <a:r>
              <a:rPr lang="en-US" sz="3600" b="1" i="1" dirty="0" smtClean="0">
                <a:latin typeface="Times New Roman" panose="02020603050405020304" pitchFamily="18" charset="0"/>
                <a:cs typeface="Times New Roman" panose="02020603050405020304" pitchFamily="18" charset="0"/>
              </a:rPr>
              <a:t>- Nêu </a:t>
            </a:r>
            <a:r>
              <a:rPr lang="en-US" sz="3600" b="1" i="1" dirty="0">
                <a:latin typeface="Times New Roman" panose="02020603050405020304" pitchFamily="18" charset="0"/>
                <a:cs typeface="Times New Roman" panose="02020603050405020304" pitchFamily="18" charset="0"/>
              </a:rPr>
              <a:t>một hình ảnh </a:t>
            </a:r>
            <a:r>
              <a:rPr lang="en-US" sz="3600" b="1" i="1" dirty="0" smtClean="0">
                <a:latin typeface="Times New Roman" panose="02020603050405020304" pitchFamily="18" charset="0"/>
                <a:cs typeface="Times New Roman" panose="02020603050405020304" pitchFamily="18" charset="0"/>
              </a:rPr>
              <a:t>đẹp và vui </a:t>
            </a:r>
            <a:r>
              <a:rPr lang="en-US" sz="3600" b="1" i="1" dirty="0">
                <a:latin typeface="Times New Roman" panose="02020603050405020304" pitchFamily="18" charset="0"/>
                <a:cs typeface="Times New Roman" panose="02020603050405020304" pitchFamily="18" charset="0"/>
              </a:rPr>
              <a:t>tươi </a:t>
            </a:r>
            <a:r>
              <a:rPr lang="en-US" sz="3600" b="1" i="1" dirty="0" smtClean="0">
                <a:latin typeface="Times New Roman" panose="02020603050405020304" pitchFamily="18" charset="0"/>
                <a:cs typeface="Times New Roman" panose="02020603050405020304" pitchFamily="18" charset="0"/>
              </a:rPr>
              <a:t>về mùa thu mới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47741" y="5921144"/>
            <a:ext cx="184674" cy="461661"/>
          </a:xfrm>
          <a:prstGeom prst="rect">
            <a:avLst/>
          </a:prstGeom>
          <a:noFill/>
        </p:spPr>
        <p:txBody>
          <a:bodyPr wrap="none" lIns="91412" tIns="45718" rIns="91412" bIns="45718" rtlCol="0">
            <a:spAutoFit/>
          </a:bodyPr>
          <a:lstStyle/>
          <a:p>
            <a:endParaRPr lang="en-US" sz="2400" dirty="0"/>
          </a:p>
        </p:txBody>
      </p:sp>
      <p:sp>
        <p:nvSpPr>
          <p:cNvPr id="16" name="Rectangle 15"/>
          <p:cNvSpPr/>
          <p:nvPr/>
        </p:nvSpPr>
        <p:spPr>
          <a:xfrm>
            <a:off x="2430276" y="1657121"/>
            <a:ext cx="7951173" cy="3477871"/>
          </a:xfrm>
          <a:prstGeom prst="rect">
            <a:avLst/>
          </a:prstGeom>
        </p:spPr>
        <p:txBody>
          <a:bodyPr wrap="square" lIns="91412" tIns="45718" rIns="91412" bIns="45718">
            <a:spAutoFit/>
          </a:bodyPr>
          <a:lstStyle/>
          <a:p>
            <a:pPr>
              <a:spcBef>
                <a:spcPct val="50000"/>
              </a:spcBef>
            </a:pPr>
            <a:r>
              <a:rPr lang="vi-VN" altLang="vi-VN" sz="4400" b="1" dirty="0" smtClean="0">
                <a:latin typeface="Times New Roman" panose="02020603050405020304" pitchFamily="18" charset="0"/>
                <a:cs typeface="Times New Roman" panose="02020603050405020304" pitchFamily="18" charset="0"/>
              </a:rPr>
              <a:t>Mùa </a:t>
            </a:r>
            <a:r>
              <a:rPr lang="vi-VN" altLang="vi-VN" sz="4400" b="1" dirty="0">
                <a:latin typeface="Times New Roman" panose="02020603050405020304" pitchFamily="18" charset="0"/>
                <a:cs typeface="Times New Roman" panose="02020603050405020304" pitchFamily="18" charset="0"/>
              </a:rPr>
              <a:t>thu nay khác rồi </a:t>
            </a:r>
            <a:br>
              <a:rPr lang="vi-VN" altLang="vi-VN" sz="4400" b="1" dirty="0">
                <a:latin typeface="Times New Roman" panose="02020603050405020304" pitchFamily="18" charset="0"/>
                <a:cs typeface="Times New Roman" panose="02020603050405020304" pitchFamily="18" charset="0"/>
              </a:rPr>
            </a:br>
            <a:r>
              <a:rPr lang="vi-VN" altLang="vi-VN" sz="4400" b="1" dirty="0">
                <a:latin typeface="Times New Roman" panose="02020603050405020304" pitchFamily="18" charset="0"/>
                <a:cs typeface="Times New Roman" panose="02020603050405020304" pitchFamily="18" charset="0"/>
              </a:rPr>
              <a:t>Tôi đứng vui nghe giữa núi đồi </a:t>
            </a:r>
            <a:br>
              <a:rPr lang="vi-VN" altLang="vi-VN" sz="4400" b="1" dirty="0">
                <a:latin typeface="Times New Roman" panose="02020603050405020304" pitchFamily="18" charset="0"/>
                <a:cs typeface="Times New Roman" panose="02020603050405020304" pitchFamily="18" charset="0"/>
              </a:rPr>
            </a:br>
            <a:r>
              <a:rPr lang="vi-VN" altLang="vi-VN" sz="4400" b="1" dirty="0">
                <a:latin typeface="Times New Roman" panose="02020603050405020304" pitchFamily="18" charset="0"/>
                <a:cs typeface="Times New Roman" panose="02020603050405020304" pitchFamily="18" charset="0"/>
              </a:rPr>
              <a:t>Gió thổi rừng tre phấp phới </a:t>
            </a:r>
            <a:br>
              <a:rPr lang="vi-VN" altLang="vi-VN" sz="4400" b="1" dirty="0">
                <a:latin typeface="Times New Roman" panose="02020603050405020304" pitchFamily="18" charset="0"/>
                <a:cs typeface="Times New Roman" panose="02020603050405020304" pitchFamily="18" charset="0"/>
              </a:rPr>
            </a:br>
            <a:r>
              <a:rPr lang="vi-VN" altLang="vi-VN" sz="4400" b="1" dirty="0">
                <a:latin typeface="Times New Roman" panose="02020603050405020304" pitchFamily="18" charset="0"/>
                <a:cs typeface="Times New Roman" panose="02020603050405020304" pitchFamily="18" charset="0"/>
              </a:rPr>
              <a:t>Trời thu thay áo mới </a:t>
            </a:r>
            <a:br>
              <a:rPr lang="vi-VN" altLang="vi-VN" sz="4400" b="1" dirty="0">
                <a:latin typeface="Times New Roman" panose="02020603050405020304" pitchFamily="18" charset="0"/>
                <a:cs typeface="Times New Roman" panose="02020603050405020304" pitchFamily="18" charset="0"/>
              </a:rPr>
            </a:br>
            <a:r>
              <a:rPr lang="vi-VN" altLang="vi-VN" sz="4400" b="1" dirty="0">
                <a:latin typeface="Times New Roman" panose="02020603050405020304" pitchFamily="18" charset="0"/>
                <a:cs typeface="Times New Roman" panose="02020603050405020304" pitchFamily="18" charset="0"/>
              </a:rPr>
              <a:t>Trong biếc nói cười thiết tha</a:t>
            </a:r>
            <a:r>
              <a:rPr lang="vi-VN" altLang="vi-VN" sz="2800" dirty="0">
                <a:latin typeface="Times New Roman" panose="02020603050405020304" pitchFamily="18" charset="0"/>
                <a:cs typeface="Times New Roman" panose="02020603050405020304" pitchFamily="18" charset="0"/>
              </a:rPr>
              <a:t>.</a:t>
            </a:r>
            <a:r>
              <a:rPr lang="vi-VN" altLang="vi-VN"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p:txBody>
      </p:sp>
      <p:sp>
        <p:nvSpPr>
          <p:cNvPr id="8" name="Rectangle 26"/>
          <p:cNvSpPr>
            <a:spLocks noChangeArrowheads="1"/>
          </p:cNvSpPr>
          <p:nvPr/>
        </p:nvSpPr>
        <p:spPr bwMode="auto">
          <a:xfrm>
            <a:off x="-194804" y="781860"/>
            <a:ext cx="12093221" cy="12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lstStyle>
            <a:lvl1pPr marL="342900" indent="-342900">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lgn="ctr"/>
            <a:r>
              <a:rPr lang="en-US" sz="3600" b="1" i="1" dirty="0" smtClean="0">
                <a:latin typeface="Times New Roman" panose="02020603050405020304" pitchFamily="18" charset="0"/>
                <a:cs typeface="Times New Roman" panose="02020603050405020304" pitchFamily="18" charset="0"/>
              </a:rPr>
              <a:t>- Mùa thu mới đẹp và vui tươi vì đâu?</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Rectangle 26"/>
          <p:cNvSpPr>
            <a:spLocks noChangeArrowheads="1"/>
          </p:cNvSpPr>
          <p:nvPr/>
        </p:nvSpPr>
        <p:spPr bwMode="auto">
          <a:xfrm>
            <a:off x="107943" y="5615117"/>
            <a:ext cx="12093221" cy="12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lstStyle>
            <a:lvl1pPr marL="342900" indent="-342900">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r>
              <a:rPr lang="en-US" sz="3600" b="1" i="1" dirty="0" smtClean="0">
                <a:latin typeface="Times New Roman" panose="02020603050405020304" pitchFamily="18" charset="0"/>
                <a:cs typeface="Times New Roman" panose="02020603050405020304" pitchFamily="18" charset="0"/>
              </a:rPr>
              <a:t>- Tác giả đã sử dụng biện pháp nghệ thuật nào để miêu tả thiên nhiên, đất trời trong mùa thu mới?</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72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32" fill="hold" grpId="1" nodeType="clickEffect">
                                  <p:stCondLst>
                                    <p:cond delay="0"/>
                                  </p:stCondLst>
                                  <p:childTnLst>
                                    <p:animEffect transition="out" filter="box(out)">
                                      <p:cBhvr>
                                        <p:cTn id="17" dur="2000"/>
                                        <p:tgtEl>
                                          <p:spTgt spid="10"/>
                                        </p:tgtEl>
                                      </p:cBhvr>
                                    </p:animEffect>
                                    <p:set>
                                      <p:cBhvr>
                                        <p:cTn id="18" dur="1" fill="hold">
                                          <p:stCondLst>
                                            <p:cond delay="19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xit" presetSubtype="32" fill="hold" grpId="1" nodeType="clickEffect">
                                  <p:stCondLst>
                                    <p:cond delay="0"/>
                                  </p:stCondLst>
                                  <p:childTnLst>
                                    <p:animEffect transition="out" filter="box(out)">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xit" presetSubtype="32" fill="hold" grpId="1" nodeType="clickEffect">
                                  <p:stCondLst>
                                    <p:cond delay="0"/>
                                  </p:stCondLst>
                                  <p:childTnLst>
                                    <p:animEffect transition="out" filter="box(out)">
                                      <p:cBhvr>
                                        <p:cTn id="39" dur="2000"/>
                                        <p:tgtEl>
                                          <p:spTgt spid="9"/>
                                        </p:tgtEl>
                                      </p:cBhvr>
                                    </p:animEffect>
                                    <p:set>
                                      <p:cBhvr>
                                        <p:cTn id="4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6" grpId="0"/>
      <p:bldP spid="8" grpId="0"/>
      <p:bldP spid="8"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930" y="696161"/>
            <a:ext cx="11342989" cy="1569656"/>
          </a:xfrm>
          <a:prstGeom prst="rect">
            <a:avLst/>
          </a:prstGeom>
          <a:noFill/>
          <a:ln>
            <a:noFill/>
          </a:ln>
        </p:spPr>
        <p:txBody>
          <a:bodyPr wrap="square" lIns="91412" tIns="45718" rIns="91412" bIns="45718" rtlCol="0">
            <a:spAutoFit/>
          </a:bodyPr>
          <a:lstStyle/>
          <a:p>
            <a:pPr algn="just"/>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 Nêu một, hai câu thơ </a:t>
            </a:r>
            <a:r>
              <a:rPr lang="vi-VN" sz="3200" b="1" i="1" dirty="0" smtClean="0">
                <a:latin typeface="Times New Roman" panose="02020603050405020304" pitchFamily="18" charset="0"/>
                <a:cs typeface="Times New Roman" panose="02020603050405020304" pitchFamily="18" charset="0"/>
              </a:rPr>
              <a:t>nói </a:t>
            </a:r>
            <a:r>
              <a:rPr lang="vi-VN" sz="3200" b="1" i="1" dirty="0">
                <a:latin typeface="Times New Roman" panose="02020603050405020304" pitchFamily="18" charset="0"/>
                <a:cs typeface="Times New Roman" panose="02020603050405020304" pitchFamily="18" charset="0"/>
              </a:rPr>
              <a:t>lên lòng tự hào về đất nước tự do, về truyền thống bất khuất của dân tộc trong khổ thơ thứ </a:t>
            </a:r>
            <a:r>
              <a:rPr lang="en-US" sz="3200" b="1" i="1" dirty="0" smtClean="0">
                <a:latin typeface="Times New Roman" panose="02020603050405020304" pitchFamily="18" charset="0"/>
                <a:cs typeface="Times New Roman" panose="02020603050405020304" pitchFamily="18" charset="0"/>
              </a:rPr>
              <a:t>tư</a:t>
            </a:r>
            <a:r>
              <a:rPr lang="vi-VN" sz="3200" b="1" i="1" dirty="0" smtClean="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và thứ </a:t>
            </a:r>
            <a:r>
              <a:rPr lang="en-US" sz="3200" b="1" i="1" dirty="0" smtClean="0">
                <a:latin typeface="Times New Roman" panose="02020603050405020304" pitchFamily="18" charset="0"/>
                <a:cs typeface="Times New Roman" panose="02020603050405020304" pitchFamily="18" charset="0"/>
              </a:rPr>
              <a:t>năm</a:t>
            </a:r>
            <a:r>
              <a:rPr lang="vi-VN" sz="3200" b="1" i="1" dirty="0" smtClean="0">
                <a:latin typeface="Times New Roman" panose="02020603050405020304" pitchFamily="18" charset="0"/>
                <a:cs typeface="Times New Roman" panose="02020603050405020304" pitchFamily="18" charset="0"/>
              </a:rPr>
              <a:t>.</a:t>
            </a:r>
            <a:endParaRPr lang="en-US" altLang="zh-CN" sz="3200" b="1" i="1" dirty="0">
              <a:latin typeface="Times New Roman" panose="02020603050405020304" pitchFamily="18" charset="0"/>
              <a:ea typeface="方正粗圆_GBK" pitchFamily="65" charset="-122"/>
              <a:cs typeface="Times New Roman" panose="02020603050405020304" pitchFamily="18" charset="0"/>
            </a:endParaRPr>
          </a:p>
        </p:txBody>
      </p:sp>
    </p:spTree>
    <p:extLst>
      <p:ext uri="{BB962C8B-B14F-4D97-AF65-F5344CB8AC3E}">
        <p14:creationId xmlns:p14="http://schemas.microsoft.com/office/powerpoint/2010/main" val="38452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bau-tr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036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14789" y="230834"/>
            <a:ext cx="4674108" cy="523216"/>
          </a:xfrm>
          <a:prstGeom prst="rect">
            <a:avLst/>
          </a:prstGeom>
        </p:spPr>
        <p:txBody>
          <a:bodyPr wrap="none" lIns="91412" tIns="45718" rIns="91412" bIns="45718">
            <a:spAutoFit/>
          </a:bodyPr>
          <a:lstStyle/>
          <a:p>
            <a:pPr algn="ctr">
              <a:spcBef>
                <a:spcPct val="0"/>
              </a:spcBef>
            </a:pPr>
            <a:r>
              <a:rPr lang="en-US" altLang="en-US" sz="2800" b="1" i="1" dirty="0" err="1">
                <a:solidFill>
                  <a:schemeClr val="bg1"/>
                </a:solidFill>
                <a:latin typeface="Times New Roman" panose="02020603050405020304" pitchFamily="18" charset="0"/>
              </a:rPr>
              <a:t>Trời</a:t>
            </a:r>
            <a:r>
              <a:rPr lang="en-US" altLang="en-US" sz="2800" b="1" i="1" dirty="0">
                <a:solidFill>
                  <a:schemeClr val="bg1"/>
                </a:solidFill>
                <a:latin typeface="Times New Roman" panose="02020603050405020304" pitchFamily="18" charset="0"/>
              </a:rPr>
              <a:t> </a:t>
            </a:r>
            <a:r>
              <a:rPr lang="en-US" altLang="en-US" sz="2800" b="1" i="1" dirty="0" err="1">
                <a:solidFill>
                  <a:schemeClr val="bg1"/>
                </a:solidFill>
                <a:latin typeface="Times New Roman" panose="02020603050405020304" pitchFamily="18" charset="0"/>
              </a:rPr>
              <a:t>xanh</a:t>
            </a:r>
            <a:r>
              <a:rPr lang="en-US" altLang="en-US" sz="2800" b="1" i="1" dirty="0">
                <a:solidFill>
                  <a:schemeClr val="bg1"/>
                </a:solidFill>
                <a:latin typeface="Times New Roman" panose="02020603050405020304" pitchFamily="18" charset="0"/>
              </a:rPr>
              <a:t> </a:t>
            </a:r>
            <a:r>
              <a:rPr lang="en-US" altLang="en-US" sz="2800" b="1" i="1" dirty="0" err="1">
                <a:solidFill>
                  <a:schemeClr val="bg1"/>
                </a:solidFill>
                <a:latin typeface="Times New Roman" panose="02020603050405020304" pitchFamily="18" charset="0"/>
              </a:rPr>
              <a:t>đây</a:t>
            </a:r>
            <a:r>
              <a:rPr lang="en-US" altLang="en-US" sz="2800" b="1" i="1" dirty="0">
                <a:solidFill>
                  <a:schemeClr val="bg1"/>
                </a:solidFill>
                <a:latin typeface="Times New Roman" panose="02020603050405020304" pitchFamily="18" charset="0"/>
              </a:rPr>
              <a:t> </a:t>
            </a:r>
            <a:r>
              <a:rPr lang="en-US" altLang="en-US" sz="2800" b="1" i="1" dirty="0" err="1">
                <a:solidFill>
                  <a:schemeClr val="bg1"/>
                </a:solidFill>
                <a:latin typeface="Times New Roman" panose="02020603050405020304" pitchFamily="18" charset="0"/>
              </a:rPr>
              <a:t>là</a:t>
            </a:r>
            <a:r>
              <a:rPr lang="en-US" altLang="en-US" sz="2800" b="1" i="1" dirty="0">
                <a:solidFill>
                  <a:schemeClr val="bg1"/>
                </a:solidFill>
                <a:latin typeface="Times New Roman" panose="02020603050405020304" pitchFamily="18" charset="0"/>
              </a:rPr>
              <a:t> </a:t>
            </a:r>
            <a:r>
              <a:rPr lang="en-US" altLang="en-US" sz="2800" b="1" i="1" dirty="0" err="1">
                <a:solidFill>
                  <a:schemeClr val="bg1"/>
                </a:solidFill>
                <a:latin typeface="Times New Roman" panose="02020603050405020304" pitchFamily="18" charset="0"/>
              </a:rPr>
              <a:t>của</a:t>
            </a:r>
            <a:r>
              <a:rPr lang="en-US" altLang="en-US" sz="2800" b="1" i="1" dirty="0">
                <a:solidFill>
                  <a:schemeClr val="bg1"/>
                </a:solidFill>
                <a:latin typeface="Times New Roman" panose="02020603050405020304" pitchFamily="18" charset="0"/>
              </a:rPr>
              <a:t> </a:t>
            </a:r>
            <a:r>
              <a:rPr lang="en-US" altLang="en-US" sz="2800" b="1" i="1" dirty="0" err="1">
                <a:solidFill>
                  <a:schemeClr val="bg1"/>
                </a:solidFill>
                <a:latin typeface="Times New Roman" panose="02020603050405020304" pitchFamily="18" charset="0"/>
              </a:rPr>
              <a:t>chúng</a:t>
            </a:r>
            <a:r>
              <a:rPr lang="en-US" altLang="en-US" sz="2800" b="1" i="1" dirty="0">
                <a:solidFill>
                  <a:schemeClr val="bg1"/>
                </a:solidFill>
                <a:latin typeface="Times New Roman" panose="02020603050405020304" pitchFamily="18" charset="0"/>
              </a:rPr>
              <a:t> ta</a:t>
            </a:r>
          </a:p>
        </p:txBody>
      </p:sp>
      <p:pic>
        <p:nvPicPr>
          <p:cNvPr id="9" name="Picture 12" descr="deo_o_quy_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691" y="0"/>
            <a:ext cx="60883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912707" y="230830"/>
            <a:ext cx="4742004" cy="523220"/>
          </a:xfrm>
          <a:prstGeom prst="rect">
            <a:avLst/>
          </a:prstGeom>
        </p:spPr>
        <p:txBody>
          <a:bodyPr wrap="none">
            <a:spAutoFit/>
          </a:bodyPr>
          <a:lstStyle/>
          <a:p>
            <a:r>
              <a:rPr lang="en-US" sz="2800" b="1" dirty="0" err="1">
                <a:ln>
                  <a:solidFill>
                    <a:srgbClr val="FFFF00"/>
                  </a:solidFill>
                </a:ln>
                <a:latin typeface="Times New Roman" panose="02020603050405020304" pitchFamily="18" charset="0"/>
              </a:rPr>
              <a:t>Núi</a:t>
            </a:r>
            <a:r>
              <a:rPr lang="en-US" sz="2800" b="1" dirty="0">
                <a:ln>
                  <a:solidFill>
                    <a:srgbClr val="FFFF00"/>
                  </a:solidFill>
                </a:ln>
                <a:latin typeface="Times New Roman" panose="02020603050405020304" pitchFamily="18" charset="0"/>
              </a:rPr>
              <a:t> </a:t>
            </a:r>
            <a:r>
              <a:rPr lang="en-US" sz="2800" b="1" dirty="0" err="1">
                <a:ln>
                  <a:solidFill>
                    <a:srgbClr val="FFFF00"/>
                  </a:solidFill>
                </a:ln>
                <a:latin typeface="Times New Roman" panose="02020603050405020304" pitchFamily="18" charset="0"/>
              </a:rPr>
              <a:t>rừng</a:t>
            </a:r>
            <a:r>
              <a:rPr lang="en-US" sz="2800" b="1" dirty="0">
                <a:ln>
                  <a:solidFill>
                    <a:srgbClr val="FFFF00"/>
                  </a:solidFill>
                </a:ln>
                <a:latin typeface="Times New Roman" panose="02020603050405020304" pitchFamily="18" charset="0"/>
              </a:rPr>
              <a:t> </a:t>
            </a:r>
            <a:r>
              <a:rPr lang="en-US" sz="2800" b="1" dirty="0" err="1">
                <a:ln>
                  <a:solidFill>
                    <a:srgbClr val="FFFF00"/>
                  </a:solidFill>
                </a:ln>
                <a:latin typeface="Times New Roman" panose="02020603050405020304" pitchFamily="18" charset="0"/>
              </a:rPr>
              <a:t>đây</a:t>
            </a:r>
            <a:r>
              <a:rPr lang="en-US" sz="2800" b="1" dirty="0">
                <a:ln>
                  <a:solidFill>
                    <a:srgbClr val="FFFF00"/>
                  </a:solidFill>
                </a:ln>
                <a:latin typeface="Times New Roman" panose="02020603050405020304" pitchFamily="18" charset="0"/>
              </a:rPr>
              <a:t> </a:t>
            </a:r>
            <a:r>
              <a:rPr lang="en-US" sz="2800" b="1" dirty="0" err="1">
                <a:ln>
                  <a:solidFill>
                    <a:srgbClr val="FFFF00"/>
                  </a:solidFill>
                </a:ln>
                <a:latin typeface="Times New Roman" panose="02020603050405020304" pitchFamily="18" charset="0"/>
              </a:rPr>
              <a:t>là</a:t>
            </a:r>
            <a:r>
              <a:rPr lang="en-US" sz="2800" b="1" dirty="0">
                <a:ln>
                  <a:solidFill>
                    <a:srgbClr val="FFFF00"/>
                  </a:solidFill>
                </a:ln>
                <a:latin typeface="Times New Roman" panose="02020603050405020304" pitchFamily="18" charset="0"/>
              </a:rPr>
              <a:t> </a:t>
            </a:r>
            <a:r>
              <a:rPr lang="en-US" sz="2800" b="1" dirty="0" err="1">
                <a:ln>
                  <a:solidFill>
                    <a:srgbClr val="FFFF00"/>
                  </a:solidFill>
                </a:ln>
                <a:latin typeface="Times New Roman" panose="02020603050405020304" pitchFamily="18" charset="0"/>
              </a:rPr>
              <a:t>của</a:t>
            </a:r>
            <a:r>
              <a:rPr lang="en-US" sz="2800" b="1" dirty="0">
                <a:ln>
                  <a:solidFill>
                    <a:srgbClr val="FFFF00"/>
                  </a:solidFill>
                </a:ln>
                <a:latin typeface="Times New Roman" panose="02020603050405020304" pitchFamily="18" charset="0"/>
              </a:rPr>
              <a:t> </a:t>
            </a:r>
            <a:r>
              <a:rPr lang="en-US" sz="2800" b="1" dirty="0" err="1">
                <a:ln>
                  <a:solidFill>
                    <a:srgbClr val="FFFF00"/>
                  </a:solidFill>
                </a:ln>
                <a:latin typeface="Times New Roman" panose="02020603050405020304" pitchFamily="18" charset="0"/>
              </a:rPr>
              <a:t>chúng</a:t>
            </a:r>
            <a:r>
              <a:rPr lang="en-US" sz="2800" b="1" dirty="0">
                <a:ln>
                  <a:solidFill>
                    <a:srgbClr val="FFFF00"/>
                  </a:solidFill>
                </a:ln>
                <a:latin typeface="Times New Roman" panose="02020603050405020304" pitchFamily="18" charset="0"/>
              </a:rPr>
              <a:t> ta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E:\hinh\MatnuocSongHong-06112008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1040"/>
            <a:ext cx="12192000" cy="361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34081" y="6136821"/>
            <a:ext cx="5323837" cy="523216"/>
          </a:xfrm>
          <a:prstGeom prst="rect">
            <a:avLst/>
          </a:prstGeom>
        </p:spPr>
        <p:txBody>
          <a:bodyPr wrap="none" lIns="91412" tIns="45718" rIns="91412" bIns="45718">
            <a:spAutoFit/>
          </a:bodyPr>
          <a:lstStyle/>
          <a:p>
            <a:r>
              <a:rPr lang="en-US" sz="2800" b="1" i="1" dirty="0" err="1">
                <a:solidFill>
                  <a:srgbClr val="FF0000"/>
                </a:solidFill>
                <a:latin typeface="Times New Roman" panose="02020603050405020304" pitchFamily="18" charset="0"/>
              </a:rPr>
              <a:t>Những</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dòng</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sông</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đỏ</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nặng</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phù</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sa</a:t>
            </a:r>
            <a:r>
              <a:rPr lang="en-US" sz="2800" b="1" i="1" dirty="0">
                <a:solidFill>
                  <a:srgbClr val="FF0000"/>
                </a:solidFill>
                <a:latin typeface="Times New Roman" panose="02020603050405020304" pitchFamily="18" charset="0"/>
              </a:rPr>
              <a:t> </a:t>
            </a:r>
            <a:endParaRPr lang="en-US" sz="2800" dirty="0">
              <a:solidFill>
                <a:srgbClr val="FF0000"/>
              </a:solidFill>
            </a:endParaRPr>
          </a:p>
        </p:txBody>
      </p:sp>
      <p:pic>
        <p:nvPicPr>
          <p:cNvPr id="10" name="Picture 9" descr="xem-hinh-anh-canh-dong-lua-chin-vang-dep-nhat-viet-nam-201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03685" cy="324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04272" y="2717820"/>
            <a:ext cx="4495141" cy="523220"/>
          </a:xfrm>
          <a:prstGeom prst="rect">
            <a:avLst/>
          </a:prstGeom>
        </p:spPr>
        <p:txBody>
          <a:bodyPr wrap="none">
            <a:spAutoFit/>
          </a:bodyPr>
          <a:lstStyle/>
          <a:p>
            <a:pPr algn="ctr">
              <a:defRPr/>
            </a:pPr>
            <a:r>
              <a:rPr lang="en-US" sz="2800" b="1" i="1" dirty="0" err="1">
                <a:solidFill>
                  <a:srgbClr val="0033CC"/>
                </a:solidFill>
                <a:latin typeface="Times New Roman" panose="02020603050405020304" pitchFamily="18" charset="0"/>
              </a:rPr>
              <a:t>Những</a:t>
            </a:r>
            <a:r>
              <a:rPr lang="en-US" sz="2800" b="1" i="1" dirty="0">
                <a:solidFill>
                  <a:srgbClr val="0033CC"/>
                </a:solidFill>
                <a:latin typeface="Times New Roman" panose="02020603050405020304" pitchFamily="18" charset="0"/>
              </a:rPr>
              <a:t> </a:t>
            </a:r>
            <a:r>
              <a:rPr lang="en-US" sz="2800" b="1" i="1" dirty="0" err="1">
                <a:solidFill>
                  <a:srgbClr val="0033CC"/>
                </a:solidFill>
                <a:latin typeface="Times New Roman" panose="02020603050405020304" pitchFamily="18" charset="0"/>
              </a:rPr>
              <a:t>cánh</a:t>
            </a:r>
            <a:r>
              <a:rPr lang="en-US" sz="2800" b="1" i="1" dirty="0">
                <a:solidFill>
                  <a:srgbClr val="0033CC"/>
                </a:solidFill>
                <a:latin typeface="Times New Roman" panose="02020603050405020304" pitchFamily="18" charset="0"/>
              </a:rPr>
              <a:t> </a:t>
            </a:r>
            <a:r>
              <a:rPr lang="en-US" sz="2800" b="1" i="1" dirty="0" err="1">
                <a:solidFill>
                  <a:srgbClr val="0033CC"/>
                </a:solidFill>
                <a:latin typeface="Times New Roman" panose="02020603050405020304" pitchFamily="18" charset="0"/>
              </a:rPr>
              <a:t>đồng</a:t>
            </a:r>
            <a:r>
              <a:rPr lang="en-US" sz="2800" b="1" i="1" dirty="0">
                <a:solidFill>
                  <a:srgbClr val="0033CC"/>
                </a:solidFill>
                <a:latin typeface="Times New Roman" panose="02020603050405020304" pitchFamily="18" charset="0"/>
              </a:rPr>
              <a:t> </a:t>
            </a:r>
            <a:r>
              <a:rPr lang="en-US" sz="2800" b="1" i="1" dirty="0" err="1">
                <a:solidFill>
                  <a:srgbClr val="0033CC"/>
                </a:solidFill>
                <a:latin typeface="Times New Roman" panose="02020603050405020304" pitchFamily="18" charset="0"/>
              </a:rPr>
              <a:t>thơm</a:t>
            </a:r>
            <a:r>
              <a:rPr lang="en-US" sz="2800" b="1" i="1" dirty="0">
                <a:solidFill>
                  <a:srgbClr val="0033CC"/>
                </a:solidFill>
                <a:latin typeface="Times New Roman" panose="02020603050405020304" pitchFamily="18" charset="0"/>
              </a:rPr>
              <a:t> </a:t>
            </a:r>
            <a:r>
              <a:rPr lang="en-US" sz="2800" b="1" i="1" dirty="0" err="1">
                <a:solidFill>
                  <a:srgbClr val="0033CC"/>
                </a:solidFill>
                <a:latin typeface="Times New Roman" panose="02020603050405020304" pitchFamily="18" charset="0"/>
              </a:rPr>
              <a:t>mát</a:t>
            </a:r>
            <a:r>
              <a:rPr lang="en-US" sz="2800" b="1" i="1" dirty="0">
                <a:solidFill>
                  <a:srgbClr val="0033CC"/>
                </a:solidFill>
                <a:latin typeface="Times New Roman" panose="02020603050405020304" pitchFamily="18" charset="0"/>
              </a:rPr>
              <a:t> </a:t>
            </a:r>
            <a:endParaRPr lang="en-US" sz="2800" i="1" dirty="0">
              <a:solidFill>
                <a:srgbClr val="0033CC"/>
              </a:solidFill>
              <a:latin typeface="Calibri" panose="020F0502020204030204" pitchFamily="34" charset="0"/>
            </a:endParaRPr>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685" y="0"/>
            <a:ext cx="6088315" cy="3241040"/>
          </a:xfrm>
          <a:prstGeom prst="rect">
            <a:avLst/>
          </a:prstGeom>
        </p:spPr>
      </p:pic>
      <p:sp>
        <p:nvSpPr>
          <p:cNvPr id="4" name="Rectangle 3"/>
          <p:cNvSpPr/>
          <p:nvPr/>
        </p:nvSpPr>
        <p:spPr>
          <a:xfrm>
            <a:off x="7161231" y="2717820"/>
            <a:ext cx="4241867" cy="523220"/>
          </a:xfrm>
          <a:prstGeom prst="rect">
            <a:avLst/>
          </a:prstGeom>
        </p:spPr>
        <p:txBody>
          <a:bodyPr wrap="none">
            <a:spAutoFit/>
          </a:bodyPr>
          <a:lstStyle/>
          <a:p>
            <a:r>
              <a:rPr lang="en-US" sz="2800" b="1" i="1" dirty="0" err="1">
                <a:solidFill>
                  <a:srgbClr val="FFFF00"/>
                </a:solidFill>
                <a:latin typeface="Times New Roman" panose="02020603050405020304" pitchFamily="18" charset="0"/>
                <a:cs typeface="Times New Roman" panose="02020603050405020304" pitchFamily="18" charset="0"/>
              </a:rPr>
              <a:t>Những</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ngả</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đường</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bát</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ngát</a:t>
            </a:r>
            <a:endParaRPr lang="en-US" sz="2800" b="1" i="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best_20121019-094517-2-12hbtrungcolorjpg13506127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397" y="121775"/>
            <a:ext cx="3989694" cy="300629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283" y="3282748"/>
            <a:ext cx="3913921" cy="3157688"/>
          </a:xfrm>
          <a:prstGeom prst="rect">
            <a:avLst/>
          </a:prstGeom>
          <a:ln w="28575">
            <a:solidFill>
              <a:schemeClr val="tx1"/>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257" y="121775"/>
            <a:ext cx="3887003" cy="3037412"/>
          </a:xfrm>
          <a:prstGeom prst="rect">
            <a:avLst/>
          </a:prstGeom>
          <a:ln w="28575">
            <a:solidFill>
              <a:schemeClr val="tx1"/>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037" y="3311235"/>
            <a:ext cx="3940155" cy="3157688"/>
          </a:xfrm>
          <a:prstGeom prst="rect">
            <a:avLst/>
          </a:prstGeom>
          <a:ln w="28575">
            <a:solidFill>
              <a:schemeClr val="tx1"/>
            </a:solidFill>
          </a:ln>
        </p:spPr>
      </p:pic>
      <p:sp>
        <p:nvSpPr>
          <p:cNvPr id="9" name="Rectangle 8"/>
          <p:cNvSpPr/>
          <p:nvPr/>
        </p:nvSpPr>
        <p:spPr>
          <a:xfrm>
            <a:off x="4087283" y="2670665"/>
            <a:ext cx="1885603" cy="4405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p>
        </p:txBody>
      </p:sp>
      <p:sp>
        <p:nvSpPr>
          <p:cNvPr id="10" name="TextBox 9"/>
          <p:cNvSpPr txBox="1"/>
          <p:nvPr/>
        </p:nvSpPr>
        <p:spPr>
          <a:xfrm>
            <a:off x="4055810" y="2687910"/>
            <a:ext cx="1988433" cy="461661"/>
          </a:xfrm>
          <a:prstGeom prst="rect">
            <a:avLst/>
          </a:prstGeom>
          <a:noFill/>
        </p:spPr>
        <p:txBody>
          <a:bodyPr wrap="square" lIns="91412" tIns="45718" rIns="91412" bIns="45718" rtlCol="0">
            <a:spAutoFit/>
          </a:bodyPr>
          <a:lstStyle/>
          <a:p>
            <a:r>
              <a:rPr lang="en-US" sz="2400" b="1" dirty="0" smtClean="0">
                <a:latin typeface="Times New Roman" panose="02020603050405020304" pitchFamily="18" charset="0"/>
                <a:cs typeface="Times New Roman" panose="02020603050405020304" pitchFamily="18" charset="0"/>
              </a:rPr>
              <a:t>Hai Bà Trưng</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8187352" y="2679681"/>
            <a:ext cx="2306743" cy="4483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p>
        </p:txBody>
      </p:sp>
      <p:sp>
        <p:nvSpPr>
          <p:cNvPr id="15" name="Rectangle 14"/>
          <p:cNvSpPr/>
          <p:nvPr/>
        </p:nvSpPr>
        <p:spPr>
          <a:xfrm>
            <a:off x="4087283" y="5953234"/>
            <a:ext cx="1227667" cy="48720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p>
        </p:txBody>
      </p:sp>
      <p:sp>
        <p:nvSpPr>
          <p:cNvPr id="16" name="Rectangle 15"/>
          <p:cNvSpPr/>
          <p:nvPr/>
        </p:nvSpPr>
        <p:spPr>
          <a:xfrm>
            <a:off x="8187353" y="5972174"/>
            <a:ext cx="2099648" cy="4825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p>
        </p:txBody>
      </p:sp>
      <p:sp>
        <p:nvSpPr>
          <p:cNvPr id="11" name="TextBox 10"/>
          <p:cNvSpPr txBox="1"/>
          <p:nvPr/>
        </p:nvSpPr>
        <p:spPr>
          <a:xfrm>
            <a:off x="8208037" y="2666411"/>
            <a:ext cx="2306743" cy="461661"/>
          </a:xfrm>
          <a:prstGeom prst="rect">
            <a:avLst/>
          </a:prstGeom>
          <a:noFill/>
        </p:spPr>
        <p:txBody>
          <a:bodyPr wrap="square" lIns="91412" tIns="45718" rIns="91412" bIns="45718" rtlCol="0">
            <a:spAutoFit/>
          </a:bodyPr>
          <a:lstStyle/>
          <a:p>
            <a:r>
              <a:rPr lang="en-US" sz="2400" b="1" dirty="0" err="1">
                <a:latin typeface="Times New Roman" panose="02020603050405020304" pitchFamily="18" charset="0"/>
                <a:cs typeface="Times New Roman" panose="02020603050405020304" pitchFamily="18" charset="0"/>
              </a:rPr>
              <a:t>Trần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760535" y="5953234"/>
            <a:ext cx="1814732" cy="461665"/>
          </a:xfrm>
          <a:prstGeom prst="rect">
            <a:avLst/>
          </a:prstGeom>
          <a:noFill/>
        </p:spPr>
        <p:txBody>
          <a:bodyPr wrap="square" lIns="91412" tIns="45718" rIns="91412" bIns="45718" rtlCol="0">
            <a:spAutoFit/>
          </a:bodyPr>
          <a:lstStyle/>
          <a:p>
            <a:pPr algn="ctr"/>
            <a:r>
              <a:rPr lang="en-US" sz="2400" b="1" dirty="0" err="1">
                <a:latin typeface="Times New Roman" panose="02020603050405020304" pitchFamily="18" charset="0"/>
                <a:cs typeface="Times New Roman" panose="02020603050405020304" pitchFamily="18" charset="0"/>
              </a:rPr>
              <a:t>Lê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Lợi</a:t>
            </a:r>
            <a:r>
              <a:rPr lang="en-US" sz="2400" b="1" dirty="0">
                <a:latin typeface="Times New Roman" panose="02020603050405020304" pitchFamily="18" charset="0"/>
                <a:cs typeface="Times New Roman" panose="02020603050405020304" pitchFamily="18" charset="0"/>
              </a:rPr>
              <a:t> </a:t>
            </a:r>
          </a:p>
        </p:txBody>
      </p:sp>
      <p:sp>
        <p:nvSpPr>
          <p:cNvPr id="19" name="TextBox 18"/>
          <p:cNvSpPr txBox="1"/>
          <p:nvPr/>
        </p:nvSpPr>
        <p:spPr>
          <a:xfrm>
            <a:off x="8219466" y="5686387"/>
            <a:ext cx="2283883" cy="754049"/>
          </a:xfrm>
          <a:prstGeom prst="rect">
            <a:avLst/>
          </a:prstGeom>
          <a:noFill/>
        </p:spPr>
        <p:txBody>
          <a:bodyPr wrap="square" lIns="91412" tIns="45718" rIns="91412" bIns="45718" rtlCol="0">
            <a:spAutoFit/>
          </a:bodyPr>
          <a:lstStyle/>
          <a:p>
            <a:endParaRPr lang="en-US" dirty="0"/>
          </a:p>
          <a:p>
            <a:r>
              <a:rPr lang="en-US" sz="2400" b="1" dirty="0" err="1">
                <a:latin typeface="Times New Roman" panose="02020603050405020304" pitchFamily="18" charset="0"/>
                <a:cs typeface="Times New Roman" panose="02020603050405020304" pitchFamily="18" charset="0"/>
              </a:rPr>
              <a:t>Quang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Trung</a:t>
            </a:r>
            <a:endParaRPr lang="en-US" sz="2400" b="1" dirty="0">
              <a:latin typeface="Times New Roman" panose="02020603050405020304" pitchFamily="18" charset="0"/>
              <a:cs typeface="Times New Roman" panose="02020603050405020304" pitchFamily="18" charset="0"/>
            </a:endParaRPr>
          </a:p>
        </p:txBody>
      </p:sp>
      <p:sp>
        <p:nvSpPr>
          <p:cNvPr id="18" name="Text Box 17"/>
          <p:cNvSpPr txBox="1">
            <a:spLocks noGrp="1" noChangeArrowheads="1"/>
          </p:cNvSpPr>
          <p:nvPr>
            <p:ph idx="1"/>
          </p:nvPr>
        </p:nvSpPr>
        <p:spPr bwMode="auto">
          <a:xfrm>
            <a:off x="1" y="2067900"/>
            <a:ext cx="3978040" cy="208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marL="0" indent="0">
              <a:spcBef>
                <a:spcPct val="50000"/>
              </a:spcBef>
              <a:buNone/>
            </a:pPr>
            <a:r>
              <a:rPr lang="vi-VN" altLang="vi-VN" sz="2400" b="1" dirty="0" smtClean="0">
                <a:latin typeface="+mj-lt"/>
              </a:rPr>
              <a:t>Nước </a:t>
            </a:r>
            <a:r>
              <a:rPr lang="vi-VN" altLang="vi-VN" sz="2400" b="1" dirty="0">
                <a:latin typeface="+mj-lt"/>
              </a:rPr>
              <a:t>những người chưa bao giờ khuất </a:t>
            </a:r>
            <a:br>
              <a:rPr lang="vi-VN" altLang="vi-VN" sz="2400" b="1" dirty="0">
                <a:latin typeface="+mj-lt"/>
              </a:rPr>
            </a:br>
            <a:r>
              <a:rPr lang="vi-VN" altLang="vi-VN" sz="2400" b="1" dirty="0">
                <a:latin typeface="+mj-lt"/>
              </a:rPr>
              <a:t>Ðêm đêm rì rầm trong tiếng đất </a:t>
            </a:r>
            <a:br>
              <a:rPr lang="vi-VN" altLang="vi-VN" sz="2400" b="1" dirty="0">
                <a:latin typeface="+mj-lt"/>
              </a:rPr>
            </a:br>
            <a:r>
              <a:rPr lang="vi-VN" altLang="vi-VN" sz="2400" b="1" dirty="0">
                <a:latin typeface="+mj-lt"/>
              </a:rPr>
              <a:t>Những buổi ngày xưa vọng nói về</a:t>
            </a:r>
            <a:r>
              <a:rPr lang="vi-VN" altLang="vi-VN" sz="2400" b="1" dirty="0" smtClean="0">
                <a:latin typeface="+mj-lt"/>
              </a:rPr>
              <a:t>.</a:t>
            </a:r>
            <a:endParaRPr lang="vi-VN" altLang="vi-VN" sz="2400" b="1" dirty="0">
              <a:latin typeface="+mj-lt"/>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46" name="Picture 1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703" y="-671549"/>
            <a:ext cx="609600" cy="609600"/>
          </a:xfrm>
          <a:prstGeom prst="rect">
            <a:avLst/>
          </a:prstGeom>
        </p:spPr>
      </p:pic>
      <p:pic>
        <p:nvPicPr>
          <p:cNvPr id="22"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0999" y="436728"/>
            <a:ext cx="7783621" cy="573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15" action="ppaction://hlinksldjump"/>
          </p:cNvPr>
          <p:cNvSpPr/>
          <p:nvPr/>
        </p:nvSpPr>
        <p:spPr>
          <a:xfrm>
            <a:off x="4296845" y="436726"/>
            <a:ext cx="4342188" cy="57348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rPr>
              <a:t>1</a:t>
            </a:r>
          </a:p>
        </p:txBody>
      </p:sp>
      <p:sp>
        <p:nvSpPr>
          <p:cNvPr id="24" name="Rectangle 23">
            <a:hlinkClick r:id="rId16" action="ppaction://hlinksldjump"/>
          </p:cNvPr>
          <p:cNvSpPr/>
          <p:nvPr/>
        </p:nvSpPr>
        <p:spPr>
          <a:xfrm>
            <a:off x="8534528" y="487894"/>
            <a:ext cx="3649712" cy="56837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rPr>
              <a:t>2</a:t>
            </a: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exit" presetSubtype="4" fill="hold" grpId="0" nodeType="clickEffect">
                                  <p:stCondLst>
                                    <p:cond delay="0"/>
                                  </p:stCondLst>
                                  <p:childTnLst>
                                    <p:anim calcmode="lin" valueType="num">
                                      <p:cBhvr additive="base">
                                        <p:cTn id="7" dur="500"/>
                                        <p:tgtEl>
                                          <p:spTgt spid="2"/>
                                        </p:tgtEl>
                                        <p:attrNameLst>
                                          <p:attrName>ppt_x</p:attrName>
                                        </p:attrNameLst>
                                      </p:cBhvr>
                                      <p:tavLst>
                                        <p:tav tm="0">
                                          <p:val>
                                            <p:strVal val="ppt_x"/>
                                          </p:val>
                                        </p:tav>
                                        <p:tav tm="100000">
                                          <p:val>
                                            <p:strVal val="ppt_x"/>
                                          </p:val>
                                        </p:tav>
                                      </p:tavLst>
                                    </p:anim>
                                    <p:anim calcmode="lin" valueType="num">
                                      <p:cBhvr additive="base">
                                        <p:cTn id="8" dur="500"/>
                                        <p:tgtEl>
                                          <p:spTgt spid="2"/>
                                        </p:tgtEl>
                                        <p:attrNameLst>
                                          <p:attrName>ppt_y</p:attrName>
                                        </p:attrNameLst>
                                      </p:cBhvr>
                                      <p:tavLst>
                                        <p:tav tm="0">
                                          <p:val>
                                            <p:strVal val="ppt_y"/>
                                          </p:val>
                                        </p:tav>
                                        <p:tav tm="100000">
                                          <p:val>
                                            <p:strVal val="1+ppt_h/2"/>
                                          </p:val>
                                        </p:tav>
                                      </p:tavLst>
                                    </p:anim>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Grp="1" noChangeArrowheads="1"/>
          </p:cNvSpPr>
          <p:nvPr>
            <p:ph idx="1"/>
          </p:nvPr>
        </p:nvSpPr>
        <p:spPr bwMode="auto">
          <a:xfrm>
            <a:off x="2266950" y="225425"/>
            <a:ext cx="10515600" cy="485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marL="0" indent="0">
              <a:spcBef>
                <a:spcPct val="50000"/>
              </a:spcBef>
              <a:buNone/>
            </a:pPr>
            <a:r>
              <a:rPr lang="vi-VN" altLang="vi-VN" sz="3600" b="1" dirty="0">
                <a:latin typeface="+mj-lt"/>
              </a:rPr>
              <a:t>Trời xanh </a:t>
            </a:r>
            <a:r>
              <a:rPr lang="vi-VN" altLang="vi-VN" sz="3600" b="1" dirty="0">
                <a:solidFill>
                  <a:srgbClr val="FF0000"/>
                </a:solidFill>
                <a:latin typeface="+mj-lt"/>
              </a:rPr>
              <a:t>đây</a:t>
            </a:r>
            <a:r>
              <a:rPr lang="vi-VN" altLang="vi-VN" sz="3600" b="1" dirty="0">
                <a:latin typeface="+mj-lt"/>
              </a:rPr>
              <a:t> là </a:t>
            </a:r>
            <a:r>
              <a:rPr lang="vi-VN" altLang="vi-VN" sz="3600" b="1" dirty="0">
                <a:solidFill>
                  <a:srgbClr val="FF0000"/>
                </a:solidFill>
                <a:latin typeface="+mj-lt"/>
              </a:rPr>
              <a:t>của chúng ta</a:t>
            </a:r>
            <a:r>
              <a:rPr lang="vi-VN" altLang="vi-VN" sz="3600" b="1" dirty="0">
                <a:latin typeface="+mj-lt"/>
              </a:rPr>
              <a:t> </a:t>
            </a:r>
            <a:br>
              <a:rPr lang="vi-VN" altLang="vi-VN" sz="3600" b="1" dirty="0">
                <a:latin typeface="+mj-lt"/>
              </a:rPr>
            </a:br>
            <a:r>
              <a:rPr lang="vi-VN" altLang="vi-VN" sz="3600" b="1" dirty="0">
                <a:latin typeface="+mj-lt"/>
              </a:rPr>
              <a:t>Núi rừng </a:t>
            </a:r>
            <a:r>
              <a:rPr lang="vi-VN" altLang="vi-VN" sz="3600" b="1" dirty="0">
                <a:solidFill>
                  <a:srgbClr val="FF0000"/>
                </a:solidFill>
                <a:latin typeface="+mj-lt"/>
              </a:rPr>
              <a:t>đây</a:t>
            </a:r>
            <a:r>
              <a:rPr lang="vi-VN" altLang="vi-VN" sz="3600" b="1" dirty="0">
                <a:latin typeface="+mj-lt"/>
              </a:rPr>
              <a:t> là </a:t>
            </a:r>
            <a:r>
              <a:rPr lang="vi-VN" altLang="vi-VN" sz="3600" b="1" dirty="0">
                <a:solidFill>
                  <a:srgbClr val="FF0000"/>
                </a:solidFill>
                <a:latin typeface="+mj-lt"/>
              </a:rPr>
              <a:t>của chúng ta</a:t>
            </a:r>
            <a:r>
              <a:rPr lang="vi-VN" altLang="vi-VN" sz="3600" b="1" dirty="0">
                <a:latin typeface="+mj-lt"/>
              </a:rPr>
              <a:t> </a:t>
            </a:r>
            <a:br>
              <a:rPr lang="vi-VN" altLang="vi-VN" sz="3600" b="1" dirty="0">
                <a:latin typeface="+mj-lt"/>
              </a:rPr>
            </a:br>
            <a:r>
              <a:rPr lang="vi-VN" altLang="vi-VN" sz="3600" b="1" dirty="0">
                <a:solidFill>
                  <a:srgbClr val="FF0000"/>
                </a:solidFill>
                <a:latin typeface="+mj-lt"/>
              </a:rPr>
              <a:t>Những</a:t>
            </a:r>
            <a:r>
              <a:rPr lang="vi-VN" altLang="vi-VN" sz="3600" b="1" dirty="0">
                <a:latin typeface="+mj-lt"/>
              </a:rPr>
              <a:t> cánh đồng thơm mát </a:t>
            </a:r>
            <a:br>
              <a:rPr lang="vi-VN" altLang="vi-VN" sz="3600" b="1" dirty="0">
                <a:latin typeface="+mj-lt"/>
              </a:rPr>
            </a:br>
            <a:r>
              <a:rPr lang="vi-VN" altLang="vi-VN" sz="3600" b="1" dirty="0">
                <a:solidFill>
                  <a:srgbClr val="FF0000"/>
                </a:solidFill>
                <a:latin typeface="+mj-lt"/>
              </a:rPr>
              <a:t>Những</a:t>
            </a:r>
            <a:r>
              <a:rPr lang="vi-VN" altLang="vi-VN" sz="3600" b="1" dirty="0">
                <a:latin typeface="+mj-lt"/>
              </a:rPr>
              <a:t> ngả đường bát ngát </a:t>
            </a:r>
            <a:br>
              <a:rPr lang="vi-VN" altLang="vi-VN" sz="3600" b="1" dirty="0">
                <a:latin typeface="+mj-lt"/>
              </a:rPr>
            </a:br>
            <a:r>
              <a:rPr lang="vi-VN" altLang="vi-VN" sz="3600" b="1" dirty="0">
                <a:solidFill>
                  <a:srgbClr val="FF0000"/>
                </a:solidFill>
                <a:latin typeface="+mj-lt"/>
              </a:rPr>
              <a:t>Những</a:t>
            </a:r>
            <a:r>
              <a:rPr lang="vi-VN" altLang="vi-VN" sz="3600" b="1" dirty="0">
                <a:latin typeface="+mj-lt"/>
              </a:rPr>
              <a:t> dòng sông đỏ nặng phù sa. </a:t>
            </a:r>
          </a:p>
          <a:p>
            <a:pPr marL="0" indent="0">
              <a:spcBef>
                <a:spcPct val="50000"/>
              </a:spcBef>
              <a:buNone/>
            </a:pPr>
            <a:r>
              <a:rPr lang="vi-VN" altLang="vi-VN" sz="3600" b="1" dirty="0">
                <a:latin typeface="+mj-lt"/>
              </a:rPr>
              <a:t>Nước chúng ta, </a:t>
            </a:r>
            <a:br>
              <a:rPr lang="vi-VN" altLang="vi-VN" sz="3600" b="1" dirty="0">
                <a:latin typeface="+mj-lt"/>
              </a:rPr>
            </a:br>
            <a:r>
              <a:rPr lang="vi-VN" altLang="vi-VN" sz="3600" b="1" dirty="0">
                <a:latin typeface="+mj-lt"/>
              </a:rPr>
              <a:t>Nước những người chưa bao giờ khuất </a:t>
            </a:r>
            <a:br>
              <a:rPr lang="vi-VN" altLang="vi-VN" sz="3600" b="1" dirty="0">
                <a:latin typeface="+mj-lt"/>
              </a:rPr>
            </a:br>
            <a:r>
              <a:rPr lang="vi-VN" altLang="vi-VN" sz="3600" b="1" dirty="0">
                <a:latin typeface="+mj-lt"/>
              </a:rPr>
              <a:t>Ðêm đêm rì rầm trong tiếng đất </a:t>
            </a:r>
            <a:br>
              <a:rPr lang="vi-VN" altLang="vi-VN" sz="3600" b="1" dirty="0">
                <a:latin typeface="+mj-lt"/>
              </a:rPr>
            </a:br>
            <a:r>
              <a:rPr lang="vi-VN" altLang="vi-VN" sz="3600" b="1" dirty="0">
                <a:latin typeface="+mj-lt"/>
              </a:rPr>
              <a:t>Những buổi ngày xưa vọng nói về</a:t>
            </a:r>
            <a:r>
              <a:rPr lang="vi-VN" altLang="vi-VN" sz="3600" b="1" dirty="0" smtClean="0">
                <a:latin typeface="+mj-lt"/>
              </a:rPr>
              <a:t>.</a:t>
            </a:r>
            <a:endParaRPr lang="vi-VN" altLang="vi-VN" sz="3600" b="1" dirty="0">
              <a:latin typeface="+mj-lt"/>
            </a:endParaRPr>
          </a:p>
        </p:txBody>
      </p:sp>
      <p:sp>
        <p:nvSpPr>
          <p:cNvPr id="6" name="Text Box 17"/>
          <p:cNvSpPr txBox="1">
            <a:spLocks noChangeArrowheads="1"/>
          </p:cNvSpPr>
          <p:nvPr/>
        </p:nvSpPr>
        <p:spPr bwMode="auto">
          <a:xfrm>
            <a:off x="890537" y="5456759"/>
            <a:ext cx="10515600" cy="59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rtlCol="0">
            <a:spAutoFit/>
          </a:bodyPr>
          <a:lst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a:ea typeface="+mn-ea"/>
                <a:cs typeface="+mn-cs"/>
              </a:defRPr>
            </a:lvl1pPr>
            <a:lvl2pPr marL="742950" indent="-28575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a:ea typeface="+mn-ea"/>
                <a:cs typeface="+mn-cs"/>
              </a:defRPr>
            </a:lvl5pPr>
            <a:lvl6pPr marL="2514600" indent="-228600" algn="l" defTabSz="913765" rtl="0" eaLnBrk="0" fontAlgn="base" latinLnBrk="0" hangingPunct="0">
              <a:lnSpc>
                <a:spcPct val="90000"/>
              </a:lnSpc>
              <a:spcBef>
                <a:spcPct val="0"/>
              </a:spcBef>
              <a:spcAft>
                <a:spcPct val="0"/>
              </a:spcAft>
              <a:buFont typeface="Arial" panose="020B0604020202020204" pitchFamily="34" charset="0"/>
              <a:buChar char="•"/>
              <a:defRPr sz="1900" kern="1200">
                <a:solidFill>
                  <a:schemeClr val="tx1"/>
                </a:solidFill>
                <a:latin typeface="Arial" panose="020B0604020202020204"/>
                <a:ea typeface="+mn-ea"/>
                <a:cs typeface="+mn-cs"/>
              </a:defRPr>
            </a:lvl6pPr>
            <a:lvl7pPr marL="2971800" indent="-228600" algn="l" defTabSz="913765" rtl="0" eaLnBrk="0" fontAlgn="base" latinLnBrk="0" hangingPunct="0">
              <a:lnSpc>
                <a:spcPct val="90000"/>
              </a:lnSpc>
              <a:spcBef>
                <a:spcPct val="0"/>
              </a:spcBef>
              <a:spcAft>
                <a:spcPct val="0"/>
              </a:spcAft>
              <a:buFont typeface="Arial" panose="020B0604020202020204" pitchFamily="34" charset="0"/>
              <a:buChar char="•"/>
              <a:defRPr sz="1900" kern="1200">
                <a:solidFill>
                  <a:schemeClr val="tx1"/>
                </a:solidFill>
                <a:latin typeface="Arial" panose="020B0604020202020204"/>
                <a:ea typeface="+mn-ea"/>
                <a:cs typeface="+mn-cs"/>
              </a:defRPr>
            </a:lvl7pPr>
            <a:lvl8pPr marL="3429000" indent="-228600" algn="l" defTabSz="913765" rtl="0" eaLnBrk="0" fontAlgn="base" latinLnBrk="0" hangingPunct="0">
              <a:lnSpc>
                <a:spcPct val="90000"/>
              </a:lnSpc>
              <a:spcBef>
                <a:spcPct val="0"/>
              </a:spcBef>
              <a:spcAft>
                <a:spcPct val="0"/>
              </a:spcAft>
              <a:buFont typeface="Arial" panose="020B0604020202020204" pitchFamily="34" charset="0"/>
              <a:buChar char="•"/>
              <a:defRPr sz="1900" kern="1200">
                <a:solidFill>
                  <a:schemeClr val="tx1"/>
                </a:solidFill>
                <a:latin typeface="Arial" panose="020B0604020202020204"/>
                <a:ea typeface="+mn-ea"/>
                <a:cs typeface="+mn-cs"/>
              </a:defRPr>
            </a:lvl8pPr>
            <a:lvl9pPr marL="3886200" indent="-228600" algn="l" defTabSz="913765" rtl="0" eaLnBrk="0" fontAlgn="base" latinLnBrk="0" hangingPunct="0">
              <a:lnSpc>
                <a:spcPct val="90000"/>
              </a:lnSpc>
              <a:spcBef>
                <a:spcPct val="0"/>
              </a:spcBef>
              <a:spcAft>
                <a:spcPct val="0"/>
              </a:spcAft>
              <a:buFont typeface="Arial" panose="020B0604020202020204" pitchFamily="34" charset="0"/>
              <a:buChar char="•"/>
              <a:defRPr sz="1900" kern="1200">
                <a:solidFill>
                  <a:schemeClr val="tx1"/>
                </a:solidFill>
                <a:latin typeface="Arial" panose="020B0604020202020204"/>
                <a:ea typeface="+mn-ea"/>
                <a:cs typeface="+mn-cs"/>
              </a:defRPr>
            </a:lvl9pPr>
          </a:lstStyle>
          <a:p>
            <a:pPr marL="0" indent="0">
              <a:spcBef>
                <a:spcPct val="50000"/>
              </a:spcBef>
              <a:buFont typeface="Arial" panose="020B0604020202020204" pitchFamily="34" charset="0"/>
              <a:buNone/>
            </a:pPr>
            <a:r>
              <a:rPr lang="en-US" altLang="vi-VN" sz="3600" b="1" i="1" dirty="0" smtClean="0">
                <a:latin typeface="Times New Roman" panose="02020603050405020304" pitchFamily="18" charset="0"/>
                <a:cs typeface="Times New Roman" panose="02020603050405020304" pitchFamily="18" charset="0"/>
              </a:rPr>
              <a:t>- Các điệp từ được sử dụng muốn nhấn mạnh điều gì?</a:t>
            </a:r>
            <a:endParaRPr lang="vi-VN" altLang="vi-VN"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5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65129"/>
            <a:ext cx="11706225" cy="1325563"/>
          </a:xfrm>
        </p:spPr>
        <p:txBody>
          <a:bodyPr>
            <a:normAutofit/>
          </a:bodyPr>
          <a:lstStyle/>
          <a:p>
            <a:r>
              <a:rPr lang="en-US" sz="4000" b="1" i="1" dirty="0" smtClean="0">
                <a:latin typeface="Times New Roman" panose="02020603050405020304" pitchFamily="18" charset="0"/>
                <a:cs typeface="Times New Roman" panose="02020603050405020304" pitchFamily="18" charset="0"/>
              </a:rPr>
              <a:t>- Hai dòng thơ cuối muốn nhắc nhở chúng ta điều gì?</a:t>
            </a:r>
            <a:endParaRPr lang="en-US" sz="4000" b="1" i="1"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8600" y="1690692"/>
            <a:ext cx="11706225" cy="1325563"/>
          </a:xfrm>
          <a:prstGeom prst="rect">
            <a:avLst/>
          </a:prstGeom>
        </p:spPr>
        <p:txBody>
          <a:bodyPr vert="horz" lIns="91412" tIns="45718" rIns="91412" bIns="45718" rtlCol="0" anchor="ctr">
            <a:normAutofit/>
          </a:bodyPr>
          <a:lstStyle>
            <a:lvl1pPr algn="l" defTabSz="913765"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smtClean="0">
                <a:latin typeface="Times New Roman" panose="02020603050405020304" pitchFamily="18" charset="0"/>
                <a:cs typeface="Times New Roman" panose="02020603050405020304" pitchFamily="18" charset="0"/>
              </a:rPr>
              <a:t>- Bài thơ thể hiện tình cảm gì của tác giả với đất nước và truyền thống dân tộc?</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01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xit" presetSubtype="32" fill="hold" grpId="1" nodeType="clickEffect">
                                  <p:stCondLst>
                                    <p:cond delay="0"/>
                                  </p:stCondLst>
                                  <p:childTnLst>
                                    <p:animEffect transition="out" filter="box(out)">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360518" y="-17886"/>
            <a:ext cx="11896725" cy="6153700"/>
          </a:xfrm>
          <a:prstGeom prst="rect">
            <a:avLst/>
          </a:prstGeom>
        </p:spPr>
      </p:pic>
      <p:pic>
        <p:nvPicPr>
          <p:cNvPr id="18" name="5"/>
          <p:cNvPicPr>
            <a:picLocks noChangeAspect="1"/>
          </p:cNvPicPr>
          <p:nvPr/>
        </p:nvPicPr>
        <p:blipFill rotWithShape="1">
          <a:blip r:embed="rId4">
            <a:extLst>
              <a:ext uri="{28A0092B-C50C-407E-A947-70E740481C1C}">
                <a14:useLocalDpi xmlns:a14="http://schemas.microsoft.com/office/drawing/2010/main" val="0"/>
              </a:ext>
            </a:extLst>
          </a:blip>
          <a:srcRect l="38581" t="24563" r="40933" b="26282"/>
          <a:stretch>
            <a:fillRect/>
          </a:stretch>
        </p:blipFill>
        <p:spPr>
          <a:xfrm flipH="1">
            <a:off x="65243" y="2948923"/>
            <a:ext cx="2284543" cy="3900931"/>
          </a:xfrm>
          <a:prstGeom prst="rect">
            <a:avLst/>
          </a:prstGeom>
        </p:spPr>
      </p:pic>
      <p:sp>
        <p:nvSpPr>
          <p:cNvPr id="12" name="Text Box 19"/>
          <p:cNvSpPr txBox="1">
            <a:spLocks noChangeArrowheads="1"/>
          </p:cNvSpPr>
          <p:nvPr/>
        </p:nvSpPr>
        <p:spPr bwMode="auto">
          <a:xfrm>
            <a:off x="2349761" y="2276664"/>
            <a:ext cx="8836208" cy="255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algn="just">
              <a:spcBef>
                <a:spcPct val="50000"/>
              </a:spcBef>
            </a:pPr>
            <a:r>
              <a:rPr lang="en-US" altLang="vi-VN" sz="4000" b="1" dirty="0" err="1">
                <a:solidFill>
                  <a:srgbClr val="0070C0"/>
                </a:solidFill>
                <a:latin typeface="Times New Roman" panose="02020603050405020304" pitchFamily="18" charset="0"/>
                <a:cs typeface="Times New Roman" panose="02020603050405020304" pitchFamily="18" charset="0"/>
              </a:rPr>
              <a:t>Bài</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thơ</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thể</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hiện</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niềm</a:t>
            </a:r>
            <a:r>
              <a:rPr lang="vi-VN" altLang="vi-VN" sz="4000" b="1" dirty="0">
                <a:solidFill>
                  <a:srgbClr val="0070C0"/>
                </a:solidFill>
                <a:latin typeface="Times New Roman" panose="02020603050405020304" pitchFamily="18" charset="0"/>
                <a:cs typeface="Times New Roman" panose="02020603050405020304" pitchFamily="18" charset="0"/>
              </a:rPr>
              <a:t> vui</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niềm</a:t>
            </a:r>
            <a:r>
              <a:rPr lang="en-US" altLang="vi-VN" sz="4000" b="1" dirty="0">
                <a:solidFill>
                  <a:srgbClr val="0070C0"/>
                </a:solidFill>
                <a:latin typeface="Times New Roman" panose="02020603050405020304" pitchFamily="18" charset="0"/>
                <a:cs typeface="Times New Roman" panose="02020603050405020304" pitchFamily="18" charset="0"/>
              </a:rPr>
              <a:t> t</a:t>
            </a:r>
            <a:r>
              <a:rPr lang="vi-VN" altLang="vi-VN" sz="4000" b="1" dirty="0">
                <a:solidFill>
                  <a:srgbClr val="0070C0"/>
                </a:solidFill>
                <a:latin typeface="Times New Roman" panose="02020603050405020304" pitchFamily="18" charset="0"/>
                <a:cs typeface="Times New Roman" panose="02020603050405020304" pitchFamily="18" charset="0"/>
              </a:rPr>
              <a:t>ự hào về đất nước tự do</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tình</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yêu</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tha</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thiết</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của</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tác</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giả</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đối</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với</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đất</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nước</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với</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truyền</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thống</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bất</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khuất</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của</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dân</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err="1">
                <a:solidFill>
                  <a:srgbClr val="0070C0"/>
                </a:solidFill>
                <a:latin typeface="Times New Roman" panose="02020603050405020304" pitchFamily="18" charset="0"/>
                <a:cs typeface="Times New Roman" panose="02020603050405020304" pitchFamily="18" charset="0"/>
              </a:rPr>
              <a:t>tộc</a:t>
            </a:r>
            <a:r>
              <a:rPr lang="en-US" altLang="vi-VN" sz="4000" b="1" dirty="0">
                <a:solidFill>
                  <a:srgbClr val="0070C0"/>
                </a:solidFill>
                <a:latin typeface="Times New Roman" panose="02020603050405020304" pitchFamily="18" charset="0"/>
                <a:cs typeface="Times New Roman" panose="02020603050405020304" pitchFamily="18" charset="0"/>
              </a:rPr>
              <a:t>.</a:t>
            </a:r>
            <a:endParaRPr lang="vi-VN" altLang="vi-VN" sz="40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856948" y="1558705"/>
            <a:ext cx="4610637" cy="1000270"/>
          </a:xfrm>
          <a:prstGeom prst="rect">
            <a:avLst/>
          </a:prstGeom>
          <a:noFill/>
        </p:spPr>
        <p:txBody>
          <a:bodyPr wrap="square" lIns="91412" tIns="45718" rIns="91412" bIns="45718" rtlCol="0">
            <a:spAutoFit/>
          </a:bodyPr>
          <a:lstStyle/>
          <a:p>
            <a:r>
              <a:rPr lang="vi-VN" altLang="vi-VN" sz="4000" b="1" dirty="0">
                <a:solidFill>
                  <a:srgbClr val="FF0000"/>
                </a:solidFill>
                <a:latin typeface="Times New Roman" panose="02020603050405020304" pitchFamily="18" charset="0"/>
                <a:cs typeface="Times New Roman" panose="02020603050405020304" pitchFamily="18" charset="0"/>
              </a:rPr>
              <a:t>Nội dung chính</a:t>
            </a:r>
            <a:endParaRPr lang="en-US" altLang="vi-VN" sz="40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42712"/>
            <a:ext cx="12192000" cy="6858000"/>
          </a:xfrm>
          <a:prstGeom prst="rect">
            <a:avLst/>
          </a:prstGeom>
        </p:spPr>
      </p:pic>
      <p:pic>
        <p:nvPicPr>
          <p:cNvPr id="13" name="7"/>
          <p:cNvPicPr>
            <a:picLocks noChangeAspect="1"/>
          </p:cNvPicPr>
          <p:nvPr/>
        </p:nvPicPr>
        <p:blipFill rotWithShape="1">
          <a:blip r:embed="rId3" cstate="print">
            <a:extLst>
              <a:ext uri="{28A0092B-C50C-407E-A947-70E740481C1C}">
                <a14:useLocalDpi xmlns:a14="http://schemas.microsoft.com/office/drawing/2010/main" val="0"/>
              </a:ext>
            </a:extLst>
          </a:blip>
          <a:srcRect l="65866" t="43141" r="16000" b="18696"/>
          <a:stretch>
            <a:fillRect/>
          </a:stretch>
        </p:blipFill>
        <p:spPr>
          <a:xfrm>
            <a:off x="10543617" y="2677915"/>
            <a:ext cx="1347265" cy="3038689"/>
          </a:xfrm>
          <a:prstGeom prst="rect">
            <a:avLst/>
          </a:prstGeom>
        </p:spPr>
      </p:pic>
      <p:pic>
        <p:nvPicPr>
          <p:cNvPr id="14" name="6"/>
          <p:cNvPicPr>
            <a:picLocks noChangeAspect="1"/>
          </p:cNvPicPr>
          <p:nvPr/>
        </p:nvPicPr>
        <p:blipFill rotWithShape="1">
          <a:blip r:embed="rId4" cstate="print">
            <a:extLst>
              <a:ext uri="{28A0092B-C50C-407E-A947-70E740481C1C}">
                <a14:useLocalDpi xmlns:a14="http://schemas.microsoft.com/office/drawing/2010/main" val="0"/>
              </a:ext>
            </a:extLst>
          </a:blip>
          <a:srcRect l="54800" t="72533" r="8533"/>
          <a:stretch>
            <a:fillRect/>
          </a:stretch>
        </p:blipFill>
        <p:spPr>
          <a:xfrm>
            <a:off x="9489233" y="5421610"/>
            <a:ext cx="2784875" cy="1416389"/>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a:fillRect/>
          </a:stretch>
        </p:blipFill>
        <p:spPr>
          <a:xfrm>
            <a:off x="-475860" y="-554170"/>
            <a:ext cx="11286424" cy="7880915"/>
          </a:xfrm>
          <a:prstGeom prst="rect">
            <a:avLst/>
          </a:prstGeom>
        </p:spPr>
      </p:pic>
      <p:pic>
        <p:nvPicPr>
          <p:cNvPr id="18" name="5"/>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a:fillRect/>
          </a:stretch>
        </p:blipFill>
        <p:spPr>
          <a:xfrm flipH="1">
            <a:off x="1720483" y="2651281"/>
            <a:ext cx="2524944" cy="4120175"/>
          </a:xfrm>
          <a:prstGeom prst="rect">
            <a:avLst/>
          </a:prstGeom>
        </p:spPr>
      </p:pic>
      <p:pic>
        <p:nvPicPr>
          <p:cNvPr id="19" name="9"/>
          <p:cNvPicPr>
            <a:picLocks noChangeAspect="1"/>
          </p:cNvPicPr>
          <p:nvPr/>
        </p:nvPicPr>
        <p:blipFill rotWithShape="1">
          <a:blip r:embed="rId7" cstate="print">
            <a:extLst>
              <a:ext uri="{28A0092B-C50C-407E-A947-70E740481C1C}">
                <a14:useLocalDpi xmlns:a14="http://schemas.microsoft.com/office/drawing/2010/main" val="0"/>
              </a:ext>
            </a:extLst>
          </a:blip>
          <a:srcRect l="62133" t="18963" r="21600" b="52948"/>
          <a:stretch>
            <a:fillRect/>
          </a:stretch>
        </p:blipFill>
        <p:spPr>
          <a:xfrm>
            <a:off x="8939069" y="1437815"/>
            <a:ext cx="1095223" cy="1063803"/>
          </a:xfrm>
          <a:prstGeom prst="rect">
            <a:avLst/>
          </a:prstGeom>
        </p:spPr>
      </p:pic>
      <p:pic>
        <p:nvPicPr>
          <p:cNvPr id="20" name="10"/>
          <p:cNvPicPr>
            <a:picLocks noChangeAspect="1"/>
          </p:cNvPicPr>
          <p:nvPr/>
        </p:nvPicPr>
        <p:blipFill rotWithShape="1">
          <a:blip r:embed="rId8" cstate="print">
            <a:extLst>
              <a:ext uri="{28A0092B-C50C-407E-A947-70E740481C1C}">
                <a14:useLocalDpi xmlns:a14="http://schemas.microsoft.com/office/drawing/2010/main" val="0"/>
              </a:ext>
            </a:extLst>
          </a:blip>
          <a:srcRect l="53867" t="4030" r="30313" b="70607"/>
          <a:stretch>
            <a:fillRect/>
          </a:stretch>
        </p:blipFill>
        <p:spPr>
          <a:xfrm>
            <a:off x="9150755" y="446075"/>
            <a:ext cx="1065188" cy="960565"/>
          </a:xfrm>
          <a:prstGeom prst="rect">
            <a:avLst/>
          </a:prstGeom>
        </p:spPr>
      </p:pic>
      <p:sp>
        <p:nvSpPr>
          <p:cNvPr id="5" name="Cloud Callout 4"/>
          <p:cNvSpPr/>
          <p:nvPr/>
        </p:nvSpPr>
        <p:spPr>
          <a:xfrm>
            <a:off x="3787314" y="1837646"/>
            <a:ext cx="5701919" cy="2841965"/>
          </a:xfrm>
          <a:prstGeom prst="cloudCallout">
            <a:avLst>
              <a:gd name="adj1" fmla="val -37177"/>
              <a:gd name="adj2" fmla="val 28869"/>
            </a:avLst>
          </a:prstGeom>
        </p:spPr>
        <p:style>
          <a:lnRef idx="1">
            <a:schemeClr val="accent4"/>
          </a:lnRef>
          <a:fillRef idx="2">
            <a:schemeClr val="accent4"/>
          </a:fillRef>
          <a:effectRef idx="1">
            <a:schemeClr val="accent4"/>
          </a:effectRef>
          <a:fontRef idx="minor">
            <a:schemeClr val="dk1"/>
          </a:fontRef>
        </p:style>
        <p:txBody>
          <a:bodyPr lIns="91412" tIns="45718" rIns="91412" bIns="45718" rtlCol="0" anchor="ctr"/>
          <a:lstStyle/>
          <a:p>
            <a:pPr algn="ctr"/>
            <a:r>
              <a:rPr lang="en-US" sz="5500" b="1" dirty="0" err="1">
                <a:solidFill>
                  <a:srgbClr val="FF0000"/>
                </a:solidFill>
                <a:latin typeface="Times New Roman" panose="02020603050405020304" pitchFamily="18" charset="0"/>
                <a:cs typeface="Times New Roman" panose="02020603050405020304" pitchFamily="18" charset="0"/>
              </a:rPr>
              <a:t>Luyện</a:t>
            </a:r>
            <a:r>
              <a:rPr lang="en-US" sz="5500" b="1" dirty="0">
                <a:solidFill>
                  <a:srgbClr val="FF0000"/>
                </a:solidFill>
                <a:latin typeface="Times New Roman" panose="02020603050405020304" pitchFamily="18" charset="0"/>
                <a:cs typeface="Times New Roman" panose="02020603050405020304" pitchFamily="18" charset="0"/>
              </a:rPr>
              <a:t> </a:t>
            </a:r>
            <a:r>
              <a:rPr lang="vi-VN" sz="5500" b="1" dirty="0">
                <a:solidFill>
                  <a:srgbClr val="FF0000"/>
                </a:solidFill>
                <a:latin typeface="+mj-lt"/>
              </a:rPr>
              <a:t>học </a:t>
            </a:r>
            <a:r>
              <a:rPr lang="en-US" sz="5500" b="1" dirty="0" err="1">
                <a:solidFill>
                  <a:srgbClr val="FF0000"/>
                </a:solidFill>
                <a:latin typeface="Times New Roman" panose="02020603050405020304" pitchFamily="18" charset="0"/>
                <a:cs typeface="Times New Roman" panose="02020603050405020304" pitchFamily="18" charset="0"/>
              </a:rPr>
              <a:t>diễn</a:t>
            </a:r>
            <a:r>
              <a:rPr lang="en-US" sz="5500" b="1" dirty="0">
                <a:solidFill>
                  <a:srgbClr val="FF0000"/>
                </a:solidFill>
                <a:latin typeface="Times New Roman" panose="02020603050405020304" pitchFamily="18" charset="0"/>
                <a:cs typeface="Times New Roman" panose="02020603050405020304" pitchFamily="18" charset="0"/>
              </a:rPr>
              <a:t> </a:t>
            </a:r>
            <a:r>
              <a:rPr lang="en-US" sz="5500" b="1" dirty="0" err="1">
                <a:solidFill>
                  <a:srgbClr val="FF0000"/>
                </a:solidFill>
                <a:latin typeface="Times New Roman" panose="02020603050405020304" pitchFamily="18" charset="0"/>
                <a:cs typeface="Times New Roman" panose="02020603050405020304" pitchFamily="18" charset="0"/>
              </a:rPr>
              <a:t>cảm</a:t>
            </a:r>
            <a:endParaRPr lang="vi-VN" sz="55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cxnSp>
        <p:nvCxnSpPr>
          <p:cNvPr id="57" name="Google Shape;1074;p53"/>
          <p:cNvCxnSpPr/>
          <p:nvPr/>
        </p:nvCxnSpPr>
        <p:spPr>
          <a:xfrm>
            <a:off x="3125165" y="3369305"/>
            <a:ext cx="5154438" cy="0"/>
          </a:xfrm>
          <a:prstGeom prst="straightConnector1">
            <a:avLst/>
          </a:prstGeom>
          <a:ln w="57150">
            <a:solidFill>
              <a:schemeClr val="bg2">
                <a:lumMod val="10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985" name="Google Shape;985;p51"/>
          <p:cNvGrpSpPr/>
          <p:nvPr/>
        </p:nvGrpSpPr>
        <p:grpSpPr>
          <a:xfrm>
            <a:off x="6613260" y="5965536"/>
            <a:ext cx="7864059" cy="5740003"/>
            <a:chOff x="3001589" y="498525"/>
            <a:chExt cx="5898044" cy="4305002"/>
          </a:xfrm>
        </p:grpSpPr>
        <p:sp>
          <p:nvSpPr>
            <p:cNvPr id="986" name="Google Shape;986;p51"/>
            <p:cNvSpPr/>
            <p:nvPr/>
          </p:nvSpPr>
          <p:spPr>
            <a:xfrm>
              <a:off x="3001589" y="724820"/>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87" name="Google Shape;987;p51"/>
            <p:cNvSpPr/>
            <p:nvPr/>
          </p:nvSpPr>
          <p:spPr>
            <a:xfrm>
              <a:off x="3412127" y="49852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88" name="Google Shape;988;p51"/>
            <p:cNvSpPr/>
            <p:nvPr/>
          </p:nvSpPr>
          <p:spPr>
            <a:xfrm>
              <a:off x="3609902" y="908250"/>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89" name="Google Shape;989;p51"/>
            <p:cNvSpPr/>
            <p:nvPr/>
          </p:nvSpPr>
          <p:spPr>
            <a:xfrm>
              <a:off x="8633764" y="4275195"/>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0" name="Google Shape;990;p51"/>
            <p:cNvSpPr/>
            <p:nvPr/>
          </p:nvSpPr>
          <p:spPr>
            <a:xfrm>
              <a:off x="8436002" y="460592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26" name="Google Shape;1586;p52"/>
          <p:cNvSpPr txBox="1"/>
          <p:nvPr/>
        </p:nvSpPr>
        <p:spPr>
          <a:xfrm>
            <a:off x="4726945" y="463257"/>
            <a:ext cx="2728363" cy="752364"/>
          </a:xfrm>
          <a:prstGeom prst="rect">
            <a:avLst/>
          </a:prstGeom>
          <a:noFill/>
          <a:ln w="12700">
            <a:noFill/>
            <a:prstDash val="dash"/>
          </a:ln>
        </p:spPr>
        <p:txBody>
          <a:bodyPr spcFirstLastPara="1" wrap="square" lIns="121897" tIns="121897" rIns="121897" bIns="121897"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Sansita ExtraBold"/>
              <a:buNone/>
              <a:defRPr sz="3000" b="0" i="0" u="none" strike="noStrike" cap="none">
                <a:solidFill>
                  <a:schemeClr val="accent2"/>
                </a:solidFill>
                <a:latin typeface="Sansita ExtraBold"/>
                <a:ea typeface="Sansita ExtraBold"/>
                <a:cs typeface="Sansita ExtraBold"/>
                <a:sym typeface="Sansita ExtraBold"/>
              </a:defRPr>
            </a:lvl1pPr>
            <a:lvl2pPr marR="0" lvl="1"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r>
              <a:rPr lang="vi-VN" sz="4300" b="1" dirty="0">
                <a:solidFill>
                  <a:schemeClr val="accent2">
                    <a:lumMod val="75000"/>
                  </a:schemeClr>
                </a:solidFill>
                <a:latin typeface="Times New Roman" panose="02020603050405020304" pitchFamily="18" charset="0"/>
                <a:cs typeface="Times New Roman" panose="02020603050405020304" pitchFamily="18" charset="0"/>
              </a:rPr>
              <a:t>Giọng đọc</a:t>
            </a:r>
          </a:p>
        </p:txBody>
      </p:sp>
      <p:grpSp>
        <p:nvGrpSpPr>
          <p:cNvPr id="78" name="Google Shape;564;p42"/>
          <p:cNvGrpSpPr/>
          <p:nvPr/>
        </p:nvGrpSpPr>
        <p:grpSpPr>
          <a:xfrm>
            <a:off x="810479" y="53818"/>
            <a:ext cx="10971995" cy="4046267"/>
            <a:chOff x="426675" y="190362"/>
            <a:chExt cx="8228996" cy="3034700"/>
          </a:xfrm>
        </p:grpSpPr>
        <p:grpSp>
          <p:nvGrpSpPr>
            <p:cNvPr id="79" name="Google Shape;565;p42"/>
            <p:cNvGrpSpPr/>
            <p:nvPr/>
          </p:nvGrpSpPr>
          <p:grpSpPr>
            <a:xfrm>
              <a:off x="426675" y="190362"/>
              <a:ext cx="8228996" cy="3034700"/>
              <a:chOff x="426675" y="190362"/>
              <a:chExt cx="8228996" cy="3034700"/>
            </a:xfrm>
          </p:grpSpPr>
          <p:sp>
            <p:nvSpPr>
              <p:cNvPr id="81" name="Google Shape;566;p42"/>
              <p:cNvSpPr/>
              <p:nvPr/>
            </p:nvSpPr>
            <p:spPr>
              <a:xfrm>
                <a:off x="1903086" y="939486"/>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567;p42"/>
              <p:cNvSpPr/>
              <p:nvPr/>
            </p:nvSpPr>
            <p:spPr>
              <a:xfrm>
                <a:off x="5291303" y="190362"/>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3" name="Google Shape;568;p42"/>
              <p:cNvSpPr/>
              <p:nvPr/>
            </p:nvSpPr>
            <p:spPr>
              <a:xfrm>
                <a:off x="2656825" y="3130445"/>
                <a:ext cx="94587" cy="94617"/>
              </a:xfrm>
              <a:custGeom>
                <a:avLst/>
                <a:gdLst/>
                <a:ahLst/>
                <a:cxnLst/>
                <a:rect l="l" t="t" r="r" b="b"/>
                <a:pathLst>
                  <a:path w="3082" h="3083" extrusionOk="0">
                    <a:moveTo>
                      <a:pt x="1552" y="1"/>
                    </a:moveTo>
                    <a:lnTo>
                      <a:pt x="1552" y="1"/>
                    </a:lnTo>
                    <a:cubicBezTo>
                      <a:pt x="1541" y="1519"/>
                      <a:pt x="45" y="1530"/>
                      <a:pt x="1" y="1530"/>
                    </a:cubicBezTo>
                    <a:cubicBezTo>
                      <a:pt x="0" y="1530"/>
                      <a:pt x="0" y="1530"/>
                      <a:pt x="0" y="1530"/>
                    </a:cubicBezTo>
                    <a:lnTo>
                      <a:pt x="0" y="1530"/>
                    </a:lnTo>
                    <a:cubicBezTo>
                      <a:pt x="1362" y="1540"/>
                      <a:pt x="1520" y="2746"/>
                      <a:pt x="1531" y="3025"/>
                    </a:cubicBezTo>
                    <a:lnTo>
                      <a:pt x="1531" y="3025"/>
                    </a:lnTo>
                    <a:cubicBezTo>
                      <a:pt x="1579" y="1564"/>
                      <a:pt x="3037" y="1553"/>
                      <a:pt x="3081" y="1553"/>
                    </a:cubicBezTo>
                    <a:cubicBezTo>
                      <a:pt x="3082" y="1553"/>
                      <a:pt x="3082" y="1553"/>
                      <a:pt x="3082" y="1553"/>
                    </a:cubicBezTo>
                    <a:cubicBezTo>
                      <a:pt x="1544" y="1542"/>
                      <a:pt x="1552" y="7"/>
                      <a:pt x="1552" y="1"/>
                    </a:cubicBezTo>
                    <a:close/>
                    <a:moveTo>
                      <a:pt x="1531" y="3025"/>
                    </a:moveTo>
                    <a:cubicBezTo>
                      <a:pt x="1530" y="3044"/>
                      <a:pt x="1530" y="3063"/>
                      <a:pt x="1529" y="3083"/>
                    </a:cubicBezTo>
                    <a:cubicBezTo>
                      <a:pt x="1531" y="3083"/>
                      <a:pt x="1532" y="3062"/>
                      <a:pt x="1531" y="3025"/>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4" name="Google Shape;569;p42"/>
              <p:cNvSpPr/>
              <p:nvPr/>
            </p:nvSpPr>
            <p:spPr>
              <a:xfrm>
                <a:off x="957428" y="2693910"/>
                <a:ext cx="94986" cy="94955"/>
              </a:xfrm>
              <a:custGeom>
                <a:avLst/>
                <a:gdLst/>
                <a:ahLst/>
                <a:cxnLst/>
                <a:rect l="l" t="t" r="r" b="b"/>
                <a:pathLst>
                  <a:path w="3095" h="3094" extrusionOk="0">
                    <a:moveTo>
                      <a:pt x="1553" y="0"/>
                    </a:moveTo>
                    <a:cubicBezTo>
                      <a:pt x="1553" y="1553"/>
                      <a:pt x="1" y="1553"/>
                      <a:pt x="1" y="1553"/>
                    </a:cubicBezTo>
                    <a:cubicBezTo>
                      <a:pt x="1553" y="1553"/>
                      <a:pt x="1553" y="3094"/>
                      <a:pt x="1553" y="3094"/>
                    </a:cubicBezTo>
                    <a:cubicBezTo>
                      <a:pt x="1553" y="1553"/>
                      <a:pt x="3094" y="1553"/>
                      <a:pt x="3094" y="1553"/>
                    </a:cubicBezTo>
                    <a:cubicBezTo>
                      <a:pt x="1553" y="1553"/>
                      <a:pt x="1553" y="0"/>
                      <a:pt x="155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 name="Google Shape;570;p42"/>
              <p:cNvSpPr/>
              <p:nvPr/>
            </p:nvSpPr>
            <p:spPr>
              <a:xfrm>
                <a:off x="779637" y="414237"/>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rgbClr val="8FDFD6"/>
              </a:solidFill>
              <a:ln>
                <a:noFill/>
              </a:ln>
            </p:spPr>
            <p:txBody>
              <a:bodyPr spcFirstLastPara="1" wrap="square" lIns="91425" tIns="91425" rIns="91425" bIns="91425" anchor="ctr" anchorCtr="0">
                <a:noAutofit/>
              </a:bodyPr>
              <a:lstStyle/>
              <a:p>
                <a:endParaRPr/>
              </a:p>
            </p:txBody>
          </p:sp>
          <p:sp>
            <p:nvSpPr>
              <p:cNvPr id="86" name="Google Shape;571;p42"/>
              <p:cNvSpPr/>
              <p:nvPr/>
            </p:nvSpPr>
            <p:spPr>
              <a:xfrm>
                <a:off x="6379006" y="203218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7" name="Google Shape;572;p42"/>
              <p:cNvSpPr/>
              <p:nvPr/>
            </p:nvSpPr>
            <p:spPr>
              <a:xfrm>
                <a:off x="2790499" y="1977390"/>
                <a:ext cx="94617" cy="94955"/>
              </a:xfrm>
              <a:custGeom>
                <a:avLst/>
                <a:gdLst/>
                <a:ahLst/>
                <a:cxnLst/>
                <a:rect l="l" t="t" r="r" b="b"/>
                <a:pathLst>
                  <a:path w="3083" h="3094" extrusionOk="0">
                    <a:moveTo>
                      <a:pt x="1542" y="0"/>
                    </a:moveTo>
                    <a:cubicBezTo>
                      <a:pt x="1542" y="1553"/>
                      <a:pt x="1" y="1553"/>
                      <a:pt x="1" y="1553"/>
                    </a:cubicBezTo>
                    <a:cubicBezTo>
                      <a:pt x="1542" y="1553"/>
                      <a:pt x="1542" y="3082"/>
                      <a:pt x="1542" y="3093"/>
                    </a:cubicBezTo>
                    <a:cubicBezTo>
                      <a:pt x="1542" y="1553"/>
                      <a:pt x="3083" y="1553"/>
                      <a:pt x="3083" y="1553"/>
                    </a:cubicBezTo>
                    <a:cubicBezTo>
                      <a:pt x="1542" y="1553"/>
                      <a:pt x="1542" y="0"/>
                      <a:pt x="154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 name="Google Shape;573;p42"/>
              <p:cNvSpPr/>
              <p:nvPr/>
            </p:nvSpPr>
            <p:spPr>
              <a:xfrm>
                <a:off x="1951435" y="1391527"/>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9" name="Google Shape;574;p42"/>
              <p:cNvSpPr/>
              <p:nvPr/>
            </p:nvSpPr>
            <p:spPr>
              <a:xfrm>
                <a:off x="426675" y="2437587"/>
                <a:ext cx="94617" cy="94617"/>
              </a:xfrm>
              <a:custGeom>
                <a:avLst/>
                <a:gdLst/>
                <a:ahLst/>
                <a:cxnLst/>
                <a:rect l="l" t="t" r="r" b="b"/>
                <a:pathLst>
                  <a:path w="3083" h="3083" extrusionOk="0">
                    <a:moveTo>
                      <a:pt x="1541" y="0"/>
                    </a:moveTo>
                    <a:cubicBezTo>
                      <a:pt x="1541" y="1541"/>
                      <a:pt x="0" y="1541"/>
                      <a:pt x="0" y="1541"/>
                    </a:cubicBezTo>
                    <a:cubicBezTo>
                      <a:pt x="1541" y="1541"/>
                      <a:pt x="1541" y="3082"/>
                      <a:pt x="1541" y="3082"/>
                    </a:cubicBezTo>
                    <a:cubicBezTo>
                      <a:pt x="1541" y="1541"/>
                      <a:pt x="3082" y="1541"/>
                      <a:pt x="3082" y="1541"/>
                    </a:cubicBezTo>
                    <a:cubicBezTo>
                      <a:pt x="1541" y="1541"/>
                      <a:pt x="1541" y="0"/>
                      <a:pt x="154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0" name="Google Shape;575;p42"/>
              <p:cNvSpPr/>
              <p:nvPr/>
            </p:nvSpPr>
            <p:spPr>
              <a:xfrm>
                <a:off x="521291" y="1240524"/>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576;p42"/>
              <p:cNvSpPr/>
              <p:nvPr/>
            </p:nvSpPr>
            <p:spPr>
              <a:xfrm>
                <a:off x="6426954" y="509207"/>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2" name="Google Shape;577;p42"/>
              <p:cNvSpPr/>
              <p:nvPr/>
            </p:nvSpPr>
            <p:spPr>
              <a:xfrm>
                <a:off x="7008848" y="119234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3" name="Google Shape;578;p42"/>
              <p:cNvSpPr/>
              <p:nvPr/>
            </p:nvSpPr>
            <p:spPr>
              <a:xfrm>
                <a:off x="8273059" y="1786100"/>
                <a:ext cx="191291" cy="191291"/>
              </a:xfrm>
              <a:custGeom>
                <a:avLst/>
                <a:gdLst/>
                <a:ahLst/>
                <a:cxnLst/>
                <a:rect l="l" t="t" r="r" b="b"/>
                <a:pathLst>
                  <a:path w="6233" h="6233" extrusionOk="0">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579;p42"/>
              <p:cNvSpPr/>
              <p:nvPr/>
            </p:nvSpPr>
            <p:spPr>
              <a:xfrm>
                <a:off x="1463863" y="2174803"/>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5" name="Google Shape;580;p42"/>
              <p:cNvSpPr/>
              <p:nvPr/>
            </p:nvSpPr>
            <p:spPr>
              <a:xfrm>
                <a:off x="995355" y="5931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581;p42"/>
              <p:cNvSpPr/>
              <p:nvPr/>
            </p:nvSpPr>
            <p:spPr>
              <a:xfrm>
                <a:off x="7503637" y="827235"/>
                <a:ext cx="191321" cy="191291"/>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582;p42"/>
              <p:cNvSpPr/>
              <p:nvPr/>
            </p:nvSpPr>
            <p:spPr>
              <a:xfrm>
                <a:off x="8130653" y="285328"/>
                <a:ext cx="191291" cy="190953"/>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8" name="Google Shape;583;p42"/>
              <p:cNvSpPr/>
              <p:nvPr/>
            </p:nvSpPr>
            <p:spPr>
              <a:xfrm>
                <a:off x="8464349" y="91036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0" name="Google Shape;584;p42"/>
            <p:cNvSpPr/>
            <p:nvPr/>
          </p:nvSpPr>
          <p:spPr>
            <a:xfrm>
              <a:off x="2925285" y="294252"/>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2" name="Rounded Rectangle 1"/>
          <p:cNvSpPr/>
          <p:nvPr/>
        </p:nvSpPr>
        <p:spPr>
          <a:xfrm>
            <a:off x="2173556" y="4313455"/>
            <a:ext cx="3972696" cy="91654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algn="ctr"/>
            <a:endParaRPr lang="en-US" sz="2700" dirty="0"/>
          </a:p>
        </p:txBody>
      </p:sp>
      <p:sp>
        <p:nvSpPr>
          <p:cNvPr id="99" name="Rounded Rectangle 98"/>
          <p:cNvSpPr/>
          <p:nvPr/>
        </p:nvSpPr>
        <p:spPr>
          <a:xfrm>
            <a:off x="3262435" y="1237514"/>
            <a:ext cx="6936566" cy="100625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r>
              <a:rPr lang="vi-VN" sz="2800" b="1" dirty="0">
                <a:solidFill>
                  <a:srgbClr val="002060"/>
                </a:solidFill>
                <a:latin typeface="Times New Roman" panose="02020603050405020304" pitchFamily="18" charset="0"/>
                <a:cs typeface="Times New Roman" panose="02020603050405020304" pitchFamily="18" charset="0"/>
              </a:rPr>
              <a:t>Nhịp nhanh hơn, giọng vui, khỏe khoắn, tràn đầy tự hào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nhấn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giọng</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điệp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37" name="Google Shape;1075;p53"/>
          <p:cNvSpPr/>
          <p:nvPr/>
        </p:nvSpPr>
        <p:spPr>
          <a:xfrm>
            <a:off x="2064571" y="2699740"/>
            <a:ext cx="2288329" cy="1244795"/>
          </a:xfrm>
          <a:prstGeom prst="ellipse">
            <a:avLst/>
          </a:prstGeom>
          <a:noFill/>
          <a:ln w="19050" cap="flat" cmpd="sng">
            <a:solidFill>
              <a:schemeClr val="accent3"/>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38" name="Google Shape;1077;p53"/>
          <p:cNvSpPr/>
          <p:nvPr/>
        </p:nvSpPr>
        <p:spPr>
          <a:xfrm>
            <a:off x="2173556" y="2827286"/>
            <a:ext cx="2070361" cy="1042639"/>
          </a:xfrm>
          <a:prstGeom prst="ellipse">
            <a:avLst/>
          </a:prstGeom>
          <a:solidFill>
            <a:schemeClr val="accent2"/>
          </a:solidFill>
          <a:ln>
            <a:noFill/>
          </a:ln>
        </p:spPr>
        <p:txBody>
          <a:bodyPr spcFirstLastPara="1" wrap="square" lIns="121897" tIns="121897" rIns="121897" bIns="121897" anchor="ctr" anchorCtr="0">
            <a:noAutofit/>
          </a:bodyPr>
          <a:lstStyle/>
          <a:p>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1,2</a:t>
            </a:r>
            <a:endParaRPr sz="2800" b="1" dirty="0">
              <a:latin typeface="Times New Roman" panose="02020603050405020304" pitchFamily="18" charset="0"/>
              <a:cs typeface="Times New Roman" panose="02020603050405020304" pitchFamily="18" charset="0"/>
            </a:endParaRPr>
          </a:p>
        </p:txBody>
      </p:sp>
      <p:sp>
        <p:nvSpPr>
          <p:cNvPr id="42" name="Google Shape;1082;p53"/>
          <p:cNvSpPr/>
          <p:nvPr/>
        </p:nvSpPr>
        <p:spPr>
          <a:xfrm>
            <a:off x="8117841" y="2630831"/>
            <a:ext cx="2255550" cy="1436725"/>
          </a:xfrm>
          <a:prstGeom prst="ellipse">
            <a:avLst/>
          </a:prstGeom>
          <a:noFill/>
          <a:ln w="19050" cap="flat" cmpd="sng">
            <a:solidFill>
              <a:schemeClr val="accent3"/>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43" name="Google Shape;1083;p53"/>
          <p:cNvSpPr/>
          <p:nvPr/>
        </p:nvSpPr>
        <p:spPr>
          <a:xfrm>
            <a:off x="8252565" y="2790125"/>
            <a:ext cx="1998757" cy="1116960"/>
          </a:xfrm>
          <a:prstGeom prst="ellipse">
            <a:avLst/>
          </a:prstGeom>
          <a:solidFill>
            <a:schemeClr val="accent4"/>
          </a:solidFill>
          <a:ln>
            <a:noFill/>
          </a:ln>
        </p:spPr>
        <p:txBody>
          <a:bodyPr spcFirstLastPara="1" wrap="square" lIns="121897" tIns="121897" rIns="121897" bIns="121897" anchor="ctr" anchorCtr="0">
            <a:noAutofit/>
          </a:bodyPr>
          <a:lstStyle/>
          <a:p>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5</a:t>
            </a:r>
            <a:endParaRPr sz="2800" b="1" dirty="0">
              <a:latin typeface="Times New Roman" panose="02020603050405020304" pitchFamily="18" charset="0"/>
              <a:cs typeface="Times New Roman" panose="02020603050405020304" pitchFamily="18" charset="0"/>
            </a:endParaRPr>
          </a:p>
        </p:txBody>
      </p:sp>
      <p:cxnSp>
        <p:nvCxnSpPr>
          <p:cNvPr id="53" name="Google Shape;1097;p53"/>
          <p:cNvCxnSpPr/>
          <p:nvPr/>
        </p:nvCxnSpPr>
        <p:spPr>
          <a:xfrm>
            <a:off x="3189639" y="3799109"/>
            <a:ext cx="19096" cy="729124"/>
          </a:xfrm>
          <a:prstGeom prst="straightConnector1">
            <a:avLst/>
          </a:prstGeom>
          <a:noFill/>
          <a:ln w="57150" cap="flat" cmpd="sng">
            <a:solidFill>
              <a:schemeClr val="accent2"/>
            </a:solidFill>
            <a:prstDash val="solid"/>
            <a:round/>
            <a:headEnd type="none" w="med" len="med"/>
            <a:tailEnd type="oval" w="med" len="med"/>
          </a:ln>
        </p:spPr>
      </p:cxnSp>
      <p:cxnSp>
        <p:nvCxnSpPr>
          <p:cNvPr id="54" name="Google Shape;1098;p53"/>
          <p:cNvCxnSpPr/>
          <p:nvPr/>
        </p:nvCxnSpPr>
        <p:spPr>
          <a:xfrm flipH="1">
            <a:off x="9166619" y="3930171"/>
            <a:ext cx="4661" cy="598062"/>
          </a:xfrm>
          <a:prstGeom prst="straightConnector1">
            <a:avLst/>
          </a:prstGeom>
          <a:noFill/>
          <a:ln w="57150" cap="flat" cmpd="sng">
            <a:solidFill>
              <a:schemeClr val="accent1"/>
            </a:solidFill>
            <a:prstDash val="solid"/>
            <a:round/>
            <a:headEnd type="none" w="med" len="med"/>
            <a:tailEnd type="oval" w="med" len="med"/>
          </a:ln>
        </p:spPr>
      </p:cxnSp>
      <p:sp>
        <p:nvSpPr>
          <p:cNvPr id="58" name="Google Shape;1076;p53"/>
          <p:cNvSpPr/>
          <p:nvPr/>
        </p:nvSpPr>
        <p:spPr>
          <a:xfrm>
            <a:off x="4783051" y="2619290"/>
            <a:ext cx="2641292" cy="1500029"/>
          </a:xfrm>
          <a:prstGeom prst="ellipse">
            <a:avLst/>
          </a:prstGeom>
          <a:noFill/>
          <a:ln w="19050" cap="flat" cmpd="sng">
            <a:solidFill>
              <a:schemeClr val="accent3"/>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59" name="Google Shape;1086;p53"/>
          <p:cNvSpPr/>
          <p:nvPr/>
        </p:nvSpPr>
        <p:spPr>
          <a:xfrm>
            <a:off x="5033389" y="2843436"/>
            <a:ext cx="2259103" cy="1116961"/>
          </a:xfrm>
          <a:prstGeom prst="ellipse">
            <a:avLst/>
          </a:prstGeom>
          <a:solidFill>
            <a:schemeClr val="accent3"/>
          </a:solidFill>
          <a:ln>
            <a:noFill/>
          </a:ln>
        </p:spPr>
        <p:txBody>
          <a:bodyPr spcFirstLastPara="1" wrap="square" lIns="121897" tIns="121897" rIns="121897" bIns="121897" anchor="ctr" anchorCtr="0">
            <a:noAutofit/>
          </a:bodyPr>
          <a:lstStyle/>
          <a:p>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3, 4</a:t>
            </a:r>
            <a:endParaRPr sz="2800" b="1" dirty="0">
              <a:latin typeface="Times New Roman" panose="02020603050405020304" pitchFamily="18" charset="0"/>
              <a:cs typeface="Times New Roman" panose="02020603050405020304" pitchFamily="18" charset="0"/>
            </a:endParaRPr>
          </a:p>
        </p:txBody>
      </p:sp>
      <p:cxnSp>
        <p:nvCxnSpPr>
          <p:cNvPr id="65" name="Google Shape;1084;p53"/>
          <p:cNvCxnSpPr/>
          <p:nvPr/>
        </p:nvCxnSpPr>
        <p:spPr>
          <a:xfrm>
            <a:off x="6090948" y="2356086"/>
            <a:ext cx="0" cy="471200"/>
          </a:xfrm>
          <a:prstGeom prst="straightConnector1">
            <a:avLst/>
          </a:prstGeom>
          <a:noFill/>
          <a:ln w="57150" cap="flat" cmpd="sng">
            <a:solidFill>
              <a:srgbClr val="FF0000"/>
            </a:solidFill>
            <a:prstDash val="solid"/>
            <a:round/>
            <a:headEnd type="oval" w="med" len="med"/>
            <a:tailEnd type="none" w="med" len="med"/>
          </a:ln>
        </p:spPr>
      </p:cxnSp>
      <p:grpSp>
        <p:nvGrpSpPr>
          <p:cNvPr id="178" name="Google Shape;729;p51"/>
          <p:cNvGrpSpPr/>
          <p:nvPr/>
        </p:nvGrpSpPr>
        <p:grpSpPr>
          <a:xfrm flipH="1">
            <a:off x="-21548" y="3869925"/>
            <a:ext cx="1882219" cy="2755940"/>
            <a:chOff x="7826275" y="3178850"/>
            <a:chExt cx="1106700" cy="1804975"/>
          </a:xfrm>
        </p:grpSpPr>
        <p:sp>
          <p:nvSpPr>
            <p:cNvPr id="179" name="Google Shape;730;p51"/>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0" name="Google Shape;731;p51"/>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1" name="Google Shape;732;p51"/>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2" name="Google Shape;733;p51"/>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3" name="Google Shape;734;p51"/>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4" name="Google Shape;735;p51"/>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5" name="Google Shape;736;p51"/>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6" name="Google Shape;737;p51"/>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7" name="Google Shape;738;p51"/>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8" name="Google Shape;739;p51"/>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89" name="Google Shape;740;p51"/>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0" name="Google Shape;741;p51"/>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1" name="Google Shape;742;p51"/>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2" name="Google Shape;743;p51"/>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3" name="Google Shape;744;p51"/>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4" name="Google Shape;745;p51"/>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5" name="Google Shape;746;p51"/>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6" name="Google Shape;747;p51"/>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7" name="Google Shape;748;p51"/>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8" name="Google Shape;749;p51"/>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199" name="Google Shape;750;p51"/>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0" name="Google Shape;751;p51"/>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1" name="Google Shape;752;p51"/>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2" name="Google Shape;753;p51"/>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3" name="Google Shape;754;p51"/>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4" name="Google Shape;755;p51"/>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5" name="Google Shape;756;p51"/>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6" name="Google Shape;757;p51"/>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7" name="Google Shape;758;p51"/>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8" name="Google Shape;759;p51"/>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09" name="Google Shape;760;p51"/>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0" name="Google Shape;761;p51"/>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1" name="Google Shape;762;p51"/>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2" name="Google Shape;763;p51"/>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3" name="Google Shape;764;p51"/>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4" name="Google Shape;765;p51"/>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5" name="Google Shape;766;p51"/>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6" name="Google Shape;767;p51"/>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7" name="Google Shape;768;p51"/>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8" name="Google Shape;769;p51"/>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19" name="Google Shape;770;p51"/>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0" name="Google Shape;771;p51"/>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1" name="Google Shape;772;p51"/>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2" name="Google Shape;773;p51"/>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3" name="Google Shape;774;p51"/>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4" name="Google Shape;775;p51"/>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5" name="Google Shape;776;p51"/>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6" name="Google Shape;777;p51"/>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7" name="Google Shape;778;p51"/>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8" name="Google Shape;779;p51"/>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29" name="Google Shape;780;p51"/>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0" name="Google Shape;781;p51"/>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1" name="Google Shape;782;p51"/>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2" name="Google Shape;783;p51"/>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3" name="Google Shape;784;p51"/>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4" name="Google Shape;785;p51"/>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5" name="Google Shape;786;p51"/>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6" name="Google Shape;787;p51"/>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7" name="Google Shape;788;p51"/>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8" name="Google Shape;789;p51"/>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sp>
          <p:nvSpPr>
            <p:cNvPr id="239" name="Google Shape;790;p51"/>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900" kern="0"/>
            </a:p>
          </p:txBody>
        </p:sp>
      </p:grpSp>
      <p:grpSp>
        <p:nvGrpSpPr>
          <p:cNvPr id="240" name="Google Shape;2935;p98"/>
          <p:cNvGrpSpPr/>
          <p:nvPr/>
        </p:nvGrpSpPr>
        <p:grpSpPr>
          <a:xfrm>
            <a:off x="9093016" y="5740729"/>
            <a:ext cx="1597080" cy="1053068"/>
            <a:chOff x="2116627" y="3519195"/>
            <a:chExt cx="1197810" cy="789801"/>
          </a:xfrm>
        </p:grpSpPr>
        <p:sp>
          <p:nvSpPr>
            <p:cNvPr id="241" name="Google Shape;2936;p98"/>
            <p:cNvSpPr/>
            <p:nvPr/>
          </p:nvSpPr>
          <p:spPr>
            <a:xfrm>
              <a:off x="2116627" y="3519195"/>
              <a:ext cx="1111286" cy="665389"/>
            </a:xfrm>
            <a:custGeom>
              <a:avLst/>
              <a:gdLst/>
              <a:ahLst/>
              <a:cxnLst/>
              <a:rect l="l" t="t" r="r" b="b"/>
              <a:pathLst>
                <a:path w="79605" h="47664" extrusionOk="0">
                  <a:moveTo>
                    <a:pt x="39005" y="0"/>
                  </a:moveTo>
                  <a:cubicBezTo>
                    <a:pt x="32566" y="0"/>
                    <a:pt x="33031" y="4711"/>
                    <a:pt x="32144" y="7495"/>
                  </a:cubicBezTo>
                  <a:cubicBezTo>
                    <a:pt x="32032" y="7846"/>
                    <a:pt x="31908" y="7993"/>
                    <a:pt x="31754" y="7993"/>
                  </a:cubicBezTo>
                  <a:cubicBezTo>
                    <a:pt x="30953" y="7993"/>
                    <a:pt x="29356" y="3975"/>
                    <a:pt x="24604" y="3975"/>
                  </a:cubicBezTo>
                  <a:cubicBezTo>
                    <a:pt x="22019" y="3975"/>
                    <a:pt x="18501" y="5163"/>
                    <a:pt x="13670" y="8832"/>
                  </a:cubicBezTo>
                  <a:cubicBezTo>
                    <a:pt x="7784" y="13302"/>
                    <a:pt x="0" y="47663"/>
                    <a:pt x="25852" y="47663"/>
                  </a:cubicBezTo>
                  <a:cubicBezTo>
                    <a:pt x="25890" y="47663"/>
                    <a:pt x="25928" y="47663"/>
                    <a:pt x="25966" y="47663"/>
                  </a:cubicBezTo>
                  <a:cubicBezTo>
                    <a:pt x="29956" y="47643"/>
                    <a:pt x="33035" y="41404"/>
                    <a:pt x="33035" y="41404"/>
                  </a:cubicBezTo>
                  <a:cubicBezTo>
                    <a:pt x="33035" y="41404"/>
                    <a:pt x="36327" y="47580"/>
                    <a:pt x="42096" y="47580"/>
                  </a:cubicBezTo>
                  <a:cubicBezTo>
                    <a:pt x="43130" y="47580"/>
                    <a:pt x="44243" y="47382"/>
                    <a:pt x="45432" y="46914"/>
                  </a:cubicBezTo>
                  <a:cubicBezTo>
                    <a:pt x="52299" y="44179"/>
                    <a:pt x="49767" y="38386"/>
                    <a:pt x="49868" y="37657"/>
                  </a:cubicBezTo>
                  <a:cubicBezTo>
                    <a:pt x="49870" y="37644"/>
                    <a:pt x="49878" y="37637"/>
                    <a:pt x="49892" y="37637"/>
                  </a:cubicBezTo>
                  <a:cubicBezTo>
                    <a:pt x="50356" y="37637"/>
                    <a:pt x="57388" y="45054"/>
                    <a:pt x="64185" y="45054"/>
                  </a:cubicBezTo>
                  <a:cubicBezTo>
                    <a:pt x="68027" y="45054"/>
                    <a:pt x="71793" y="42685"/>
                    <a:pt x="74256" y="35266"/>
                  </a:cubicBezTo>
                  <a:cubicBezTo>
                    <a:pt x="79604" y="19102"/>
                    <a:pt x="71238" y="11405"/>
                    <a:pt x="64412" y="7596"/>
                  </a:cubicBezTo>
                  <a:cubicBezTo>
                    <a:pt x="62934" y="6773"/>
                    <a:pt x="61604" y="6449"/>
                    <a:pt x="60425" y="6449"/>
                  </a:cubicBezTo>
                  <a:cubicBezTo>
                    <a:pt x="56096" y="6449"/>
                    <a:pt x="53818" y="10817"/>
                    <a:pt x="53818" y="10817"/>
                  </a:cubicBezTo>
                  <a:cubicBezTo>
                    <a:pt x="53818" y="10817"/>
                    <a:pt x="49726" y="1621"/>
                    <a:pt x="42191" y="304"/>
                  </a:cubicBezTo>
                  <a:cubicBezTo>
                    <a:pt x="40974" y="95"/>
                    <a:pt x="39920" y="0"/>
                    <a:pt x="39005" y="0"/>
                  </a:cubicBezTo>
                  <a:close/>
                </a:path>
              </a:pathLst>
            </a:custGeom>
            <a:solidFill>
              <a:srgbClr val="C9DAF8"/>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42" name="Google Shape;2937;p98"/>
            <p:cNvSpPr/>
            <p:nvPr/>
          </p:nvSpPr>
          <p:spPr>
            <a:xfrm>
              <a:off x="2138265" y="3669725"/>
              <a:ext cx="1176172" cy="545375"/>
            </a:xfrm>
            <a:custGeom>
              <a:avLst/>
              <a:gdLst/>
              <a:ahLst/>
              <a:cxnLst/>
              <a:rect l="l" t="t" r="r" b="b"/>
              <a:pathLst>
                <a:path w="84253" h="39067" extrusionOk="0">
                  <a:moveTo>
                    <a:pt x="38258" y="2531"/>
                  </a:moveTo>
                  <a:cubicBezTo>
                    <a:pt x="50377" y="2531"/>
                    <a:pt x="62686" y="3039"/>
                    <a:pt x="65515" y="3701"/>
                  </a:cubicBezTo>
                  <a:cubicBezTo>
                    <a:pt x="68919" y="4511"/>
                    <a:pt x="68716" y="17981"/>
                    <a:pt x="68716" y="17981"/>
                  </a:cubicBezTo>
                  <a:cubicBezTo>
                    <a:pt x="68716" y="17981"/>
                    <a:pt x="7988" y="17981"/>
                    <a:pt x="7259" y="17860"/>
                  </a:cubicBezTo>
                  <a:cubicBezTo>
                    <a:pt x="6530" y="17738"/>
                    <a:pt x="7644" y="7083"/>
                    <a:pt x="12201" y="4369"/>
                  </a:cubicBezTo>
                  <a:cubicBezTo>
                    <a:pt x="14448" y="3029"/>
                    <a:pt x="26261" y="2531"/>
                    <a:pt x="38258" y="2531"/>
                  </a:cubicBezTo>
                  <a:close/>
                  <a:moveTo>
                    <a:pt x="46704" y="1"/>
                  </a:moveTo>
                  <a:cubicBezTo>
                    <a:pt x="32727" y="1"/>
                    <a:pt x="16718" y="946"/>
                    <a:pt x="16718" y="946"/>
                  </a:cubicBezTo>
                  <a:cubicBezTo>
                    <a:pt x="16619" y="943"/>
                    <a:pt x="16521" y="942"/>
                    <a:pt x="16423" y="942"/>
                  </a:cubicBezTo>
                  <a:cubicBezTo>
                    <a:pt x="1" y="942"/>
                    <a:pt x="4558" y="36283"/>
                    <a:pt x="6752" y="38055"/>
                  </a:cubicBezTo>
                  <a:cubicBezTo>
                    <a:pt x="7641" y="38764"/>
                    <a:pt x="8979" y="38952"/>
                    <a:pt x="10519" y="38952"/>
                  </a:cubicBezTo>
                  <a:cubicBezTo>
                    <a:pt x="12250" y="38952"/>
                    <a:pt x="14236" y="38715"/>
                    <a:pt x="16128" y="38715"/>
                  </a:cubicBezTo>
                  <a:cubicBezTo>
                    <a:pt x="16737" y="38715"/>
                    <a:pt x="17336" y="38740"/>
                    <a:pt x="17914" y="38805"/>
                  </a:cubicBezTo>
                  <a:cubicBezTo>
                    <a:pt x="18484" y="38866"/>
                    <a:pt x="19054" y="38892"/>
                    <a:pt x="19627" y="38892"/>
                  </a:cubicBezTo>
                  <a:cubicBezTo>
                    <a:pt x="22887" y="38892"/>
                    <a:pt x="26238" y="38049"/>
                    <a:pt x="30265" y="38049"/>
                  </a:cubicBezTo>
                  <a:cubicBezTo>
                    <a:pt x="30454" y="38049"/>
                    <a:pt x="30645" y="38051"/>
                    <a:pt x="30837" y="38055"/>
                  </a:cubicBezTo>
                  <a:cubicBezTo>
                    <a:pt x="38646" y="38199"/>
                    <a:pt x="43626" y="38628"/>
                    <a:pt x="47489" y="38628"/>
                  </a:cubicBezTo>
                  <a:cubicBezTo>
                    <a:pt x="50139" y="38628"/>
                    <a:pt x="52264" y="38426"/>
                    <a:pt x="54415" y="37792"/>
                  </a:cubicBezTo>
                  <a:cubicBezTo>
                    <a:pt x="55061" y="37606"/>
                    <a:pt x="55934" y="37530"/>
                    <a:pt x="56947" y="37530"/>
                  </a:cubicBezTo>
                  <a:cubicBezTo>
                    <a:pt x="61012" y="37530"/>
                    <a:pt x="67320" y="38748"/>
                    <a:pt x="70174" y="38926"/>
                  </a:cubicBezTo>
                  <a:cubicBezTo>
                    <a:pt x="71630" y="39021"/>
                    <a:pt x="72862" y="39066"/>
                    <a:pt x="73942" y="39066"/>
                  </a:cubicBezTo>
                  <a:cubicBezTo>
                    <a:pt x="77012" y="39066"/>
                    <a:pt x="78861" y="38699"/>
                    <a:pt x="81153" y="38055"/>
                  </a:cubicBezTo>
                  <a:cubicBezTo>
                    <a:pt x="84252" y="37164"/>
                    <a:pt x="81882" y="21526"/>
                    <a:pt x="80789" y="20918"/>
                  </a:cubicBezTo>
                  <a:cubicBezTo>
                    <a:pt x="79882" y="20412"/>
                    <a:pt x="78735" y="20293"/>
                    <a:pt x="77556" y="20293"/>
                  </a:cubicBezTo>
                  <a:cubicBezTo>
                    <a:pt x="76515" y="20293"/>
                    <a:pt x="75449" y="20386"/>
                    <a:pt x="74501" y="20386"/>
                  </a:cubicBezTo>
                  <a:cubicBezTo>
                    <a:pt x="73042" y="20386"/>
                    <a:pt x="71865" y="20167"/>
                    <a:pt x="71491" y="19055"/>
                  </a:cubicBezTo>
                  <a:cubicBezTo>
                    <a:pt x="70600" y="16401"/>
                    <a:pt x="71937" y="5362"/>
                    <a:pt x="66630" y="1837"/>
                  </a:cubicBezTo>
                  <a:cubicBezTo>
                    <a:pt x="64502" y="424"/>
                    <a:pt x="56058" y="1"/>
                    <a:pt x="46704" y="1"/>
                  </a:cubicBezTo>
                  <a:close/>
                </a:path>
              </a:pathLst>
            </a:custGeom>
            <a:solidFill>
              <a:srgbClr val="E7BF61"/>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43" name="Google Shape;2938;p98"/>
            <p:cNvSpPr/>
            <p:nvPr/>
          </p:nvSpPr>
          <p:spPr>
            <a:xfrm>
              <a:off x="2349019" y="3782745"/>
              <a:ext cx="106626" cy="111708"/>
            </a:xfrm>
            <a:custGeom>
              <a:avLst/>
              <a:gdLst/>
              <a:ahLst/>
              <a:cxnLst/>
              <a:rect l="l" t="t" r="r" b="b"/>
              <a:pathLst>
                <a:path w="7638" h="8002" extrusionOk="0">
                  <a:moveTo>
                    <a:pt x="3492" y="1744"/>
                  </a:moveTo>
                  <a:cubicBezTo>
                    <a:pt x="3993" y="1744"/>
                    <a:pt x="4264" y="1940"/>
                    <a:pt x="4315" y="2370"/>
                  </a:cubicBezTo>
                  <a:cubicBezTo>
                    <a:pt x="4336" y="2471"/>
                    <a:pt x="4336" y="2593"/>
                    <a:pt x="4315" y="2714"/>
                  </a:cubicBezTo>
                  <a:cubicBezTo>
                    <a:pt x="4295" y="2796"/>
                    <a:pt x="4275" y="2897"/>
                    <a:pt x="4214" y="2958"/>
                  </a:cubicBezTo>
                  <a:cubicBezTo>
                    <a:pt x="4153" y="3039"/>
                    <a:pt x="4093" y="3079"/>
                    <a:pt x="4012" y="3120"/>
                  </a:cubicBezTo>
                  <a:cubicBezTo>
                    <a:pt x="3951" y="3160"/>
                    <a:pt x="3870" y="3201"/>
                    <a:pt x="3789" y="3221"/>
                  </a:cubicBezTo>
                  <a:lnTo>
                    <a:pt x="3546" y="3302"/>
                  </a:lnTo>
                  <a:lnTo>
                    <a:pt x="3323" y="3363"/>
                  </a:lnTo>
                  <a:cubicBezTo>
                    <a:pt x="3242" y="3363"/>
                    <a:pt x="3181" y="3322"/>
                    <a:pt x="3181" y="3261"/>
                  </a:cubicBezTo>
                  <a:cubicBezTo>
                    <a:pt x="3161" y="3120"/>
                    <a:pt x="3141" y="2917"/>
                    <a:pt x="3080" y="2633"/>
                  </a:cubicBezTo>
                  <a:cubicBezTo>
                    <a:pt x="3039" y="2350"/>
                    <a:pt x="2999" y="2127"/>
                    <a:pt x="2979" y="1985"/>
                  </a:cubicBezTo>
                  <a:cubicBezTo>
                    <a:pt x="2958" y="1945"/>
                    <a:pt x="2958" y="1904"/>
                    <a:pt x="2979" y="1864"/>
                  </a:cubicBezTo>
                  <a:cubicBezTo>
                    <a:pt x="3060" y="1823"/>
                    <a:pt x="3120" y="1783"/>
                    <a:pt x="3201" y="1762"/>
                  </a:cubicBezTo>
                  <a:cubicBezTo>
                    <a:pt x="3306" y="1750"/>
                    <a:pt x="3402" y="1744"/>
                    <a:pt x="3492" y="1744"/>
                  </a:cubicBezTo>
                  <a:close/>
                  <a:moveTo>
                    <a:pt x="4214" y="4416"/>
                  </a:moveTo>
                  <a:lnTo>
                    <a:pt x="4376" y="4457"/>
                  </a:lnTo>
                  <a:cubicBezTo>
                    <a:pt x="4437" y="4457"/>
                    <a:pt x="4478" y="4497"/>
                    <a:pt x="4518" y="4517"/>
                  </a:cubicBezTo>
                  <a:cubicBezTo>
                    <a:pt x="4579" y="4558"/>
                    <a:pt x="4619" y="4598"/>
                    <a:pt x="4640" y="4639"/>
                  </a:cubicBezTo>
                  <a:cubicBezTo>
                    <a:pt x="4700" y="4679"/>
                    <a:pt x="4721" y="4740"/>
                    <a:pt x="4741" y="4801"/>
                  </a:cubicBezTo>
                  <a:cubicBezTo>
                    <a:pt x="4781" y="4862"/>
                    <a:pt x="4802" y="4943"/>
                    <a:pt x="4802" y="5003"/>
                  </a:cubicBezTo>
                  <a:cubicBezTo>
                    <a:pt x="4822" y="5145"/>
                    <a:pt x="4822" y="5267"/>
                    <a:pt x="4781" y="5388"/>
                  </a:cubicBezTo>
                  <a:cubicBezTo>
                    <a:pt x="4761" y="5490"/>
                    <a:pt x="4721" y="5571"/>
                    <a:pt x="4660" y="5631"/>
                  </a:cubicBezTo>
                  <a:cubicBezTo>
                    <a:pt x="4599" y="5712"/>
                    <a:pt x="4518" y="5773"/>
                    <a:pt x="4417" y="5814"/>
                  </a:cubicBezTo>
                  <a:cubicBezTo>
                    <a:pt x="4336" y="5854"/>
                    <a:pt x="4234" y="5895"/>
                    <a:pt x="4133" y="5915"/>
                  </a:cubicBezTo>
                  <a:cubicBezTo>
                    <a:pt x="4032" y="5935"/>
                    <a:pt x="3931" y="5955"/>
                    <a:pt x="3809" y="5955"/>
                  </a:cubicBezTo>
                  <a:lnTo>
                    <a:pt x="3647" y="5976"/>
                  </a:lnTo>
                  <a:cubicBezTo>
                    <a:pt x="3646" y="5977"/>
                    <a:pt x="3644" y="5978"/>
                    <a:pt x="3643" y="5978"/>
                  </a:cubicBezTo>
                  <a:cubicBezTo>
                    <a:pt x="3624" y="5978"/>
                    <a:pt x="3604" y="5857"/>
                    <a:pt x="3566" y="5631"/>
                  </a:cubicBezTo>
                  <a:lnTo>
                    <a:pt x="3546" y="5469"/>
                  </a:lnTo>
                  <a:cubicBezTo>
                    <a:pt x="3526" y="5307"/>
                    <a:pt x="3526" y="5145"/>
                    <a:pt x="3526" y="4983"/>
                  </a:cubicBezTo>
                  <a:lnTo>
                    <a:pt x="3526" y="4619"/>
                  </a:lnTo>
                  <a:lnTo>
                    <a:pt x="3505" y="4436"/>
                  </a:lnTo>
                  <a:lnTo>
                    <a:pt x="3667" y="4436"/>
                  </a:lnTo>
                  <a:lnTo>
                    <a:pt x="3850" y="4416"/>
                  </a:lnTo>
                  <a:close/>
                  <a:moveTo>
                    <a:pt x="4862" y="0"/>
                  </a:moveTo>
                  <a:cubicBezTo>
                    <a:pt x="4619" y="0"/>
                    <a:pt x="4376" y="20"/>
                    <a:pt x="4133" y="41"/>
                  </a:cubicBezTo>
                  <a:lnTo>
                    <a:pt x="1" y="750"/>
                  </a:lnTo>
                  <a:lnTo>
                    <a:pt x="872" y="7232"/>
                  </a:lnTo>
                  <a:cubicBezTo>
                    <a:pt x="912" y="7515"/>
                    <a:pt x="1014" y="7779"/>
                    <a:pt x="1156" y="8001"/>
                  </a:cubicBezTo>
                  <a:cubicBezTo>
                    <a:pt x="1905" y="7880"/>
                    <a:pt x="2715" y="7758"/>
                    <a:pt x="3607" y="7637"/>
                  </a:cubicBezTo>
                  <a:lnTo>
                    <a:pt x="4315" y="7535"/>
                  </a:lnTo>
                  <a:lnTo>
                    <a:pt x="5004" y="7454"/>
                  </a:lnTo>
                  <a:cubicBezTo>
                    <a:pt x="5268" y="7414"/>
                    <a:pt x="5511" y="7353"/>
                    <a:pt x="5774" y="7292"/>
                  </a:cubicBezTo>
                  <a:cubicBezTo>
                    <a:pt x="6017" y="7211"/>
                    <a:pt x="6280" y="7090"/>
                    <a:pt x="6503" y="6948"/>
                  </a:cubicBezTo>
                  <a:cubicBezTo>
                    <a:pt x="6746" y="6826"/>
                    <a:pt x="6949" y="6664"/>
                    <a:pt x="7131" y="6462"/>
                  </a:cubicBezTo>
                  <a:cubicBezTo>
                    <a:pt x="7313" y="6259"/>
                    <a:pt x="7435" y="6036"/>
                    <a:pt x="7516" y="5773"/>
                  </a:cubicBezTo>
                  <a:cubicBezTo>
                    <a:pt x="7617" y="5490"/>
                    <a:pt x="7638" y="5186"/>
                    <a:pt x="7577" y="4882"/>
                  </a:cubicBezTo>
                  <a:cubicBezTo>
                    <a:pt x="7536" y="4092"/>
                    <a:pt x="6888" y="3444"/>
                    <a:pt x="6078" y="3383"/>
                  </a:cubicBezTo>
                  <a:cubicBezTo>
                    <a:pt x="6382" y="3201"/>
                    <a:pt x="6625" y="2937"/>
                    <a:pt x="6787" y="2633"/>
                  </a:cubicBezTo>
                  <a:cubicBezTo>
                    <a:pt x="6929" y="2309"/>
                    <a:pt x="6989" y="1965"/>
                    <a:pt x="6929" y="1621"/>
                  </a:cubicBezTo>
                  <a:cubicBezTo>
                    <a:pt x="6888" y="1337"/>
                    <a:pt x="6807" y="1074"/>
                    <a:pt x="6665" y="851"/>
                  </a:cubicBezTo>
                  <a:cubicBezTo>
                    <a:pt x="6544" y="648"/>
                    <a:pt x="6382" y="466"/>
                    <a:pt x="6199" y="345"/>
                  </a:cubicBezTo>
                  <a:cubicBezTo>
                    <a:pt x="5997" y="223"/>
                    <a:pt x="5794" y="122"/>
                    <a:pt x="5551" y="81"/>
                  </a:cubicBezTo>
                  <a:cubicBezTo>
                    <a:pt x="5328" y="20"/>
                    <a:pt x="5085" y="0"/>
                    <a:pt x="4862" y="0"/>
                  </a:cubicBezTo>
                  <a:close/>
                </a:path>
              </a:pathLst>
            </a:custGeom>
            <a:solidFill>
              <a:srgbClr val="CA666F"/>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44" name="Google Shape;2939;p98"/>
            <p:cNvSpPr/>
            <p:nvPr/>
          </p:nvSpPr>
          <p:spPr>
            <a:xfrm>
              <a:off x="2458172" y="3780763"/>
              <a:ext cx="103793" cy="96436"/>
            </a:xfrm>
            <a:custGeom>
              <a:avLst/>
              <a:gdLst/>
              <a:ahLst/>
              <a:cxnLst/>
              <a:rect l="l" t="t" r="r" b="b"/>
              <a:pathLst>
                <a:path w="7435" h="6908" extrusionOk="0">
                  <a:moveTo>
                    <a:pt x="3282" y="1560"/>
                  </a:moveTo>
                  <a:cubicBezTo>
                    <a:pt x="3343" y="1580"/>
                    <a:pt x="3384" y="1621"/>
                    <a:pt x="3424" y="1682"/>
                  </a:cubicBezTo>
                  <a:lnTo>
                    <a:pt x="3444" y="1925"/>
                  </a:lnTo>
                  <a:cubicBezTo>
                    <a:pt x="3485" y="2046"/>
                    <a:pt x="3546" y="2188"/>
                    <a:pt x="3586" y="2330"/>
                  </a:cubicBezTo>
                  <a:cubicBezTo>
                    <a:pt x="3627" y="2472"/>
                    <a:pt x="3687" y="2634"/>
                    <a:pt x="3748" y="2836"/>
                  </a:cubicBezTo>
                  <a:cubicBezTo>
                    <a:pt x="3789" y="3039"/>
                    <a:pt x="3829" y="3181"/>
                    <a:pt x="3849" y="3262"/>
                  </a:cubicBezTo>
                  <a:lnTo>
                    <a:pt x="3870" y="3262"/>
                  </a:lnTo>
                  <a:cubicBezTo>
                    <a:pt x="3870" y="3282"/>
                    <a:pt x="3890" y="3322"/>
                    <a:pt x="3910" y="3322"/>
                  </a:cubicBezTo>
                  <a:cubicBezTo>
                    <a:pt x="3910" y="3343"/>
                    <a:pt x="3931" y="3363"/>
                    <a:pt x="3931" y="3383"/>
                  </a:cubicBezTo>
                  <a:lnTo>
                    <a:pt x="3931" y="3484"/>
                  </a:lnTo>
                  <a:cubicBezTo>
                    <a:pt x="3991" y="3626"/>
                    <a:pt x="4032" y="3788"/>
                    <a:pt x="4052" y="3930"/>
                  </a:cubicBezTo>
                  <a:lnTo>
                    <a:pt x="2857" y="4031"/>
                  </a:lnTo>
                  <a:cubicBezTo>
                    <a:pt x="2857" y="3991"/>
                    <a:pt x="2857" y="3930"/>
                    <a:pt x="2877" y="3890"/>
                  </a:cubicBezTo>
                  <a:cubicBezTo>
                    <a:pt x="2877" y="3829"/>
                    <a:pt x="2877" y="3768"/>
                    <a:pt x="2877" y="3707"/>
                  </a:cubicBezTo>
                  <a:cubicBezTo>
                    <a:pt x="2918" y="3424"/>
                    <a:pt x="2978" y="3039"/>
                    <a:pt x="3039" y="2553"/>
                  </a:cubicBezTo>
                  <a:cubicBezTo>
                    <a:pt x="3039" y="2553"/>
                    <a:pt x="3059" y="2532"/>
                    <a:pt x="3080" y="2512"/>
                  </a:cubicBezTo>
                  <a:cubicBezTo>
                    <a:pt x="3100" y="2492"/>
                    <a:pt x="3100" y="2472"/>
                    <a:pt x="3120" y="2451"/>
                  </a:cubicBezTo>
                  <a:lnTo>
                    <a:pt x="3100" y="2229"/>
                  </a:lnTo>
                  <a:cubicBezTo>
                    <a:pt x="3141" y="1803"/>
                    <a:pt x="3201" y="1580"/>
                    <a:pt x="3282" y="1560"/>
                  </a:cubicBezTo>
                  <a:close/>
                  <a:moveTo>
                    <a:pt x="4573" y="0"/>
                  </a:moveTo>
                  <a:cubicBezTo>
                    <a:pt x="4468" y="0"/>
                    <a:pt x="4342" y="7"/>
                    <a:pt x="4194" y="21"/>
                  </a:cubicBezTo>
                  <a:lnTo>
                    <a:pt x="1581" y="183"/>
                  </a:lnTo>
                  <a:cubicBezTo>
                    <a:pt x="1561" y="223"/>
                    <a:pt x="1520" y="264"/>
                    <a:pt x="1500" y="304"/>
                  </a:cubicBezTo>
                  <a:lnTo>
                    <a:pt x="1500" y="324"/>
                  </a:lnTo>
                  <a:cubicBezTo>
                    <a:pt x="1338" y="1033"/>
                    <a:pt x="1216" y="1540"/>
                    <a:pt x="1135" y="1864"/>
                  </a:cubicBezTo>
                  <a:cubicBezTo>
                    <a:pt x="993" y="2411"/>
                    <a:pt x="811" y="3241"/>
                    <a:pt x="568" y="4315"/>
                  </a:cubicBezTo>
                  <a:cubicBezTo>
                    <a:pt x="305" y="5409"/>
                    <a:pt x="122" y="6219"/>
                    <a:pt x="1" y="6746"/>
                  </a:cubicBezTo>
                  <a:lnTo>
                    <a:pt x="1" y="6908"/>
                  </a:lnTo>
                  <a:lnTo>
                    <a:pt x="2087" y="6746"/>
                  </a:lnTo>
                  <a:cubicBezTo>
                    <a:pt x="2188" y="6746"/>
                    <a:pt x="2310" y="6705"/>
                    <a:pt x="2411" y="6665"/>
                  </a:cubicBezTo>
                  <a:cubicBezTo>
                    <a:pt x="2492" y="6624"/>
                    <a:pt x="2553" y="6563"/>
                    <a:pt x="2594" y="6482"/>
                  </a:cubicBezTo>
                  <a:cubicBezTo>
                    <a:pt x="2614" y="6422"/>
                    <a:pt x="2654" y="6341"/>
                    <a:pt x="2654" y="6260"/>
                  </a:cubicBezTo>
                  <a:cubicBezTo>
                    <a:pt x="2675" y="6199"/>
                    <a:pt x="2675" y="6097"/>
                    <a:pt x="2695" y="5976"/>
                  </a:cubicBezTo>
                  <a:cubicBezTo>
                    <a:pt x="2695" y="5875"/>
                    <a:pt x="2715" y="5773"/>
                    <a:pt x="2735" y="5672"/>
                  </a:cubicBezTo>
                  <a:lnTo>
                    <a:pt x="4234" y="5591"/>
                  </a:lnTo>
                  <a:cubicBezTo>
                    <a:pt x="4255" y="5581"/>
                    <a:pt x="4275" y="5576"/>
                    <a:pt x="4295" y="5576"/>
                  </a:cubicBezTo>
                  <a:cubicBezTo>
                    <a:pt x="4315" y="5576"/>
                    <a:pt x="4336" y="5581"/>
                    <a:pt x="4356" y="5591"/>
                  </a:cubicBezTo>
                  <a:cubicBezTo>
                    <a:pt x="4376" y="5591"/>
                    <a:pt x="4376" y="5632"/>
                    <a:pt x="4396" y="5692"/>
                  </a:cubicBezTo>
                  <a:lnTo>
                    <a:pt x="4639" y="6401"/>
                  </a:lnTo>
                  <a:cubicBezTo>
                    <a:pt x="4639" y="6422"/>
                    <a:pt x="4660" y="6442"/>
                    <a:pt x="4680" y="6462"/>
                  </a:cubicBezTo>
                  <a:cubicBezTo>
                    <a:pt x="4700" y="6482"/>
                    <a:pt x="4720" y="6503"/>
                    <a:pt x="4741" y="6503"/>
                  </a:cubicBezTo>
                  <a:lnTo>
                    <a:pt x="4943" y="6503"/>
                  </a:lnTo>
                  <a:lnTo>
                    <a:pt x="7171" y="6341"/>
                  </a:lnTo>
                  <a:cubicBezTo>
                    <a:pt x="7253" y="6341"/>
                    <a:pt x="7334" y="6320"/>
                    <a:pt x="7394" y="6280"/>
                  </a:cubicBezTo>
                  <a:cubicBezTo>
                    <a:pt x="7415" y="6260"/>
                    <a:pt x="7435" y="6199"/>
                    <a:pt x="7435" y="6097"/>
                  </a:cubicBezTo>
                  <a:cubicBezTo>
                    <a:pt x="7415" y="6057"/>
                    <a:pt x="7374" y="5996"/>
                    <a:pt x="7354" y="5956"/>
                  </a:cubicBezTo>
                  <a:cubicBezTo>
                    <a:pt x="7313" y="5895"/>
                    <a:pt x="7293" y="5834"/>
                    <a:pt x="7273" y="5773"/>
                  </a:cubicBezTo>
                  <a:lnTo>
                    <a:pt x="7273" y="5672"/>
                  </a:lnTo>
                  <a:cubicBezTo>
                    <a:pt x="6989" y="5064"/>
                    <a:pt x="6787" y="4578"/>
                    <a:pt x="6645" y="4214"/>
                  </a:cubicBezTo>
                  <a:lnTo>
                    <a:pt x="6402" y="3525"/>
                  </a:lnTo>
                  <a:cubicBezTo>
                    <a:pt x="6361" y="3464"/>
                    <a:pt x="6321" y="3343"/>
                    <a:pt x="6240" y="3221"/>
                  </a:cubicBezTo>
                  <a:cubicBezTo>
                    <a:pt x="6159" y="3079"/>
                    <a:pt x="6098" y="2958"/>
                    <a:pt x="6057" y="2856"/>
                  </a:cubicBezTo>
                  <a:cubicBezTo>
                    <a:pt x="5997" y="2735"/>
                    <a:pt x="5936" y="2613"/>
                    <a:pt x="5916" y="2492"/>
                  </a:cubicBezTo>
                  <a:lnTo>
                    <a:pt x="5916" y="2431"/>
                  </a:lnTo>
                  <a:cubicBezTo>
                    <a:pt x="5733" y="2026"/>
                    <a:pt x="5450" y="1358"/>
                    <a:pt x="5065" y="405"/>
                  </a:cubicBezTo>
                  <a:cubicBezTo>
                    <a:pt x="5024" y="345"/>
                    <a:pt x="4964" y="284"/>
                    <a:pt x="4943" y="203"/>
                  </a:cubicBezTo>
                  <a:lnTo>
                    <a:pt x="4943" y="81"/>
                  </a:lnTo>
                  <a:cubicBezTo>
                    <a:pt x="4903" y="27"/>
                    <a:pt x="4781" y="0"/>
                    <a:pt x="4573" y="0"/>
                  </a:cubicBezTo>
                  <a:close/>
                </a:path>
              </a:pathLst>
            </a:custGeom>
            <a:solidFill>
              <a:srgbClr val="CA666F"/>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45" name="Google Shape;2940;p98"/>
            <p:cNvSpPr/>
            <p:nvPr/>
          </p:nvSpPr>
          <p:spPr>
            <a:xfrm>
              <a:off x="2560261" y="3774998"/>
              <a:ext cx="89930" cy="95235"/>
            </a:xfrm>
            <a:custGeom>
              <a:avLst/>
              <a:gdLst/>
              <a:ahLst/>
              <a:cxnLst/>
              <a:rect l="l" t="t" r="r" b="b"/>
              <a:pathLst>
                <a:path w="6442" h="6822" extrusionOk="0">
                  <a:moveTo>
                    <a:pt x="3560" y="1"/>
                  </a:moveTo>
                  <a:cubicBezTo>
                    <a:pt x="3474" y="1"/>
                    <a:pt x="3388" y="3"/>
                    <a:pt x="3302" y="8"/>
                  </a:cubicBezTo>
                  <a:cubicBezTo>
                    <a:pt x="2998" y="8"/>
                    <a:pt x="2694" y="49"/>
                    <a:pt x="2391" y="110"/>
                  </a:cubicBezTo>
                  <a:cubicBezTo>
                    <a:pt x="2107" y="170"/>
                    <a:pt x="1823" y="272"/>
                    <a:pt x="1560" y="393"/>
                  </a:cubicBezTo>
                  <a:cubicBezTo>
                    <a:pt x="1297" y="535"/>
                    <a:pt x="1033" y="717"/>
                    <a:pt x="831" y="940"/>
                  </a:cubicBezTo>
                  <a:cubicBezTo>
                    <a:pt x="608" y="1183"/>
                    <a:pt x="426" y="1446"/>
                    <a:pt x="284" y="1750"/>
                  </a:cubicBezTo>
                  <a:cubicBezTo>
                    <a:pt x="264" y="1811"/>
                    <a:pt x="243" y="1872"/>
                    <a:pt x="223" y="1933"/>
                  </a:cubicBezTo>
                  <a:cubicBezTo>
                    <a:pt x="203" y="1993"/>
                    <a:pt x="183" y="2054"/>
                    <a:pt x="162" y="2115"/>
                  </a:cubicBezTo>
                  <a:lnTo>
                    <a:pt x="102" y="2277"/>
                  </a:lnTo>
                  <a:cubicBezTo>
                    <a:pt x="102" y="2317"/>
                    <a:pt x="81" y="2378"/>
                    <a:pt x="81" y="2439"/>
                  </a:cubicBezTo>
                  <a:cubicBezTo>
                    <a:pt x="61" y="2500"/>
                    <a:pt x="61" y="2561"/>
                    <a:pt x="61" y="2601"/>
                  </a:cubicBezTo>
                  <a:cubicBezTo>
                    <a:pt x="41" y="2621"/>
                    <a:pt x="41" y="2682"/>
                    <a:pt x="41" y="2763"/>
                  </a:cubicBezTo>
                  <a:cubicBezTo>
                    <a:pt x="21" y="2844"/>
                    <a:pt x="21" y="2885"/>
                    <a:pt x="21" y="2925"/>
                  </a:cubicBezTo>
                  <a:cubicBezTo>
                    <a:pt x="21" y="2945"/>
                    <a:pt x="41" y="3006"/>
                    <a:pt x="21" y="3087"/>
                  </a:cubicBezTo>
                  <a:cubicBezTo>
                    <a:pt x="0" y="3188"/>
                    <a:pt x="0" y="3229"/>
                    <a:pt x="0" y="3269"/>
                  </a:cubicBezTo>
                  <a:lnTo>
                    <a:pt x="0" y="3330"/>
                  </a:lnTo>
                  <a:cubicBezTo>
                    <a:pt x="21" y="3796"/>
                    <a:pt x="102" y="4282"/>
                    <a:pt x="264" y="4728"/>
                  </a:cubicBezTo>
                  <a:cubicBezTo>
                    <a:pt x="405" y="5153"/>
                    <a:pt x="628" y="5518"/>
                    <a:pt x="912" y="5842"/>
                  </a:cubicBezTo>
                  <a:cubicBezTo>
                    <a:pt x="1216" y="6166"/>
                    <a:pt x="1580" y="6429"/>
                    <a:pt x="1985" y="6591"/>
                  </a:cubicBezTo>
                  <a:cubicBezTo>
                    <a:pt x="2404" y="6737"/>
                    <a:pt x="2856" y="6817"/>
                    <a:pt x="3311" y="6817"/>
                  </a:cubicBezTo>
                  <a:cubicBezTo>
                    <a:pt x="3362" y="6817"/>
                    <a:pt x="3413" y="6816"/>
                    <a:pt x="3464" y="6814"/>
                  </a:cubicBezTo>
                  <a:cubicBezTo>
                    <a:pt x="3530" y="6819"/>
                    <a:pt x="3596" y="6822"/>
                    <a:pt x="3662" y="6822"/>
                  </a:cubicBezTo>
                  <a:cubicBezTo>
                    <a:pt x="3859" y="6822"/>
                    <a:pt x="4057" y="6799"/>
                    <a:pt x="4254" y="6754"/>
                  </a:cubicBezTo>
                  <a:lnTo>
                    <a:pt x="4254" y="6733"/>
                  </a:lnTo>
                  <a:cubicBezTo>
                    <a:pt x="4821" y="6632"/>
                    <a:pt x="5348" y="6348"/>
                    <a:pt x="5753" y="5943"/>
                  </a:cubicBezTo>
                  <a:cubicBezTo>
                    <a:pt x="6158" y="5518"/>
                    <a:pt x="6401" y="4951"/>
                    <a:pt x="6442" y="4363"/>
                  </a:cubicBezTo>
                  <a:lnTo>
                    <a:pt x="6442" y="4181"/>
                  </a:lnTo>
                  <a:cubicBezTo>
                    <a:pt x="6421" y="4059"/>
                    <a:pt x="6361" y="3999"/>
                    <a:pt x="6259" y="3999"/>
                  </a:cubicBezTo>
                  <a:lnTo>
                    <a:pt x="5490" y="3999"/>
                  </a:lnTo>
                  <a:lnTo>
                    <a:pt x="5085" y="4019"/>
                  </a:lnTo>
                  <a:lnTo>
                    <a:pt x="3930" y="4019"/>
                  </a:lnTo>
                  <a:cubicBezTo>
                    <a:pt x="3869" y="4100"/>
                    <a:pt x="3808" y="4201"/>
                    <a:pt x="3788" y="4323"/>
                  </a:cubicBezTo>
                  <a:cubicBezTo>
                    <a:pt x="3768" y="4444"/>
                    <a:pt x="3707" y="4566"/>
                    <a:pt x="3646" y="4687"/>
                  </a:cubicBezTo>
                  <a:cubicBezTo>
                    <a:pt x="3610" y="4778"/>
                    <a:pt x="3525" y="4853"/>
                    <a:pt x="3420" y="4853"/>
                  </a:cubicBezTo>
                  <a:cubicBezTo>
                    <a:pt x="3408" y="4853"/>
                    <a:pt x="3396" y="4852"/>
                    <a:pt x="3383" y="4849"/>
                  </a:cubicBezTo>
                  <a:cubicBezTo>
                    <a:pt x="3366" y="4853"/>
                    <a:pt x="3348" y="4855"/>
                    <a:pt x="3330" y="4855"/>
                  </a:cubicBezTo>
                  <a:cubicBezTo>
                    <a:pt x="3242" y="4855"/>
                    <a:pt x="3150" y="4815"/>
                    <a:pt x="3099" y="4748"/>
                  </a:cubicBezTo>
                  <a:cubicBezTo>
                    <a:pt x="2998" y="4667"/>
                    <a:pt x="2958" y="4586"/>
                    <a:pt x="2917" y="4465"/>
                  </a:cubicBezTo>
                  <a:cubicBezTo>
                    <a:pt x="2897" y="4363"/>
                    <a:pt x="2877" y="4282"/>
                    <a:pt x="2856" y="4181"/>
                  </a:cubicBezTo>
                  <a:cubicBezTo>
                    <a:pt x="2836" y="4100"/>
                    <a:pt x="2836" y="4019"/>
                    <a:pt x="2836" y="3938"/>
                  </a:cubicBezTo>
                  <a:lnTo>
                    <a:pt x="2816" y="3391"/>
                  </a:lnTo>
                  <a:lnTo>
                    <a:pt x="2816" y="3249"/>
                  </a:lnTo>
                  <a:cubicBezTo>
                    <a:pt x="2816" y="3148"/>
                    <a:pt x="2816" y="3047"/>
                    <a:pt x="2816" y="2966"/>
                  </a:cubicBezTo>
                  <a:lnTo>
                    <a:pt x="2816" y="2642"/>
                  </a:lnTo>
                  <a:cubicBezTo>
                    <a:pt x="2836" y="2540"/>
                    <a:pt x="2836" y="2439"/>
                    <a:pt x="2877" y="2358"/>
                  </a:cubicBezTo>
                  <a:cubicBezTo>
                    <a:pt x="2897" y="2257"/>
                    <a:pt x="2917" y="2176"/>
                    <a:pt x="2978" y="2095"/>
                  </a:cubicBezTo>
                  <a:cubicBezTo>
                    <a:pt x="3018" y="2034"/>
                    <a:pt x="3079" y="1973"/>
                    <a:pt x="3140" y="1933"/>
                  </a:cubicBezTo>
                  <a:cubicBezTo>
                    <a:pt x="3221" y="1892"/>
                    <a:pt x="3302" y="1852"/>
                    <a:pt x="3403" y="1852"/>
                  </a:cubicBezTo>
                  <a:cubicBezTo>
                    <a:pt x="3505" y="1852"/>
                    <a:pt x="3606" y="1912"/>
                    <a:pt x="3687" y="1993"/>
                  </a:cubicBezTo>
                  <a:cubicBezTo>
                    <a:pt x="3768" y="2074"/>
                    <a:pt x="3808" y="2176"/>
                    <a:pt x="3829" y="2277"/>
                  </a:cubicBezTo>
                  <a:lnTo>
                    <a:pt x="3829" y="2702"/>
                  </a:lnTo>
                  <a:lnTo>
                    <a:pt x="5915" y="2662"/>
                  </a:lnTo>
                  <a:lnTo>
                    <a:pt x="6097" y="2662"/>
                  </a:lnTo>
                  <a:cubicBezTo>
                    <a:pt x="6138" y="2642"/>
                    <a:pt x="6178" y="2621"/>
                    <a:pt x="6219" y="2601"/>
                  </a:cubicBezTo>
                  <a:cubicBezTo>
                    <a:pt x="6259" y="2581"/>
                    <a:pt x="6280" y="2540"/>
                    <a:pt x="6300" y="2500"/>
                  </a:cubicBezTo>
                  <a:lnTo>
                    <a:pt x="6300" y="2074"/>
                  </a:lnTo>
                  <a:cubicBezTo>
                    <a:pt x="6259" y="1852"/>
                    <a:pt x="6199" y="1649"/>
                    <a:pt x="6118" y="1426"/>
                  </a:cubicBezTo>
                  <a:cubicBezTo>
                    <a:pt x="6016" y="1224"/>
                    <a:pt x="5895" y="1021"/>
                    <a:pt x="5753" y="859"/>
                  </a:cubicBezTo>
                  <a:cubicBezTo>
                    <a:pt x="5591" y="677"/>
                    <a:pt x="5409" y="515"/>
                    <a:pt x="5206" y="393"/>
                  </a:cubicBezTo>
                  <a:cubicBezTo>
                    <a:pt x="4943" y="251"/>
                    <a:pt x="4659" y="150"/>
                    <a:pt x="4376" y="89"/>
                  </a:cubicBezTo>
                  <a:cubicBezTo>
                    <a:pt x="4113" y="27"/>
                    <a:pt x="3838" y="1"/>
                    <a:pt x="3560" y="1"/>
                  </a:cubicBezTo>
                  <a:close/>
                </a:path>
              </a:pathLst>
            </a:custGeom>
            <a:solidFill>
              <a:srgbClr val="CA666F"/>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46" name="Google Shape;2941;p98"/>
            <p:cNvSpPr/>
            <p:nvPr/>
          </p:nvSpPr>
          <p:spPr>
            <a:xfrm>
              <a:off x="2658386" y="3775388"/>
              <a:ext cx="94453" cy="93616"/>
            </a:xfrm>
            <a:custGeom>
              <a:avLst/>
              <a:gdLst/>
              <a:ahLst/>
              <a:cxnLst/>
              <a:rect l="l" t="t" r="r" b="b"/>
              <a:pathLst>
                <a:path w="6766" h="6706" extrusionOk="0">
                  <a:moveTo>
                    <a:pt x="162" y="0"/>
                  </a:moveTo>
                  <a:lnTo>
                    <a:pt x="0" y="6381"/>
                  </a:lnTo>
                  <a:cubicBezTo>
                    <a:pt x="0" y="6422"/>
                    <a:pt x="41" y="6482"/>
                    <a:pt x="101" y="6584"/>
                  </a:cubicBezTo>
                  <a:lnTo>
                    <a:pt x="2168" y="6624"/>
                  </a:lnTo>
                  <a:cubicBezTo>
                    <a:pt x="2471" y="6624"/>
                    <a:pt x="2654" y="6563"/>
                    <a:pt x="2694" y="6442"/>
                  </a:cubicBezTo>
                  <a:lnTo>
                    <a:pt x="2755" y="4295"/>
                  </a:lnTo>
                  <a:lnTo>
                    <a:pt x="3261" y="5348"/>
                  </a:lnTo>
                  <a:cubicBezTo>
                    <a:pt x="3342" y="5490"/>
                    <a:pt x="3464" y="5692"/>
                    <a:pt x="3626" y="5956"/>
                  </a:cubicBezTo>
                  <a:cubicBezTo>
                    <a:pt x="3788" y="6219"/>
                    <a:pt x="3889" y="6381"/>
                    <a:pt x="3950" y="6482"/>
                  </a:cubicBezTo>
                  <a:lnTo>
                    <a:pt x="3950" y="6624"/>
                  </a:lnTo>
                  <a:lnTo>
                    <a:pt x="5348" y="6624"/>
                  </a:lnTo>
                  <a:cubicBezTo>
                    <a:pt x="5955" y="6645"/>
                    <a:pt x="6401" y="6665"/>
                    <a:pt x="6705" y="6705"/>
                  </a:cubicBezTo>
                  <a:lnTo>
                    <a:pt x="6745" y="6665"/>
                  </a:lnTo>
                  <a:cubicBezTo>
                    <a:pt x="6745" y="6665"/>
                    <a:pt x="6745" y="6665"/>
                    <a:pt x="6766" y="6645"/>
                  </a:cubicBezTo>
                  <a:lnTo>
                    <a:pt x="6766" y="6624"/>
                  </a:lnTo>
                  <a:cubicBezTo>
                    <a:pt x="6766" y="6604"/>
                    <a:pt x="6766" y="6604"/>
                    <a:pt x="6766" y="6584"/>
                  </a:cubicBezTo>
                  <a:lnTo>
                    <a:pt x="6766" y="6563"/>
                  </a:lnTo>
                  <a:lnTo>
                    <a:pt x="6766" y="6523"/>
                  </a:lnTo>
                  <a:lnTo>
                    <a:pt x="6766" y="6482"/>
                  </a:lnTo>
                  <a:lnTo>
                    <a:pt x="4963" y="3160"/>
                  </a:lnTo>
                  <a:cubicBezTo>
                    <a:pt x="5186" y="2857"/>
                    <a:pt x="5490" y="2391"/>
                    <a:pt x="5854" y="1783"/>
                  </a:cubicBezTo>
                  <a:cubicBezTo>
                    <a:pt x="6219" y="1155"/>
                    <a:pt x="6482" y="750"/>
                    <a:pt x="6644" y="507"/>
                  </a:cubicBezTo>
                  <a:cubicBezTo>
                    <a:pt x="6685" y="466"/>
                    <a:pt x="6725" y="385"/>
                    <a:pt x="6725" y="325"/>
                  </a:cubicBezTo>
                  <a:cubicBezTo>
                    <a:pt x="6725" y="244"/>
                    <a:pt x="6482" y="203"/>
                    <a:pt x="5955" y="183"/>
                  </a:cubicBezTo>
                  <a:lnTo>
                    <a:pt x="5003" y="183"/>
                  </a:lnTo>
                  <a:lnTo>
                    <a:pt x="4720" y="163"/>
                  </a:lnTo>
                  <a:lnTo>
                    <a:pt x="3970" y="163"/>
                  </a:lnTo>
                  <a:lnTo>
                    <a:pt x="3707" y="669"/>
                  </a:lnTo>
                  <a:cubicBezTo>
                    <a:pt x="3626" y="831"/>
                    <a:pt x="3464" y="1135"/>
                    <a:pt x="3261" y="1520"/>
                  </a:cubicBezTo>
                  <a:cubicBezTo>
                    <a:pt x="3059" y="1925"/>
                    <a:pt x="2897" y="2208"/>
                    <a:pt x="2796" y="2431"/>
                  </a:cubicBezTo>
                  <a:lnTo>
                    <a:pt x="2856" y="284"/>
                  </a:lnTo>
                  <a:cubicBezTo>
                    <a:pt x="2836" y="244"/>
                    <a:pt x="2836" y="203"/>
                    <a:pt x="2816" y="183"/>
                  </a:cubicBezTo>
                  <a:cubicBezTo>
                    <a:pt x="2796" y="163"/>
                    <a:pt x="2775" y="142"/>
                    <a:pt x="2755" y="122"/>
                  </a:cubicBezTo>
                  <a:cubicBezTo>
                    <a:pt x="2735" y="102"/>
                    <a:pt x="2694" y="102"/>
                    <a:pt x="2674" y="82"/>
                  </a:cubicBezTo>
                  <a:cubicBezTo>
                    <a:pt x="2633" y="82"/>
                    <a:pt x="2613" y="61"/>
                    <a:pt x="2573" y="61"/>
                  </a:cubicBezTo>
                  <a:lnTo>
                    <a:pt x="2309" y="61"/>
                  </a:lnTo>
                  <a:lnTo>
                    <a:pt x="162" y="0"/>
                  </a:lnTo>
                  <a:close/>
                </a:path>
              </a:pathLst>
            </a:custGeom>
            <a:solidFill>
              <a:srgbClr val="CA666F"/>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47" name="Google Shape;2942;p98"/>
            <p:cNvSpPr/>
            <p:nvPr/>
          </p:nvSpPr>
          <p:spPr>
            <a:xfrm>
              <a:off x="2798070" y="3774258"/>
              <a:ext cx="93043" cy="108888"/>
            </a:xfrm>
            <a:custGeom>
              <a:avLst/>
              <a:gdLst/>
              <a:ahLst/>
              <a:cxnLst/>
              <a:rect l="l" t="t" r="r" b="b"/>
              <a:pathLst>
                <a:path w="6665" h="7800" extrusionOk="0">
                  <a:moveTo>
                    <a:pt x="264" y="0"/>
                  </a:moveTo>
                  <a:cubicBezTo>
                    <a:pt x="203" y="0"/>
                    <a:pt x="163" y="163"/>
                    <a:pt x="122" y="507"/>
                  </a:cubicBezTo>
                  <a:cubicBezTo>
                    <a:pt x="102" y="568"/>
                    <a:pt x="102" y="649"/>
                    <a:pt x="102" y="750"/>
                  </a:cubicBezTo>
                  <a:cubicBezTo>
                    <a:pt x="102" y="871"/>
                    <a:pt x="122" y="892"/>
                    <a:pt x="102" y="932"/>
                  </a:cubicBezTo>
                  <a:cubicBezTo>
                    <a:pt x="102" y="973"/>
                    <a:pt x="102" y="1054"/>
                    <a:pt x="82" y="1175"/>
                  </a:cubicBezTo>
                  <a:cubicBezTo>
                    <a:pt x="61" y="1277"/>
                    <a:pt x="41" y="1358"/>
                    <a:pt x="41" y="1418"/>
                  </a:cubicBezTo>
                  <a:cubicBezTo>
                    <a:pt x="1" y="1844"/>
                    <a:pt x="21" y="2067"/>
                    <a:pt x="102" y="2087"/>
                  </a:cubicBezTo>
                  <a:lnTo>
                    <a:pt x="1500" y="2229"/>
                  </a:lnTo>
                  <a:cubicBezTo>
                    <a:pt x="1520" y="2229"/>
                    <a:pt x="1560" y="2249"/>
                    <a:pt x="1581" y="2269"/>
                  </a:cubicBezTo>
                  <a:cubicBezTo>
                    <a:pt x="1621" y="2289"/>
                    <a:pt x="1641" y="2310"/>
                    <a:pt x="1641" y="2330"/>
                  </a:cubicBezTo>
                  <a:cubicBezTo>
                    <a:pt x="1662" y="2370"/>
                    <a:pt x="1662" y="2391"/>
                    <a:pt x="1682" y="2431"/>
                  </a:cubicBezTo>
                  <a:cubicBezTo>
                    <a:pt x="1682" y="2472"/>
                    <a:pt x="1682" y="2512"/>
                    <a:pt x="1682" y="2553"/>
                  </a:cubicBezTo>
                  <a:lnTo>
                    <a:pt x="1682" y="2674"/>
                  </a:lnTo>
                  <a:lnTo>
                    <a:pt x="1682" y="2796"/>
                  </a:lnTo>
                  <a:lnTo>
                    <a:pt x="1682" y="2917"/>
                  </a:lnTo>
                  <a:cubicBezTo>
                    <a:pt x="1621" y="3404"/>
                    <a:pt x="1540" y="4133"/>
                    <a:pt x="1419" y="5085"/>
                  </a:cubicBezTo>
                  <a:cubicBezTo>
                    <a:pt x="1277" y="6057"/>
                    <a:pt x="1196" y="6786"/>
                    <a:pt x="1155" y="7272"/>
                  </a:cubicBezTo>
                  <a:lnTo>
                    <a:pt x="1317" y="7516"/>
                  </a:lnTo>
                  <a:cubicBezTo>
                    <a:pt x="1439" y="7536"/>
                    <a:pt x="1540" y="7536"/>
                    <a:pt x="1601" y="7536"/>
                  </a:cubicBezTo>
                  <a:lnTo>
                    <a:pt x="1885" y="7576"/>
                  </a:lnTo>
                  <a:lnTo>
                    <a:pt x="2452" y="7637"/>
                  </a:lnTo>
                  <a:lnTo>
                    <a:pt x="3059" y="7698"/>
                  </a:lnTo>
                  <a:lnTo>
                    <a:pt x="3080" y="7698"/>
                  </a:lnTo>
                  <a:lnTo>
                    <a:pt x="3566" y="7759"/>
                  </a:lnTo>
                  <a:lnTo>
                    <a:pt x="4052" y="7799"/>
                  </a:lnTo>
                  <a:cubicBezTo>
                    <a:pt x="4133" y="7799"/>
                    <a:pt x="4214" y="7738"/>
                    <a:pt x="4234" y="7657"/>
                  </a:cubicBezTo>
                  <a:lnTo>
                    <a:pt x="4741" y="2492"/>
                  </a:lnTo>
                  <a:lnTo>
                    <a:pt x="5551" y="2593"/>
                  </a:lnTo>
                  <a:lnTo>
                    <a:pt x="6341" y="2674"/>
                  </a:lnTo>
                  <a:cubicBezTo>
                    <a:pt x="6351" y="2676"/>
                    <a:pt x="6361" y="2677"/>
                    <a:pt x="6369" y="2677"/>
                  </a:cubicBezTo>
                  <a:cubicBezTo>
                    <a:pt x="6450" y="2677"/>
                    <a:pt x="6485" y="2595"/>
                    <a:pt x="6503" y="2431"/>
                  </a:cubicBezTo>
                  <a:cubicBezTo>
                    <a:pt x="6523" y="2269"/>
                    <a:pt x="6543" y="2006"/>
                    <a:pt x="6584" y="1682"/>
                  </a:cubicBezTo>
                  <a:cubicBezTo>
                    <a:pt x="6604" y="1358"/>
                    <a:pt x="6624" y="1115"/>
                    <a:pt x="6645" y="953"/>
                  </a:cubicBezTo>
                  <a:lnTo>
                    <a:pt x="6665" y="811"/>
                  </a:lnTo>
                  <a:cubicBezTo>
                    <a:pt x="6665" y="750"/>
                    <a:pt x="6645" y="689"/>
                    <a:pt x="6604" y="628"/>
                  </a:cubicBezTo>
                  <a:cubicBezTo>
                    <a:pt x="6523" y="588"/>
                    <a:pt x="6402" y="568"/>
                    <a:pt x="6300" y="568"/>
                  </a:cubicBezTo>
                  <a:cubicBezTo>
                    <a:pt x="5652" y="507"/>
                    <a:pt x="4660" y="406"/>
                    <a:pt x="3323" y="284"/>
                  </a:cubicBezTo>
                  <a:cubicBezTo>
                    <a:pt x="2006" y="183"/>
                    <a:pt x="1014" y="81"/>
                    <a:pt x="345" y="21"/>
                  </a:cubicBezTo>
                  <a:cubicBezTo>
                    <a:pt x="325" y="0"/>
                    <a:pt x="305" y="0"/>
                    <a:pt x="264" y="0"/>
                  </a:cubicBezTo>
                  <a:close/>
                </a:path>
              </a:pathLst>
            </a:custGeom>
            <a:solidFill>
              <a:srgbClr val="CA666F"/>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48" name="Google Shape;2943;p98"/>
            <p:cNvSpPr/>
            <p:nvPr/>
          </p:nvSpPr>
          <p:spPr>
            <a:xfrm>
              <a:off x="2886576" y="3795966"/>
              <a:ext cx="95598" cy="94523"/>
            </a:xfrm>
            <a:custGeom>
              <a:avLst/>
              <a:gdLst/>
              <a:ahLst/>
              <a:cxnLst/>
              <a:rect l="l" t="t" r="r" b="b"/>
              <a:pathLst>
                <a:path w="6848" h="6771" extrusionOk="0">
                  <a:moveTo>
                    <a:pt x="3599" y="1738"/>
                  </a:moveTo>
                  <a:cubicBezTo>
                    <a:pt x="3634" y="1738"/>
                    <a:pt x="3670" y="1741"/>
                    <a:pt x="3708" y="1747"/>
                  </a:cubicBezTo>
                  <a:cubicBezTo>
                    <a:pt x="3850" y="1767"/>
                    <a:pt x="3951" y="1828"/>
                    <a:pt x="4032" y="1950"/>
                  </a:cubicBezTo>
                  <a:cubicBezTo>
                    <a:pt x="4133" y="2071"/>
                    <a:pt x="4174" y="2193"/>
                    <a:pt x="4194" y="2355"/>
                  </a:cubicBezTo>
                  <a:cubicBezTo>
                    <a:pt x="4214" y="2517"/>
                    <a:pt x="4234" y="2659"/>
                    <a:pt x="4214" y="2821"/>
                  </a:cubicBezTo>
                  <a:cubicBezTo>
                    <a:pt x="4214" y="2983"/>
                    <a:pt x="4194" y="3145"/>
                    <a:pt x="4174" y="3307"/>
                  </a:cubicBezTo>
                  <a:lnTo>
                    <a:pt x="4153" y="3489"/>
                  </a:lnTo>
                  <a:cubicBezTo>
                    <a:pt x="4133" y="3631"/>
                    <a:pt x="4093" y="3773"/>
                    <a:pt x="4072" y="3874"/>
                  </a:cubicBezTo>
                  <a:cubicBezTo>
                    <a:pt x="4052" y="3975"/>
                    <a:pt x="4032" y="4117"/>
                    <a:pt x="3991" y="4259"/>
                  </a:cubicBezTo>
                  <a:cubicBezTo>
                    <a:pt x="3971" y="4381"/>
                    <a:pt x="3931" y="4482"/>
                    <a:pt x="3870" y="4603"/>
                  </a:cubicBezTo>
                  <a:cubicBezTo>
                    <a:pt x="3809" y="4684"/>
                    <a:pt x="3748" y="4765"/>
                    <a:pt x="3687" y="4846"/>
                  </a:cubicBezTo>
                  <a:cubicBezTo>
                    <a:pt x="3627" y="4927"/>
                    <a:pt x="3546" y="4988"/>
                    <a:pt x="3444" y="5029"/>
                  </a:cubicBezTo>
                  <a:cubicBezTo>
                    <a:pt x="3385" y="5052"/>
                    <a:pt x="3319" y="5062"/>
                    <a:pt x="3254" y="5062"/>
                  </a:cubicBezTo>
                  <a:cubicBezTo>
                    <a:pt x="3208" y="5062"/>
                    <a:pt x="3162" y="5057"/>
                    <a:pt x="3120" y="5049"/>
                  </a:cubicBezTo>
                  <a:cubicBezTo>
                    <a:pt x="2695" y="4988"/>
                    <a:pt x="2573" y="4381"/>
                    <a:pt x="2735" y="3266"/>
                  </a:cubicBezTo>
                  <a:lnTo>
                    <a:pt x="2776" y="3064"/>
                  </a:lnTo>
                  <a:cubicBezTo>
                    <a:pt x="2907" y="2185"/>
                    <a:pt x="3176" y="1738"/>
                    <a:pt x="3599" y="1738"/>
                  </a:cubicBezTo>
                  <a:close/>
                  <a:moveTo>
                    <a:pt x="3706" y="0"/>
                  </a:moveTo>
                  <a:cubicBezTo>
                    <a:pt x="3263" y="0"/>
                    <a:pt x="2810" y="42"/>
                    <a:pt x="2371" y="127"/>
                  </a:cubicBezTo>
                  <a:lnTo>
                    <a:pt x="2189" y="106"/>
                  </a:lnTo>
                  <a:cubicBezTo>
                    <a:pt x="1905" y="147"/>
                    <a:pt x="1642" y="269"/>
                    <a:pt x="1419" y="451"/>
                  </a:cubicBezTo>
                  <a:lnTo>
                    <a:pt x="1297" y="552"/>
                  </a:lnTo>
                  <a:cubicBezTo>
                    <a:pt x="912" y="836"/>
                    <a:pt x="629" y="1221"/>
                    <a:pt x="447" y="1646"/>
                  </a:cubicBezTo>
                  <a:cubicBezTo>
                    <a:pt x="305" y="1990"/>
                    <a:pt x="183" y="2355"/>
                    <a:pt x="102" y="2720"/>
                  </a:cubicBezTo>
                  <a:lnTo>
                    <a:pt x="102" y="2821"/>
                  </a:lnTo>
                  <a:lnTo>
                    <a:pt x="41" y="3104"/>
                  </a:lnTo>
                  <a:cubicBezTo>
                    <a:pt x="1" y="3489"/>
                    <a:pt x="21" y="3894"/>
                    <a:pt x="82" y="4279"/>
                  </a:cubicBezTo>
                  <a:cubicBezTo>
                    <a:pt x="143" y="4603"/>
                    <a:pt x="264" y="4927"/>
                    <a:pt x="426" y="5231"/>
                  </a:cubicBezTo>
                  <a:cubicBezTo>
                    <a:pt x="588" y="5495"/>
                    <a:pt x="791" y="5738"/>
                    <a:pt x="1034" y="5940"/>
                  </a:cubicBezTo>
                  <a:cubicBezTo>
                    <a:pt x="1257" y="6163"/>
                    <a:pt x="1520" y="6325"/>
                    <a:pt x="1804" y="6447"/>
                  </a:cubicBezTo>
                  <a:cubicBezTo>
                    <a:pt x="2108" y="6568"/>
                    <a:pt x="2411" y="6669"/>
                    <a:pt x="2735" y="6710"/>
                  </a:cubicBezTo>
                  <a:cubicBezTo>
                    <a:pt x="2958" y="6730"/>
                    <a:pt x="3181" y="6751"/>
                    <a:pt x="3424" y="6771"/>
                  </a:cubicBezTo>
                  <a:cubicBezTo>
                    <a:pt x="3667" y="6771"/>
                    <a:pt x="3910" y="6751"/>
                    <a:pt x="4153" y="6730"/>
                  </a:cubicBezTo>
                  <a:cubicBezTo>
                    <a:pt x="4396" y="6690"/>
                    <a:pt x="4660" y="6629"/>
                    <a:pt x="4883" y="6528"/>
                  </a:cubicBezTo>
                  <a:cubicBezTo>
                    <a:pt x="5126" y="6447"/>
                    <a:pt x="5328" y="6305"/>
                    <a:pt x="5511" y="6143"/>
                  </a:cubicBezTo>
                  <a:lnTo>
                    <a:pt x="5733" y="5940"/>
                  </a:lnTo>
                  <a:cubicBezTo>
                    <a:pt x="6280" y="5353"/>
                    <a:pt x="6625" y="4603"/>
                    <a:pt x="6706" y="3793"/>
                  </a:cubicBezTo>
                  <a:cubicBezTo>
                    <a:pt x="6847" y="2983"/>
                    <a:pt x="6685" y="2173"/>
                    <a:pt x="6260" y="1464"/>
                  </a:cubicBezTo>
                  <a:lnTo>
                    <a:pt x="6280" y="1342"/>
                  </a:lnTo>
                  <a:cubicBezTo>
                    <a:pt x="6159" y="1119"/>
                    <a:pt x="5997" y="917"/>
                    <a:pt x="5814" y="755"/>
                  </a:cubicBezTo>
                  <a:cubicBezTo>
                    <a:pt x="5612" y="593"/>
                    <a:pt x="5389" y="451"/>
                    <a:pt x="5166" y="350"/>
                  </a:cubicBezTo>
                  <a:cubicBezTo>
                    <a:pt x="4964" y="269"/>
                    <a:pt x="4741" y="188"/>
                    <a:pt x="4518" y="127"/>
                  </a:cubicBezTo>
                  <a:cubicBezTo>
                    <a:pt x="4336" y="66"/>
                    <a:pt x="4153" y="25"/>
                    <a:pt x="3971" y="5"/>
                  </a:cubicBezTo>
                  <a:cubicBezTo>
                    <a:pt x="3883" y="2"/>
                    <a:pt x="3795" y="0"/>
                    <a:pt x="3706" y="0"/>
                  </a:cubicBezTo>
                  <a:close/>
                </a:path>
              </a:pathLst>
            </a:custGeom>
            <a:solidFill>
              <a:srgbClr val="CA666F"/>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49" name="Google Shape;2944;p98"/>
            <p:cNvSpPr/>
            <p:nvPr/>
          </p:nvSpPr>
          <p:spPr>
            <a:xfrm>
              <a:off x="2360047" y="3954384"/>
              <a:ext cx="129242" cy="145924"/>
            </a:xfrm>
            <a:custGeom>
              <a:avLst/>
              <a:gdLst/>
              <a:ahLst/>
              <a:cxnLst/>
              <a:rect l="l" t="t" r="r" b="b"/>
              <a:pathLst>
                <a:path w="9258" h="10453" extrusionOk="0">
                  <a:moveTo>
                    <a:pt x="4903" y="1"/>
                  </a:moveTo>
                  <a:cubicBezTo>
                    <a:pt x="4457" y="1"/>
                    <a:pt x="4012" y="21"/>
                    <a:pt x="3566" y="102"/>
                  </a:cubicBezTo>
                  <a:cubicBezTo>
                    <a:pt x="3141" y="163"/>
                    <a:pt x="2715" y="284"/>
                    <a:pt x="2310" y="446"/>
                  </a:cubicBezTo>
                  <a:cubicBezTo>
                    <a:pt x="1905" y="608"/>
                    <a:pt x="1540" y="811"/>
                    <a:pt x="1196" y="1094"/>
                  </a:cubicBezTo>
                  <a:cubicBezTo>
                    <a:pt x="892" y="1358"/>
                    <a:pt x="629" y="1702"/>
                    <a:pt x="447" y="2087"/>
                  </a:cubicBezTo>
                  <a:cubicBezTo>
                    <a:pt x="244" y="2512"/>
                    <a:pt x="143" y="2999"/>
                    <a:pt x="143" y="3464"/>
                  </a:cubicBezTo>
                  <a:cubicBezTo>
                    <a:pt x="102" y="4113"/>
                    <a:pt x="345" y="4761"/>
                    <a:pt x="811" y="5227"/>
                  </a:cubicBezTo>
                  <a:cubicBezTo>
                    <a:pt x="1257" y="5652"/>
                    <a:pt x="2006" y="6017"/>
                    <a:pt x="3060" y="6321"/>
                  </a:cubicBezTo>
                  <a:lnTo>
                    <a:pt x="3424" y="6381"/>
                  </a:lnTo>
                  <a:cubicBezTo>
                    <a:pt x="3647" y="6422"/>
                    <a:pt x="3850" y="6462"/>
                    <a:pt x="4052" y="6523"/>
                  </a:cubicBezTo>
                  <a:cubicBezTo>
                    <a:pt x="4255" y="6584"/>
                    <a:pt x="4478" y="6645"/>
                    <a:pt x="4700" y="6705"/>
                  </a:cubicBezTo>
                  <a:cubicBezTo>
                    <a:pt x="4903" y="6766"/>
                    <a:pt x="5085" y="6867"/>
                    <a:pt x="5247" y="6989"/>
                  </a:cubicBezTo>
                  <a:cubicBezTo>
                    <a:pt x="5369" y="7090"/>
                    <a:pt x="5430" y="7212"/>
                    <a:pt x="5450" y="7374"/>
                  </a:cubicBezTo>
                  <a:cubicBezTo>
                    <a:pt x="5450" y="7556"/>
                    <a:pt x="5349" y="7739"/>
                    <a:pt x="5187" y="7840"/>
                  </a:cubicBezTo>
                  <a:cubicBezTo>
                    <a:pt x="5024" y="7961"/>
                    <a:pt x="4822" y="8022"/>
                    <a:pt x="4619" y="8022"/>
                  </a:cubicBezTo>
                  <a:cubicBezTo>
                    <a:pt x="4478" y="8022"/>
                    <a:pt x="4336" y="7982"/>
                    <a:pt x="4194" y="7921"/>
                  </a:cubicBezTo>
                  <a:cubicBezTo>
                    <a:pt x="4113" y="7880"/>
                    <a:pt x="4032" y="7799"/>
                    <a:pt x="3971" y="7698"/>
                  </a:cubicBezTo>
                  <a:cubicBezTo>
                    <a:pt x="3931" y="7617"/>
                    <a:pt x="3890" y="7536"/>
                    <a:pt x="3850" y="7455"/>
                  </a:cubicBezTo>
                  <a:cubicBezTo>
                    <a:pt x="3829" y="7374"/>
                    <a:pt x="3789" y="7293"/>
                    <a:pt x="3728" y="7232"/>
                  </a:cubicBezTo>
                  <a:cubicBezTo>
                    <a:pt x="3688" y="7171"/>
                    <a:pt x="3607" y="7151"/>
                    <a:pt x="3525" y="7151"/>
                  </a:cubicBezTo>
                  <a:lnTo>
                    <a:pt x="264" y="7151"/>
                  </a:lnTo>
                  <a:cubicBezTo>
                    <a:pt x="224" y="7151"/>
                    <a:pt x="183" y="7151"/>
                    <a:pt x="122" y="7131"/>
                  </a:cubicBezTo>
                  <a:cubicBezTo>
                    <a:pt x="62" y="7131"/>
                    <a:pt x="1" y="7192"/>
                    <a:pt x="1" y="7273"/>
                  </a:cubicBezTo>
                  <a:cubicBezTo>
                    <a:pt x="21" y="7698"/>
                    <a:pt x="122" y="8123"/>
                    <a:pt x="305" y="8508"/>
                  </a:cubicBezTo>
                  <a:cubicBezTo>
                    <a:pt x="447" y="8832"/>
                    <a:pt x="649" y="9136"/>
                    <a:pt x="933" y="9379"/>
                  </a:cubicBezTo>
                  <a:cubicBezTo>
                    <a:pt x="1196" y="9622"/>
                    <a:pt x="1520" y="9825"/>
                    <a:pt x="1864" y="9967"/>
                  </a:cubicBezTo>
                  <a:cubicBezTo>
                    <a:pt x="2249" y="10108"/>
                    <a:pt x="2634" y="10230"/>
                    <a:pt x="3039" y="10291"/>
                  </a:cubicBezTo>
                  <a:cubicBezTo>
                    <a:pt x="3485" y="10372"/>
                    <a:pt x="3951" y="10433"/>
                    <a:pt x="4417" y="10453"/>
                  </a:cubicBezTo>
                  <a:cubicBezTo>
                    <a:pt x="4741" y="10433"/>
                    <a:pt x="5065" y="10412"/>
                    <a:pt x="5349" y="10372"/>
                  </a:cubicBezTo>
                  <a:cubicBezTo>
                    <a:pt x="5632" y="10352"/>
                    <a:pt x="5936" y="10311"/>
                    <a:pt x="6280" y="10230"/>
                  </a:cubicBezTo>
                  <a:cubicBezTo>
                    <a:pt x="6584" y="10169"/>
                    <a:pt x="6888" y="10088"/>
                    <a:pt x="7172" y="9987"/>
                  </a:cubicBezTo>
                  <a:cubicBezTo>
                    <a:pt x="7455" y="9865"/>
                    <a:pt x="7719" y="9724"/>
                    <a:pt x="7962" y="9562"/>
                  </a:cubicBezTo>
                  <a:cubicBezTo>
                    <a:pt x="8225" y="9379"/>
                    <a:pt x="8448" y="9177"/>
                    <a:pt x="8630" y="8934"/>
                  </a:cubicBezTo>
                  <a:cubicBezTo>
                    <a:pt x="8812" y="8691"/>
                    <a:pt x="8954" y="8407"/>
                    <a:pt x="9055" y="8103"/>
                  </a:cubicBezTo>
                  <a:cubicBezTo>
                    <a:pt x="9177" y="7739"/>
                    <a:pt x="9238" y="7354"/>
                    <a:pt x="9238" y="6969"/>
                  </a:cubicBezTo>
                  <a:cubicBezTo>
                    <a:pt x="9258" y="6361"/>
                    <a:pt x="9076" y="5774"/>
                    <a:pt x="8711" y="5288"/>
                  </a:cubicBezTo>
                  <a:cubicBezTo>
                    <a:pt x="8326" y="4801"/>
                    <a:pt x="7658" y="4396"/>
                    <a:pt x="6726" y="4072"/>
                  </a:cubicBezTo>
                  <a:cubicBezTo>
                    <a:pt x="6544" y="4032"/>
                    <a:pt x="5976" y="3870"/>
                    <a:pt x="5045" y="3627"/>
                  </a:cubicBezTo>
                  <a:lnTo>
                    <a:pt x="4741" y="3525"/>
                  </a:lnTo>
                  <a:cubicBezTo>
                    <a:pt x="4599" y="3485"/>
                    <a:pt x="4457" y="3444"/>
                    <a:pt x="4356" y="3404"/>
                  </a:cubicBezTo>
                  <a:cubicBezTo>
                    <a:pt x="4234" y="3383"/>
                    <a:pt x="4133" y="3323"/>
                    <a:pt x="4052" y="3242"/>
                  </a:cubicBezTo>
                  <a:cubicBezTo>
                    <a:pt x="3971" y="3181"/>
                    <a:pt x="3910" y="3100"/>
                    <a:pt x="3910" y="2978"/>
                  </a:cubicBezTo>
                  <a:cubicBezTo>
                    <a:pt x="3910" y="2897"/>
                    <a:pt x="3951" y="2837"/>
                    <a:pt x="4012" y="2776"/>
                  </a:cubicBezTo>
                  <a:cubicBezTo>
                    <a:pt x="4093" y="2735"/>
                    <a:pt x="4174" y="2674"/>
                    <a:pt x="4275" y="2654"/>
                  </a:cubicBezTo>
                  <a:cubicBezTo>
                    <a:pt x="4376" y="2634"/>
                    <a:pt x="4457" y="2614"/>
                    <a:pt x="4538" y="2593"/>
                  </a:cubicBezTo>
                  <a:cubicBezTo>
                    <a:pt x="4599" y="2593"/>
                    <a:pt x="4640" y="2593"/>
                    <a:pt x="4700" y="2573"/>
                  </a:cubicBezTo>
                  <a:cubicBezTo>
                    <a:pt x="4802" y="2573"/>
                    <a:pt x="4903" y="2593"/>
                    <a:pt x="5004" y="2634"/>
                  </a:cubicBezTo>
                  <a:cubicBezTo>
                    <a:pt x="5065" y="2654"/>
                    <a:pt x="5126" y="2695"/>
                    <a:pt x="5146" y="2755"/>
                  </a:cubicBezTo>
                  <a:lnTo>
                    <a:pt x="5227" y="2897"/>
                  </a:lnTo>
                  <a:cubicBezTo>
                    <a:pt x="5247" y="2958"/>
                    <a:pt x="5288" y="2999"/>
                    <a:pt x="5308" y="3059"/>
                  </a:cubicBezTo>
                  <a:cubicBezTo>
                    <a:pt x="5349" y="3100"/>
                    <a:pt x="5409" y="3161"/>
                    <a:pt x="5470" y="3161"/>
                  </a:cubicBezTo>
                  <a:cubicBezTo>
                    <a:pt x="5592" y="3201"/>
                    <a:pt x="5693" y="3221"/>
                    <a:pt x="5814" y="3221"/>
                  </a:cubicBezTo>
                  <a:cubicBezTo>
                    <a:pt x="6361" y="3232"/>
                    <a:pt x="6883" y="3237"/>
                    <a:pt x="7379" y="3237"/>
                  </a:cubicBezTo>
                  <a:cubicBezTo>
                    <a:pt x="7876" y="3237"/>
                    <a:pt x="8346" y="3232"/>
                    <a:pt x="8792" y="3221"/>
                  </a:cubicBezTo>
                  <a:lnTo>
                    <a:pt x="9015" y="2999"/>
                  </a:lnTo>
                  <a:cubicBezTo>
                    <a:pt x="9015" y="2776"/>
                    <a:pt x="8974" y="2553"/>
                    <a:pt x="8934" y="2350"/>
                  </a:cubicBezTo>
                  <a:cubicBezTo>
                    <a:pt x="8893" y="2148"/>
                    <a:pt x="8812" y="1965"/>
                    <a:pt x="8711" y="1803"/>
                  </a:cubicBezTo>
                  <a:cubicBezTo>
                    <a:pt x="8610" y="1641"/>
                    <a:pt x="8488" y="1479"/>
                    <a:pt x="8346" y="1338"/>
                  </a:cubicBezTo>
                  <a:cubicBezTo>
                    <a:pt x="8225" y="1196"/>
                    <a:pt x="8043" y="993"/>
                    <a:pt x="7779" y="730"/>
                  </a:cubicBezTo>
                  <a:cubicBezTo>
                    <a:pt x="7070" y="264"/>
                    <a:pt x="6098" y="21"/>
                    <a:pt x="4903" y="1"/>
                  </a:cubicBezTo>
                  <a:close/>
                </a:path>
              </a:pathLst>
            </a:custGeom>
            <a:solidFill>
              <a:srgbClr val="786992"/>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0" name="Google Shape;2945;p98"/>
            <p:cNvSpPr/>
            <p:nvPr/>
          </p:nvSpPr>
          <p:spPr>
            <a:xfrm>
              <a:off x="2494091" y="3969014"/>
              <a:ext cx="119065" cy="127050"/>
            </a:xfrm>
            <a:custGeom>
              <a:avLst/>
              <a:gdLst/>
              <a:ahLst/>
              <a:cxnLst/>
              <a:rect l="l" t="t" r="r" b="b"/>
              <a:pathLst>
                <a:path w="8529" h="9101" extrusionOk="0">
                  <a:moveTo>
                    <a:pt x="4363" y="1"/>
                  </a:moveTo>
                  <a:cubicBezTo>
                    <a:pt x="4030" y="1"/>
                    <a:pt x="3696" y="37"/>
                    <a:pt x="3363" y="87"/>
                  </a:cubicBezTo>
                  <a:cubicBezTo>
                    <a:pt x="2978" y="168"/>
                    <a:pt x="2613" y="290"/>
                    <a:pt x="2249" y="452"/>
                  </a:cubicBezTo>
                  <a:cubicBezTo>
                    <a:pt x="1884" y="614"/>
                    <a:pt x="1540" y="836"/>
                    <a:pt x="1236" y="1140"/>
                  </a:cubicBezTo>
                  <a:cubicBezTo>
                    <a:pt x="932" y="1444"/>
                    <a:pt x="669" y="1809"/>
                    <a:pt x="486" y="2194"/>
                  </a:cubicBezTo>
                  <a:cubicBezTo>
                    <a:pt x="446" y="2254"/>
                    <a:pt x="405" y="2335"/>
                    <a:pt x="365" y="2416"/>
                  </a:cubicBezTo>
                  <a:cubicBezTo>
                    <a:pt x="345" y="2477"/>
                    <a:pt x="304" y="2558"/>
                    <a:pt x="284" y="2639"/>
                  </a:cubicBezTo>
                  <a:lnTo>
                    <a:pt x="223" y="2862"/>
                  </a:lnTo>
                  <a:cubicBezTo>
                    <a:pt x="183" y="2923"/>
                    <a:pt x="162" y="3004"/>
                    <a:pt x="162" y="3085"/>
                  </a:cubicBezTo>
                  <a:lnTo>
                    <a:pt x="122" y="3287"/>
                  </a:lnTo>
                  <a:cubicBezTo>
                    <a:pt x="102" y="3328"/>
                    <a:pt x="102" y="3409"/>
                    <a:pt x="81" y="3510"/>
                  </a:cubicBezTo>
                  <a:cubicBezTo>
                    <a:pt x="61" y="3612"/>
                    <a:pt x="61" y="3672"/>
                    <a:pt x="61" y="3713"/>
                  </a:cubicBezTo>
                  <a:cubicBezTo>
                    <a:pt x="61" y="3753"/>
                    <a:pt x="41" y="3834"/>
                    <a:pt x="41" y="3956"/>
                  </a:cubicBezTo>
                  <a:cubicBezTo>
                    <a:pt x="21" y="4077"/>
                    <a:pt x="21" y="4138"/>
                    <a:pt x="21" y="4179"/>
                  </a:cubicBezTo>
                  <a:lnTo>
                    <a:pt x="21" y="4260"/>
                  </a:lnTo>
                  <a:cubicBezTo>
                    <a:pt x="0" y="4908"/>
                    <a:pt x="81" y="5536"/>
                    <a:pt x="264" y="6164"/>
                  </a:cubicBezTo>
                  <a:cubicBezTo>
                    <a:pt x="426" y="6711"/>
                    <a:pt x="709" y="7217"/>
                    <a:pt x="1074" y="7683"/>
                  </a:cubicBezTo>
                  <a:cubicBezTo>
                    <a:pt x="1459" y="8129"/>
                    <a:pt x="1925" y="8473"/>
                    <a:pt x="2472" y="8716"/>
                  </a:cubicBezTo>
                  <a:cubicBezTo>
                    <a:pt x="3079" y="8959"/>
                    <a:pt x="3748" y="9101"/>
                    <a:pt x="4416" y="9101"/>
                  </a:cubicBezTo>
                  <a:cubicBezTo>
                    <a:pt x="4781" y="9101"/>
                    <a:pt x="5145" y="9081"/>
                    <a:pt x="5510" y="9020"/>
                  </a:cubicBezTo>
                  <a:lnTo>
                    <a:pt x="5510" y="8979"/>
                  </a:lnTo>
                  <a:cubicBezTo>
                    <a:pt x="6259" y="8878"/>
                    <a:pt x="6989" y="8514"/>
                    <a:pt x="7536" y="7987"/>
                  </a:cubicBezTo>
                  <a:cubicBezTo>
                    <a:pt x="8103" y="7420"/>
                    <a:pt x="8447" y="6691"/>
                    <a:pt x="8528" y="5921"/>
                  </a:cubicBezTo>
                  <a:lnTo>
                    <a:pt x="8528" y="5657"/>
                  </a:lnTo>
                  <a:cubicBezTo>
                    <a:pt x="8508" y="5495"/>
                    <a:pt x="8427" y="5414"/>
                    <a:pt x="8285" y="5414"/>
                  </a:cubicBezTo>
                  <a:lnTo>
                    <a:pt x="6746" y="5414"/>
                  </a:lnTo>
                  <a:lnTo>
                    <a:pt x="5956" y="5394"/>
                  </a:lnTo>
                  <a:lnTo>
                    <a:pt x="5186" y="5374"/>
                  </a:lnTo>
                  <a:cubicBezTo>
                    <a:pt x="5085" y="5495"/>
                    <a:pt x="5024" y="5617"/>
                    <a:pt x="5004" y="5759"/>
                  </a:cubicBezTo>
                  <a:cubicBezTo>
                    <a:pt x="4943" y="5941"/>
                    <a:pt x="4882" y="6123"/>
                    <a:pt x="4781" y="6265"/>
                  </a:cubicBezTo>
                  <a:cubicBezTo>
                    <a:pt x="4726" y="6392"/>
                    <a:pt x="4606" y="6471"/>
                    <a:pt x="4465" y="6471"/>
                  </a:cubicBezTo>
                  <a:cubicBezTo>
                    <a:pt x="4449" y="6471"/>
                    <a:pt x="4433" y="6470"/>
                    <a:pt x="4416" y="6468"/>
                  </a:cubicBezTo>
                  <a:cubicBezTo>
                    <a:pt x="4398" y="6470"/>
                    <a:pt x="4380" y="6472"/>
                    <a:pt x="4361" y="6472"/>
                  </a:cubicBezTo>
                  <a:cubicBezTo>
                    <a:pt x="4238" y="6472"/>
                    <a:pt x="4120" y="6414"/>
                    <a:pt x="4031" y="6326"/>
                  </a:cubicBezTo>
                  <a:cubicBezTo>
                    <a:pt x="3930" y="6204"/>
                    <a:pt x="3849" y="6083"/>
                    <a:pt x="3829" y="5921"/>
                  </a:cubicBezTo>
                  <a:cubicBezTo>
                    <a:pt x="3788" y="5799"/>
                    <a:pt x="3768" y="5678"/>
                    <a:pt x="3748" y="5536"/>
                  </a:cubicBezTo>
                  <a:cubicBezTo>
                    <a:pt x="3748" y="5435"/>
                    <a:pt x="3748" y="5333"/>
                    <a:pt x="3748" y="5232"/>
                  </a:cubicBezTo>
                  <a:lnTo>
                    <a:pt x="3748" y="4503"/>
                  </a:lnTo>
                  <a:lnTo>
                    <a:pt x="3748" y="4321"/>
                  </a:lnTo>
                  <a:cubicBezTo>
                    <a:pt x="3748" y="4179"/>
                    <a:pt x="3748" y="4037"/>
                    <a:pt x="3748" y="3915"/>
                  </a:cubicBezTo>
                  <a:cubicBezTo>
                    <a:pt x="3748" y="3774"/>
                    <a:pt x="3768" y="3632"/>
                    <a:pt x="3788" y="3490"/>
                  </a:cubicBezTo>
                  <a:cubicBezTo>
                    <a:pt x="3788" y="3368"/>
                    <a:pt x="3809" y="3247"/>
                    <a:pt x="3849" y="3105"/>
                  </a:cubicBezTo>
                  <a:cubicBezTo>
                    <a:pt x="3890" y="3004"/>
                    <a:pt x="3930" y="2882"/>
                    <a:pt x="4011" y="2801"/>
                  </a:cubicBezTo>
                  <a:cubicBezTo>
                    <a:pt x="4072" y="2700"/>
                    <a:pt x="4153" y="2619"/>
                    <a:pt x="4254" y="2579"/>
                  </a:cubicBezTo>
                  <a:cubicBezTo>
                    <a:pt x="4376" y="2518"/>
                    <a:pt x="4497" y="2497"/>
                    <a:pt x="4619" y="2497"/>
                  </a:cubicBezTo>
                  <a:cubicBezTo>
                    <a:pt x="4761" y="2497"/>
                    <a:pt x="4902" y="2558"/>
                    <a:pt x="4983" y="2680"/>
                  </a:cubicBezTo>
                  <a:cubicBezTo>
                    <a:pt x="5085" y="2801"/>
                    <a:pt x="5145" y="2943"/>
                    <a:pt x="5166" y="3085"/>
                  </a:cubicBezTo>
                  <a:lnTo>
                    <a:pt x="5166" y="3632"/>
                  </a:lnTo>
                  <a:lnTo>
                    <a:pt x="7941" y="3672"/>
                  </a:lnTo>
                  <a:lnTo>
                    <a:pt x="8204" y="3672"/>
                  </a:lnTo>
                  <a:cubicBezTo>
                    <a:pt x="8265" y="3672"/>
                    <a:pt x="8305" y="3652"/>
                    <a:pt x="8366" y="3632"/>
                  </a:cubicBezTo>
                  <a:cubicBezTo>
                    <a:pt x="8407" y="3591"/>
                    <a:pt x="8447" y="3551"/>
                    <a:pt x="8467" y="3490"/>
                  </a:cubicBezTo>
                  <a:lnTo>
                    <a:pt x="8467" y="2923"/>
                  </a:lnTo>
                  <a:cubicBezTo>
                    <a:pt x="8427" y="2639"/>
                    <a:pt x="8366" y="2335"/>
                    <a:pt x="8265" y="2052"/>
                  </a:cubicBezTo>
                  <a:cubicBezTo>
                    <a:pt x="8143" y="1768"/>
                    <a:pt x="8002" y="1505"/>
                    <a:pt x="7819" y="1282"/>
                  </a:cubicBezTo>
                  <a:cubicBezTo>
                    <a:pt x="7617" y="1019"/>
                    <a:pt x="7353" y="796"/>
                    <a:pt x="7090" y="614"/>
                  </a:cubicBezTo>
                  <a:cubicBezTo>
                    <a:pt x="6766" y="411"/>
                    <a:pt x="6401" y="269"/>
                    <a:pt x="6016" y="188"/>
                  </a:cubicBezTo>
                  <a:cubicBezTo>
                    <a:pt x="5551" y="67"/>
                    <a:pt x="5064" y="6"/>
                    <a:pt x="4578" y="6"/>
                  </a:cubicBezTo>
                  <a:cubicBezTo>
                    <a:pt x="4506" y="2"/>
                    <a:pt x="4435" y="1"/>
                    <a:pt x="4363" y="1"/>
                  </a:cubicBezTo>
                  <a:close/>
                </a:path>
              </a:pathLst>
            </a:custGeom>
            <a:solidFill>
              <a:srgbClr val="786992"/>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1" name="Google Shape;2946;p98"/>
            <p:cNvSpPr/>
            <p:nvPr/>
          </p:nvSpPr>
          <p:spPr>
            <a:xfrm>
              <a:off x="2623040" y="3973620"/>
              <a:ext cx="119051" cy="122443"/>
            </a:xfrm>
            <a:custGeom>
              <a:avLst/>
              <a:gdLst/>
              <a:ahLst/>
              <a:cxnLst/>
              <a:rect l="l" t="t" r="r" b="b"/>
              <a:pathLst>
                <a:path w="8528" h="8771" extrusionOk="0">
                  <a:moveTo>
                    <a:pt x="324" y="0"/>
                  </a:moveTo>
                  <a:lnTo>
                    <a:pt x="263" y="41"/>
                  </a:lnTo>
                  <a:cubicBezTo>
                    <a:pt x="243" y="61"/>
                    <a:pt x="203" y="81"/>
                    <a:pt x="182" y="101"/>
                  </a:cubicBezTo>
                  <a:cubicBezTo>
                    <a:pt x="162" y="122"/>
                    <a:pt x="162" y="142"/>
                    <a:pt x="162" y="162"/>
                  </a:cubicBezTo>
                  <a:lnTo>
                    <a:pt x="20" y="8305"/>
                  </a:lnTo>
                  <a:cubicBezTo>
                    <a:pt x="0" y="8508"/>
                    <a:pt x="101" y="8629"/>
                    <a:pt x="284" y="8629"/>
                  </a:cubicBezTo>
                  <a:lnTo>
                    <a:pt x="3383" y="8629"/>
                  </a:lnTo>
                  <a:cubicBezTo>
                    <a:pt x="3444" y="8629"/>
                    <a:pt x="3525" y="8609"/>
                    <a:pt x="3606" y="8589"/>
                  </a:cubicBezTo>
                  <a:cubicBezTo>
                    <a:pt x="3667" y="8568"/>
                    <a:pt x="3687" y="8508"/>
                    <a:pt x="3707" y="8447"/>
                  </a:cubicBezTo>
                  <a:lnTo>
                    <a:pt x="3748" y="5652"/>
                  </a:lnTo>
                  <a:cubicBezTo>
                    <a:pt x="3869" y="5652"/>
                    <a:pt x="3991" y="5631"/>
                    <a:pt x="4112" y="5631"/>
                  </a:cubicBezTo>
                  <a:lnTo>
                    <a:pt x="4538" y="5631"/>
                  </a:lnTo>
                  <a:cubicBezTo>
                    <a:pt x="4598" y="5631"/>
                    <a:pt x="4679" y="5631"/>
                    <a:pt x="4740" y="5672"/>
                  </a:cubicBezTo>
                  <a:cubicBezTo>
                    <a:pt x="4740" y="5672"/>
                    <a:pt x="4760" y="5733"/>
                    <a:pt x="4760" y="5834"/>
                  </a:cubicBezTo>
                  <a:lnTo>
                    <a:pt x="4720" y="8447"/>
                  </a:lnTo>
                  <a:cubicBezTo>
                    <a:pt x="4740" y="8467"/>
                    <a:pt x="4781" y="8508"/>
                    <a:pt x="4821" y="8528"/>
                  </a:cubicBezTo>
                  <a:cubicBezTo>
                    <a:pt x="4862" y="8548"/>
                    <a:pt x="4882" y="8568"/>
                    <a:pt x="4922" y="8589"/>
                  </a:cubicBezTo>
                  <a:lnTo>
                    <a:pt x="4922" y="8730"/>
                  </a:lnTo>
                  <a:lnTo>
                    <a:pt x="8204" y="8771"/>
                  </a:lnTo>
                  <a:cubicBezTo>
                    <a:pt x="8265" y="8771"/>
                    <a:pt x="8305" y="8751"/>
                    <a:pt x="8346" y="8710"/>
                  </a:cubicBezTo>
                  <a:cubicBezTo>
                    <a:pt x="8366" y="8649"/>
                    <a:pt x="8386" y="8609"/>
                    <a:pt x="8406" y="8548"/>
                  </a:cubicBezTo>
                  <a:cubicBezTo>
                    <a:pt x="8406" y="8487"/>
                    <a:pt x="8406" y="8406"/>
                    <a:pt x="8406" y="8325"/>
                  </a:cubicBezTo>
                  <a:lnTo>
                    <a:pt x="8508" y="385"/>
                  </a:lnTo>
                  <a:cubicBezTo>
                    <a:pt x="8528" y="284"/>
                    <a:pt x="8508" y="182"/>
                    <a:pt x="8467" y="101"/>
                  </a:cubicBezTo>
                  <a:cubicBezTo>
                    <a:pt x="8386" y="61"/>
                    <a:pt x="8305" y="41"/>
                    <a:pt x="8224" y="41"/>
                  </a:cubicBezTo>
                  <a:lnTo>
                    <a:pt x="4943" y="0"/>
                  </a:lnTo>
                  <a:lnTo>
                    <a:pt x="4902" y="2836"/>
                  </a:lnTo>
                  <a:lnTo>
                    <a:pt x="3768" y="2816"/>
                  </a:lnTo>
                  <a:lnTo>
                    <a:pt x="3808" y="41"/>
                  </a:lnTo>
                  <a:lnTo>
                    <a:pt x="324" y="0"/>
                  </a:lnTo>
                  <a:close/>
                </a:path>
              </a:pathLst>
            </a:custGeom>
            <a:solidFill>
              <a:srgbClr val="786992"/>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2" name="Google Shape;2947;p98"/>
            <p:cNvSpPr/>
            <p:nvPr/>
          </p:nvSpPr>
          <p:spPr>
            <a:xfrm>
              <a:off x="2752267" y="3972197"/>
              <a:ext cx="125277" cy="126813"/>
            </a:xfrm>
            <a:custGeom>
              <a:avLst/>
              <a:gdLst/>
              <a:ahLst/>
              <a:cxnLst/>
              <a:rect l="l" t="t" r="r" b="b"/>
              <a:pathLst>
                <a:path w="8974" h="9084" extrusionOk="0">
                  <a:moveTo>
                    <a:pt x="4508" y="2350"/>
                  </a:moveTo>
                  <a:cubicBezTo>
                    <a:pt x="4518" y="2350"/>
                    <a:pt x="4528" y="2350"/>
                    <a:pt x="4538" y="2351"/>
                  </a:cubicBezTo>
                  <a:cubicBezTo>
                    <a:pt x="4720" y="2351"/>
                    <a:pt x="4882" y="2411"/>
                    <a:pt x="5003" y="2553"/>
                  </a:cubicBezTo>
                  <a:cubicBezTo>
                    <a:pt x="5145" y="2695"/>
                    <a:pt x="5247" y="2857"/>
                    <a:pt x="5287" y="3059"/>
                  </a:cubicBezTo>
                  <a:cubicBezTo>
                    <a:pt x="5348" y="3262"/>
                    <a:pt x="5388" y="3465"/>
                    <a:pt x="5409" y="3687"/>
                  </a:cubicBezTo>
                  <a:cubicBezTo>
                    <a:pt x="5429" y="3890"/>
                    <a:pt x="5449" y="4113"/>
                    <a:pt x="5449" y="4336"/>
                  </a:cubicBezTo>
                  <a:lnTo>
                    <a:pt x="5449" y="4558"/>
                  </a:lnTo>
                  <a:cubicBezTo>
                    <a:pt x="5449" y="4761"/>
                    <a:pt x="5429" y="4943"/>
                    <a:pt x="5429" y="5085"/>
                  </a:cubicBezTo>
                  <a:cubicBezTo>
                    <a:pt x="5409" y="5227"/>
                    <a:pt x="5409" y="5409"/>
                    <a:pt x="5388" y="5591"/>
                  </a:cubicBezTo>
                  <a:cubicBezTo>
                    <a:pt x="5368" y="5754"/>
                    <a:pt x="5328" y="5916"/>
                    <a:pt x="5267" y="6078"/>
                  </a:cubicBezTo>
                  <a:cubicBezTo>
                    <a:pt x="5226" y="6219"/>
                    <a:pt x="5166" y="6341"/>
                    <a:pt x="5085" y="6463"/>
                  </a:cubicBezTo>
                  <a:cubicBezTo>
                    <a:pt x="5024" y="6584"/>
                    <a:pt x="4922" y="6665"/>
                    <a:pt x="4801" y="6726"/>
                  </a:cubicBezTo>
                  <a:cubicBezTo>
                    <a:pt x="4684" y="6776"/>
                    <a:pt x="4568" y="6812"/>
                    <a:pt x="4451" y="6812"/>
                  </a:cubicBezTo>
                  <a:cubicBezTo>
                    <a:pt x="4426" y="6812"/>
                    <a:pt x="4401" y="6810"/>
                    <a:pt x="4376" y="6807"/>
                  </a:cubicBezTo>
                  <a:cubicBezTo>
                    <a:pt x="3808" y="6807"/>
                    <a:pt x="3525" y="6057"/>
                    <a:pt x="3545" y="4538"/>
                  </a:cubicBezTo>
                  <a:lnTo>
                    <a:pt x="3545" y="4255"/>
                  </a:lnTo>
                  <a:cubicBezTo>
                    <a:pt x="3565" y="2998"/>
                    <a:pt x="3880" y="2350"/>
                    <a:pt x="4508" y="2350"/>
                  </a:cubicBezTo>
                  <a:close/>
                  <a:moveTo>
                    <a:pt x="4639" y="1"/>
                  </a:moveTo>
                  <a:cubicBezTo>
                    <a:pt x="3930" y="62"/>
                    <a:pt x="3221" y="224"/>
                    <a:pt x="2552" y="467"/>
                  </a:cubicBezTo>
                  <a:lnTo>
                    <a:pt x="2289" y="467"/>
                  </a:lnTo>
                  <a:cubicBezTo>
                    <a:pt x="1925" y="588"/>
                    <a:pt x="1600" y="791"/>
                    <a:pt x="1337" y="1074"/>
                  </a:cubicBezTo>
                  <a:lnTo>
                    <a:pt x="1175" y="1216"/>
                  </a:lnTo>
                  <a:cubicBezTo>
                    <a:pt x="729" y="1662"/>
                    <a:pt x="405" y="2209"/>
                    <a:pt x="243" y="2837"/>
                  </a:cubicBezTo>
                  <a:cubicBezTo>
                    <a:pt x="142" y="3303"/>
                    <a:pt x="61" y="3809"/>
                    <a:pt x="0" y="4295"/>
                  </a:cubicBezTo>
                  <a:lnTo>
                    <a:pt x="0" y="4437"/>
                  </a:lnTo>
                  <a:lnTo>
                    <a:pt x="20" y="4822"/>
                  </a:lnTo>
                  <a:cubicBezTo>
                    <a:pt x="20" y="5348"/>
                    <a:pt x="122" y="5875"/>
                    <a:pt x="284" y="6361"/>
                  </a:cubicBezTo>
                  <a:cubicBezTo>
                    <a:pt x="426" y="6787"/>
                    <a:pt x="648" y="7192"/>
                    <a:pt x="932" y="7556"/>
                  </a:cubicBezTo>
                  <a:cubicBezTo>
                    <a:pt x="1175" y="7880"/>
                    <a:pt x="1499" y="8164"/>
                    <a:pt x="1844" y="8407"/>
                  </a:cubicBezTo>
                  <a:cubicBezTo>
                    <a:pt x="2188" y="8630"/>
                    <a:pt x="2573" y="8792"/>
                    <a:pt x="2958" y="8914"/>
                  </a:cubicBezTo>
                  <a:cubicBezTo>
                    <a:pt x="3383" y="9015"/>
                    <a:pt x="3808" y="9076"/>
                    <a:pt x="4234" y="9076"/>
                  </a:cubicBezTo>
                  <a:cubicBezTo>
                    <a:pt x="4315" y="9081"/>
                    <a:pt x="4397" y="9083"/>
                    <a:pt x="4478" y="9083"/>
                  </a:cubicBezTo>
                  <a:cubicBezTo>
                    <a:pt x="4700" y="9083"/>
                    <a:pt x="4923" y="9065"/>
                    <a:pt x="5145" y="9035"/>
                  </a:cubicBezTo>
                  <a:cubicBezTo>
                    <a:pt x="5469" y="8995"/>
                    <a:pt x="5773" y="8934"/>
                    <a:pt x="6097" y="8853"/>
                  </a:cubicBezTo>
                  <a:cubicBezTo>
                    <a:pt x="6421" y="8772"/>
                    <a:pt x="6746" y="8630"/>
                    <a:pt x="7049" y="8468"/>
                  </a:cubicBezTo>
                  <a:cubicBezTo>
                    <a:pt x="7333" y="8306"/>
                    <a:pt x="7596" y="8083"/>
                    <a:pt x="7799" y="7840"/>
                  </a:cubicBezTo>
                  <a:lnTo>
                    <a:pt x="8062" y="7516"/>
                  </a:lnTo>
                  <a:cubicBezTo>
                    <a:pt x="8629" y="6746"/>
                    <a:pt x="8933" y="5733"/>
                    <a:pt x="8953" y="4498"/>
                  </a:cubicBezTo>
                  <a:cubicBezTo>
                    <a:pt x="8974" y="3424"/>
                    <a:pt x="8609" y="2371"/>
                    <a:pt x="7941" y="1520"/>
                  </a:cubicBezTo>
                  <a:lnTo>
                    <a:pt x="7941" y="1338"/>
                  </a:lnTo>
                  <a:cubicBezTo>
                    <a:pt x="7738" y="1074"/>
                    <a:pt x="7495" y="852"/>
                    <a:pt x="7211" y="669"/>
                  </a:cubicBezTo>
                  <a:cubicBezTo>
                    <a:pt x="6908" y="487"/>
                    <a:pt x="6604" y="345"/>
                    <a:pt x="6280" y="244"/>
                  </a:cubicBezTo>
                  <a:cubicBezTo>
                    <a:pt x="5976" y="163"/>
                    <a:pt x="5692" y="102"/>
                    <a:pt x="5388" y="62"/>
                  </a:cubicBezTo>
                  <a:cubicBezTo>
                    <a:pt x="5145" y="21"/>
                    <a:pt x="4882" y="1"/>
                    <a:pt x="4639" y="1"/>
                  </a:cubicBezTo>
                  <a:close/>
                </a:path>
              </a:pathLst>
            </a:custGeom>
            <a:solidFill>
              <a:srgbClr val="786992"/>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3" name="Google Shape;2948;p98"/>
            <p:cNvSpPr/>
            <p:nvPr/>
          </p:nvSpPr>
          <p:spPr>
            <a:xfrm>
              <a:off x="2883477" y="3974179"/>
              <a:ext cx="125277" cy="126813"/>
            </a:xfrm>
            <a:custGeom>
              <a:avLst/>
              <a:gdLst/>
              <a:ahLst/>
              <a:cxnLst/>
              <a:rect l="l" t="t" r="r" b="b"/>
              <a:pathLst>
                <a:path w="8974" h="9084" extrusionOk="0">
                  <a:moveTo>
                    <a:pt x="4558" y="2350"/>
                  </a:moveTo>
                  <a:cubicBezTo>
                    <a:pt x="4740" y="2350"/>
                    <a:pt x="4902" y="2431"/>
                    <a:pt x="5024" y="2553"/>
                  </a:cubicBezTo>
                  <a:cubicBezTo>
                    <a:pt x="5165" y="2695"/>
                    <a:pt x="5267" y="2877"/>
                    <a:pt x="5307" y="3059"/>
                  </a:cubicBezTo>
                  <a:cubicBezTo>
                    <a:pt x="5368" y="3262"/>
                    <a:pt x="5408" y="3464"/>
                    <a:pt x="5429" y="3687"/>
                  </a:cubicBezTo>
                  <a:cubicBezTo>
                    <a:pt x="5449" y="3890"/>
                    <a:pt x="5469" y="4113"/>
                    <a:pt x="5469" y="4335"/>
                  </a:cubicBezTo>
                  <a:lnTo>
                    <a:pt x="5469" y="4558"/>
                  </a:lnTo>
                  <a:cubicBezTo>
                    <a:pt x="5449" y="4781"/>
                    <a:pt x="5449" y="4943"/>
                    <a:pt x="5449" y="5085"/>
                  </a:cubicBezTo>
                  <a:cubicBezTo>
                    <a:pt x="5429" y="5227"/>
                    <a:pt x="5429" y="5409"/>
                    <a:pt x="5408" y="5591"/>
                  </a:cubicBezTo>
                  <a:cubicBezTo>
                    <a:pt x="5388" y="5774"/>
                    <a:pt x="5348" y="5936"/>
                    <a:pt x="5287" y="6077"/>
                  </a:cubicBezTo>
                  <a:cubicBezTo>
                    <a:pt x="5246" y="6219"/>
                    <a:pt x="5186" y="6341"/>
                    <a:pt x="5105" y="6462"/>
                  </a:cubicBezTo>
                  <a:cubicBezTo>
                    <a:pt x="5024" y="6584"/>
                    <a:pt x="4922" y="6685"/>
                    <a:pt x="4801" y="6726"/>
                  </a:cubicBezTo>
                  <a:cubicBezTo>
                    <a:pt x="4679" y="6786"/>
                    <a:pt x="4517" y="6827"/>
                    <a:pt x="4375" y="6827"/>
                  </a:cubicBezTo>
                  <a:cubicBezTo>
                    <a:pt x="3808" y="6827"/>
                    <a:pt x="3525" y="6057"/>
                    <a:pt x="3545" y="4538"/>
                  </a:cubicBezTo>
                  <a:lnTo>
                    <a:pt x="3565" y="4254"/>
                  </a:lnTo>
                  <a:cubicBezTo>
                    <a:pt x="3585" y="2978"/>
                    <a:pt x="3909" y="2350"/>
                    <a:pt x="4558" y="2350"/>
                  </a:cubicBezTo>
                  <a:close/>
                  <a:moveTo>
                    <a:pt x="4639" y="1"/>
                  </a:moveTo>
                  <a:cubicBezTo>
                    <a:pt x="3930" y="82"/>
                    <a:pt x="3221" y="223"/>
                    <a:pt x="2552" y="466"/>
                  </a:cubicBezTo>
                  <a:lnTo>
                    <a:pt x="2289" y="466"/>
                  </a:lnTo>
                  <a:cubicBezTo>
                    <a:pt x="1924" y="588"/>
                    <a:pt x="1600" y="791"/>
                    <a:pt x="1337" y="1074"/>
                  </a:cubicBezTo>
                  <a:lnTo>
                    <a:pt x="1195" y="1216"/>
                  </a:lnTo>
                  <a:cubicBezTo>
                    <a:pt x="729" y="1662"/>
                    <a:pt x="405" y="2209"/>
                    <a:pt x="263" y="2836"/>
                  </a:cubicBezTo>
                  <a:cubicBezTo>
                    <a:pt x="142" y="3302"/>
                    <a:pt x="61" y="3809"/>
                    <a:pt x="0" y="4295"/>
                  </a:cubicBezTo>
                  <a:lnTo>
                    <a:pt x="0" y="4437"/>
                  </a:lnTo>
                  <a:lnTo>
                    <a:pt x="20" y="4822"/>
                  </a:lnTo>
                  <a:cubicBezTo>
                    <a:pt x="41" y="5348"/>
                    <a:pt x="122" y="5875"/>
                    <a:pt x="304" y="6361"/>
                  </a:cubicBezTo>
                  <a:cubicBezTo>
                    <a:pt x="446" y="6807"/>
                    <a:pt x="648" y="7212"/>
                    <a:pt x="932" y="7556"/>
                  </a:cubicBezTo>
                  <a:cubicBezTo>
                    <a:pt x="1195" y="7880"/>
                    <a:pt x="1499" y="8164"/>
                    <a:pt x="1843" y="8407"/>
                  </a:cubicBezTo>
                  <a:cubicBezTo>
                    <a:pt x="2188" y="8630"/>
                    <a:pt x="2573" y="8792"/>
                    <a:pt x="2978" y="8913"/>
                  </a:cubicBezTo>
                  <a:cubicBezTo>
                    <a:pt x="3383" y="9015"/>
                    <a:pt x="3808" y="9075"/>
                    <a:pt x="4234" y="9075"/>
                  </a:cubicBezTo>
                  <a:cubicBezTo>
                    <a:pt x="4315" y="9081"/>
                    <a:pt x="4396" y="9083"/>
                    <a:pt x="4478" y="9083"/>
                  </a:cubicBezTo>
                  <a:cubicBezTo>
                    <a:pt x="4700" y="9083"/>
                    <a:pt x="4923" y="9064"/>
                    <a:pt x="5145" y="9035"/>
                  </a:cubicBezTo>
                  <a:cubicBezTo>
                    <a:pt x="5469" y="8994"/>
                    <a:pt x="5793" y="8934"/>
                    <a:pt x="6097" y="8853"/>
                  </a:cubicBezTo>
                  <a:cubicBezTo>
                    <a:pt x="6442" y="8772"/>
                    <a:pt x="6745" y="8630"/>
                    <a:pt x="7049" y="8468"/>
                  </a:cubicBezTo>
                  <a:cubicBezTo>
                    <a:pt x="7333" y="8306"/>
                    <a:pt x="7596" y="8103"/>
                    <a:pt x="7819" y="7840"/>
                  </a:cubicBezTo>
                  <a:lnTo>
                    <a:pt x="8062" y="7516"/>
                  </a:lnTo>
                  <a:cubicBezTo>
                    <a:pt x="8649" y="6746"/>
                    <a:pt x="8933" y="5753"/>
                    <a:pt x="8953" y="4518"/>
                  </a:cubicBezTo>
                  <a:cubicBezTo>
                    <a:pt x="8974" y="3424"/>
                    <a:pt x="8629" y="2371"/>
                    <a:pt x="7940" y="1520"/>
                  </a:cubicBezTo>
                  <a:lnTo>
                    <a:pt x="7940" y="1337"/>
                  </a:lnTo>
                  <a:cubicBezTo>
                    <a:pt x="7738" y="1074"/>
                    <a:pt x="7495" y="851"/>
                    <a:pt x="7211" y="669"/>
                  </a:cubicBezTo>
                  <a:cubicBezTo>
                    <a:pt x="6928" y="487"/>
                    <a:pt x="6604" y="345"/>
                    <a:pt x="6279" y="264"/>
                  </a:cubicBezTo>
                  <a:cubicBezTo>
                    <a:pt x="5996" y="163"/>
                    <a:pt x="5692" y="102"/>
                    <a:pt x="5388" y="61"/>
                  </a:cubicBezTo>
                  <a:cubicBezTo>
                    <a:pt x="5145" y="21"/>
                    <a:pt x="4882" y="1"/>
                    <a:pt x="4639" y="1"/>
                  </a:cubicBezTo>
                  <a:close/>
                </a:path>
              </a:pathLst>
            </a:custGeom>
            <a:solidFill>
              <a:srgbClr val="786992"/>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4" name="Google Shape;2949;p98"/>
            <p:cNvSpPr/>
            <p:nvPr/>
          </p:nvSpPr>
          <p:spPr>
            <a:xfrm>
              <a:off x="3019769" y="3978144"/>
              <a:ext cx="94467" cy="123016"/>
            </a:xfrm>
            <a:custGeom>
              <a:avLst/>
              <a:gdLst/>
              <a:ahLst/>
              <a:cxnLst/>
              <a:rect l="l" t="t" r="r" b="b"/>
              <a:pathLst>
                <a:path w="6767" h="8812" extrusionOk="0">
                  <a:moveTo>
                    <a:pt x="365" y="0"/>
                  </a:moveTo>
                  <a:cubicBezTo>
                    <a:pt x="203" y="142"/>
                    <a:pt x="142" y="507"/>
                    <a:pt x="122" y="1114"/>
                  </a:cubicBezTo>
                  <a:cubicBezTo>
                    <a:pt x="122" y="1276"/>
                    <a:pt x="142" y="1499"/>
                    <a:pt x="142" y="1783"/>
                  </a:cubicBezTo>
                  <a:cubicBezTo>
                    <a:pt x="163" y="2066"/>
                    <a:pt x="163" y="2249"/>
                    <a:pt x="163" y="2330"/>
                  </a:cubicBezTo>
                  <a:cubicBezTo>
                    <a:pt x="163" y="2714"/>
                    <a:pt x="142" y="3302"/>
                    <a:pt x="102" y="4051"/>
                  </a:cubicBezTo>
                  <a:cubicBezTo>
                    <a:pt x="61" y="4821"/>
                    <a:pt x="21" y="5368"/>
                    <a:pt x="21" y="5753"/>
                  </a:cubicBezTo>
                  <a:lnTo>
                    <a:pt x="1" y="8528"/>
                  </a:lnTo>
                  <a:cubicBezTo>
                    <a:pt x="21" y="8569"/>
                    <a:pt x="41" y="8609"/>
                    <a:pt x="82" y="8650"/>
                  </a:cubicBezTo>
                  <a:cubicBezTo>
                    <a:pt x="102" y="8670"/>
                    <a:pt x="122" y="8690"/>
                    <a:pt x="142" y="8710"/>
                  </a:cubicBezTo>
                  <a:lnTo>
                    <a:pt x="6098" y="8812"/>
                  </a:lnTo>
                  <a:cubicBezTo>
                    <a:pt x="6482" y="8812"/>
                    <a:pt x="6685" y="8710"/>
                    <a:pt x="6726" y="8548"/>
                  </a:cubicBezTo>
                  <a:lnTo>
                    <a:pt x="6766" y="6401"/>
                  </a:lnTo>
                  <a:cubicBezTo>
                    <a:pt x="6766" y="6340"/>
                    <a:pt x="6746" y="6280"/>
                    <a:pt x="6705" y="6239"/>
                  </a:cubicBezTo>
                  <a:cubicBezTo>
                    <a:pt x="6685" y="6199"/>
                    <a:pt x="6645" y="6178"/>
                    <a:pt x="6604" y="6178"/>
                  </a:cubicBezTo>
                  <a:lnTo>
                    <a:pt x="6442" y="6178"/>
                  </a:lnTo>
                  <a:lnTo>
                    <a:pt x="3707" y="6138"/>
                  </a:lnTo>
                  <a:lnTo>
                    <a:pt x="3768" y="1418"/>
                  </a:lnTo>
                  <a:cubicBezTo>
                    <a:pt x="3788" y="1357"/>
                    <a:pt x="3809" y="1317"/>
                    <a:pt x="3849" y="1276"/>
                  </a:cubicBezTo>
                  <a:cubicBezTo>
                    <a:pt x="3890" y="1256"/>
                    <a:pt x="3910" y="1216"/>
                    <a:pt x="3930" y="1175"/>
                  </a:cubicBezTo>
                  <a:lnTo>
                    <a:pt x="3930" y="891"/>
                  </a:lnTo>
                  <a:lnTo>
                    <a:pt x="3930" y="689"/>
                  </a:lnTo>
                  <a:lnTo>
                    <a:pt x="3930" y="466"/>
                  </a:lnTo>
                  <a:lnTo>
                    <a:pt x="3930" y="385"/>
                  </a:lnTo>
                  <a:cubicBezTo>
                    <a:pt x="3869" y="203"/>
                    <a:pt x="3768" y="122"/>
                    <a:pt x="3667" y="101"/>
                  </a:cubicBezTo>
                  <a:cubicBezTo>
                    <a:pt x="3606" y="101"/>
                    <a:pt x="3566" y="101"/>
                    <a:pt x="3505" y="81"/>
                  </a:cubicBezTo>
                  <a:lnTo>
                    <a:pt x="3404" y="81"/>
                  </a:lnTo>
                  <a:cubicBezTo>
                    <a:pt x="3393" y="71"/>
                    <a:pt x="3378" y="66"/>
                    <a:pt x="3363" y="66"/>
                  </a:cubicBezTo>
                  <a:cubicBezTo>
                    <a:pt x="3348" y="66"/>
                    <a:pt x="3333" y="71"/>
                    <a:pt x="3323" y="81"/>
                  </a:cubicBezTo>
                  <a:cubicBezTo>
                    <a:pt x="3221" y="61"/>
                    <a:pt x="3100" y="61"/>
                    <a:pt x="2998" y="61"/>
                  </a:cubicBezTo>
                  <a:lnTo>
                    <a:pt x="2370" y="61"/>
                  </a:lnTo>
                  <a:cubicBezTo>
                    <a:pt x="1925" y="41"/>
                    <a:pt x="1256" y="41"/>
                    <a:pt x="365" y="0"/>
                  </a:cubicBezTo>
                  <a:close/>
                </a:path>
              </a:pathLst>
            </a:custGeom>
            <a:solidFill>
              <a:srgbClr val="786992"/>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5" name="Google Shape;2950;p98"/>
            <p:cNvSpPr/>
            <p:nvPr/>
          </p:nvSpPr>
          <p:spPr>
            <a:xfrm>
              <a:off x="3008740" y="3697143"/>
              <a:ext cx="39325" cy="262350"/>
            </a:xfrm>
            <a:custGeom>
              <a:avLst/>
              <a:gdLst/>
              <a:ahLst/>
              <a:cxnLst/>
              <a:rect l="l" t="t" r="r" b="b"/>
              <a:pathLst>
                <a:path w="2817" h="18793" extrusionOk="0">
                  <a:moveTo>
                    <a:pt x="1321" y="1"/>
                  </a:moveTo>
                  <a:cubicBezTo>
                    <a:pt x="710" y="1"/>
                    <a:pt x="1" y="582"/>
                    <a:pt x="1" y="582"/>
                  </a:cubicBezTo>
                  <a:lnTo>
                    <a:pt x="993" y="18610"/>
                  </a:lnTo>
                  <a:lnTo>
                    <a:pt x="2816" y="18792"/>
                  </a:lnTo>
                  <a:cubicBezTo>
                    <a:pt x="2816" y="18792"/>
                    <a:pt x="2310" y="400"/>
                    <a:pt x="1662" y="76"/>
                  </a:cubicBezTo>
                  <a:cubicBezTo>
                    <a:pt x="1556" y="23"/>
                    <a:pt x="1440" y="1"/>
                    <a:pt x="1321" y="1"/>
                  </a:cubicBezTo>
                  <a:close/>
                </a:path>
              </a:pathLst>
            </a:custGeom>
            <a:solidFill>
              <a:srgbClr val="E7BF61"/>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6" name="Google Shape;2951;p98"/>
            <p:cNvSpPr/>
            <p:nvPr/>
          </p:nvSpPr>
          <p:spPr>
            <a:xfrm>
              <a:off x="2754808" y="3678646"/>
              <a:ext cx="39032" cy="262183"/>
            </a:xfrm>
            <a:custGeom>
              <a:avLst/>
              <a:gdLst/>
              <a:ahLst/>
              <a:cxnLst/>
              <a:rect l="l" t="t" r="r" b="b"/>
              <a:pathLst>
                <a:path w="2796" h="18781" extrusionOk="0">
                  <a:moveTo>
                    <a:pt x="1284" y="0"/>
                  </a:moveTo>
                  <a:cubicBezTo>
                    <a:pt x="681" y="0"/>
                    <a:pt x="1" y="570"/>
                    <a:pt x="1" y="570"/>
                  </a:cubicBezTo>
                  <a:lnTo>
                    <a:pt x="993" y="18618"/>
                  </a:lnTo>
                  <a:lnTo>
                    <a:pt x="2796" y="18780"/>
                  </a:lnTo>
                  <a:cubicBezTo>
                    <a:pt x="2796" y="18780"/>
                    <a:pt x="2289" y="408"/>
                    <a:pt x="1641" y="84"/>
                  </a:cubicBezTo>
                  <a:cubicBezTo>
                    <a:pt x="1530" y="25"/>
                    <a:pt x="1408" y="0"/>
                    <a:pt x="1284" y="0"/>
                  </a:cubicBezTo>
                  <a:close/>
                </a:path>
              </a:pathLst>
            </a:custGeom>
            <a:solidFill>
              <a:srgbClr val="E7BF61"/>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7" name="Google Shape;2952;p98"/>
            <p:cNvSpPr/>
            <p:nvPr/>
          </p:nvSpPr>
          <p:spPr>
            <a:xfrm>
              <a:off x="2317916" y="3697143"/>
              <a:ext cx="39325" cy="262350"/>
            </a:xfrm>
            <a:custGeom>
              <a:avLst/>
              <a:gdLst/>
              <a:ahLst/>
              <a:cxnLst/>
              <a:rect l="l" t="t" r="r" b="b"/>
              <a:pathLst>
                <a:path w="2817" h="18793" extrusionOk="0">
                  <a:moveTo>
                    <a:pt x="1314" y="1"/>
                  </a:moveTo>
                  <a:cubicBezTo>
                    <a:pt x="696" y="1"/>
                    <a:pt x="1" y="582"/>
                    <a:pt x="1" y="582"/>
                  </a:cubicBezTo>
                  <a:lnTo>
                    <a:pt x="993" y="18610"/>
                  </a:lnTo>
                  <a:lnTo>
                    <a:pt x="2816" y="18792"/>
                  </a:lnTo>
                  <a:cubicBezTo>
                    <a:pt x="2816" y="18792"/>
                    <a:pt x="2310" y="400"/>
                    <a:pt x="1662" y="76"/>
                  </a:cubicBezTo>
                  <a:cubicBezTo>
                    <a:pt x="1553" y="23"/>
                    <a:pt x="1435" y="1"/>
                    <a:pt x="1314" y="1"/>
                  </a:cubicBezTo>
                  <a:close/>
                </a:path>
              </a:pathLst>
            </a:custGeom>
            <a:solidFill>
              <a:srgbClr val="E7BF61"/>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8" name="Google Shape;2953;p98"/>
            <p:cNvSpPr/>
            <p:nvPr/>
          </p:nvSpPr>
          <p:spPr>
            <a:xfrm>
              <a:off x="2290778" y="4106771"/>
              <a:ext cx="261820" cy="154202"/>
            </a:xfrm>
            <a:custGeom>
              <a:avLst/>
              <a:gdLst/>
              <a:ahLst/>
              <a:cxnLst/>
              <a:rect l="l" t="t" r="r" b="b"/>
              <a:pathLst>
                <a:path w="18755" h="11046" extrusionOk="0">
                  <a:moveTo>
                    <a:pt x="9351" y="1"/>
                  </a:moveTo>
                  <a:cubicBezTo>
                    <a:pt x="8685" y="1"/>
                    <a:pt x="7973" y="53"/>
                    <a:pt x="7211" y="165"/>
                  </a:cubicBezTo>
                  <a:cubicBezTo>
                    <a:pt x="648" y="1137"/>
                    <a:pt x="0" y="9422"/>
                    <a:pt x="0" y="9422"/>
                  </a:cubicBezTo>
                  <a:cubicBezTo>
                    <a:pt x="318" y="10765"/>
                    <a:pt x="869" y="11046"/>
                    <a:pt x="1917" y="11046"/>
                  </a:cubicBezTo>
                  <a:cubicBezTo>
                    <a:pt x="2670" y="11046"/>
                    <a:pt x="3680" y="10901"/>
                    <a:pt x="5044" y="10901"/>
                  </a:cubicBezTo>
                  <a:cubicBezTo>
                    <a:pt x="7211" y="10901"/>
                    <a:pt x="3829" y="3710"/>
                    <a:pt x="8974" y="3426"/>
                  </a:cubicBezTo>
                  <a:cubicBezTo>
                    <a:pt x="9070" y="3421"/>
                    <a:pt x="9163" y="3419"/>
                    <a:pt x="9254" y="3419"/>
                  </a:cubicBezTo>
                  <a:cubicBezTo>
                    <a:pt x="14039" y="3419"/>
                    <a:pt x="11458" y="10098"/>
                    <a:pt x="13207" y="10495"/>
                  </a:cubicBezTo>
                  <a:cubicBezTo>
                    <a:pt x="13845" y="10642"/>
                    <a:pt x="14600" y="10720"/>
                    <a:pt x="15319" y="10720"/>
                  </a:cubicBezTo>
                  <a:cubicBezTo>
                    <a:pt x="16588" y="10720"/>
                    <a:pt x="17748" y="10478"/>
                    <a:pt x="17967" y="9948"/>
                  </a:cubicBezTo>
                  <a:cubicBezTo>
                    <a:pt x="18755" y="8036"/>
                    <a:pt x="17616" y="1"/>
                    <a:pt x="9351" y="1"/>
                  </a:cubicBezTo>
                  <a:close/>
                </a:path>
              </a:pathLst>
            </a:custGeom>
            <a:solidFill>
              <a:srgbClr val="D4782A"/>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59" name="Google Shape;2954;p98"/>
            <p:cNvSpPr/>
            <p:nvPr/>
          </p:nvSpPr>
          <p:spPr>
            <a:xfrm>
              <a:off x="2328386" y="4142718"/>
              <a:ext cx="165998" cy="166278"/>
            </a:xfrm>
            <a:custGeom>
              <a:avLst/>
              <a:gdLst/>
              <a:ahLst/>
              <a:cxnLst/>
              <a:rect l="l" t="t" r="r" b="b"/>
              <a:pathLst>
                <a:path w="11891" h="11911" extrusionOk="0">
                  <a:moveTo>
                    <a:pt x="5956" y="0"/>
                  </a:moveTo>
                  <a:cubicBezTo>
                    <a:pt x="2654" y="0"/>
                    <a:pt x="0" y="2674"/>
                    <a:pt x="0" y="5956"/>
                  </a:cubicBezTo>
                  <a:cubicBezTo>
                    <a:pt x="0" y="9237"/>
                    <a:pt x="2654" y="11911"/>
                    <a:pt x="5956" y="11911"/>
                  </a:cubicBezTo>
                  <a:cubicBezTo>
                    <a:pt x="9237" y="11911"/>
                    <a:pt x="11891" y="9237"/>
                    <a:pt x="11891" y="5956"/>
                  </a:cubicBezTo>
                  <a:cubicBezTo>
                    <a:pt x="11891" y="2674"/>
                    <a:pt x="9237" y="0"/>
                    <a:pt x="5956" y="0"/>
                  </a:cubicBezTo>
                  <a:close/>
                </a:path>
              </a:pathLst>
            </a:custGeom>
            <a:solidFill>
              <a:srgbClr val="261E35"/>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60" name="Google Shape;2955;p98"/>
            <p:cNvSpPr/>
            <p:nvPr/>
          </p:nvSpPr>
          <p:spPr>
            <a:xfrm>
              <a:off x="2377022" y="4185980"/>
              <a:ext cx="68725" cy="68725"/>
            </a:xfrm>
            <a:custGeom>
              <a:avLst/>
              <a:gdLst/>
              <a:ahLst/>
              <a:cxnLst/>
              <a:rect l="l" t="t" r="r" b="b"/>
              <a:pathLst>
                <a:path w="4923" h="4923" extrusionOk="0">
                  <a:moveTo>
                    <a:pt x="2472" y="0"/>
                  </a:moveTo>
                  <a:cubicBezTo>
                    <a:pt x="1094" y="0"/>
                    <a:pt x="0" y="1094"/>
                    <a:pt x="0" y="2472"/>
                  </a:cubicBezTo>
                  <a:cubicBezTo>
                    <a:pt x="0" y="3829"/>
                    <a:pt x="1094" y="4923"/>
                    <a:pt x="2472" y="4923"/>
                  </a:cubicBezTo>
                  <a:cubicBezTo>
                    <a:pt x="3829" y="4923"/>
                    <a:pt x="4923" y="3829"/>
                    <a:pt x="4923" y="2472"/>
                  </a:cubicBezTo>
                  <a:cubicBezTo>
                    <a:pt x="4923" y="1094"/>
                    <a:pt x="3829" y="0"/>
                    <a:pt x="2472" y="0"/>
                  </a:cubicBezTo>
                  <a:close/>
                </a:path>
              </a:pathLst>
            </a:custGeom>
            <a:solidFill>
              <a:srgbClr val="FFFFFF"/>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61" name="Google Shape;2956;p98"/>
            <p:cNvSpPr/>
            <p:nvPr/>
          </p:nvSpPr>
          <p:spPr>
            <a:xfrm>
              <a:off x="2873287" y="4106771"/>
              <a:ext cx="261555" cy="154202"/>
            </a:xfrm>
            <a:custGeom>
              <a:avLst/>
              <a:gdLst/>
              <a:ahLst/>
              <a:cxnLst/>
              <a:rect l="l" t="t" r="r" b="b"/>
              <a:pathLst>
                <a:path w="18736" h="11046" extrusionOk="0">
                  <a:moveTo>
                    <a:pt x="9348" y="1"/>
                  </a:moveTo>
                  <a:cubicBezTo>
                    <a:pt x="8683" y="1"/>
                    <a:pt x="7972" y="53"/>
                    <a:pt x="7212" y="165"/>
                  </a:cubicBezTo>
                  <a:cubicBezTo>
                    <a:pt x="629" y="1137"/>
                    <a:pt x="1" y="9422"/>
                    <a:pt x="1" y="9422"/>
                  </a:cubicBezTo>
                  <a:cubicBezTo>
                    <a:pt x="319" y="10765"/>
                    <a:pt x="863" y="11046"/>
                    <a:pt x="1905" y="11046"/>
                  </a:cubicBezTo>
                  <a:cubicBezTo>
                    <a:pt x="2654" y="11046"/>
                    <a:pt x="3660" y="10901"/>
                    <a:pt x="5024" y="10901"/>
                  </a:cubicBezTo>
                  <a:cubicBezTo>
                    <a:pt x="7192" y="10901"/>
                    <a:pt x="3809" y="3710"/>
                    <a:pt x="8974" y="3426"/>
                  </a:cubicBezTo>
                  <a:cubicBezTo>
                    <a:pt x="9071" y="3421"/>
                    <a:pt x="9164" y="3419"/>
                    <a:pt x="9255" y="3419"/>
                  </a:cubicBezTo>
                  <a:cubicBezTo>
                    <a:pt x="14040" y="3419"/>
                    <a:pt x="11458" y="10098"/>
                    <a:pt x="13188" y="10495"/>
                  </a:cubicBezTo>
                  <a:cubicBezTo>
                    <a:pt x="13825" y="10642"/>
                    <a:pt x="14580" y="10720"/>
                    <a:pt x="15300" y="10720"/>
                  </a:cubicBezTo>
                  <a:cubicBezTo>
                    <a:pt x="16568" y="10720"/>
                    <a:pt x="17728" y="10478"/>
                    <a:pt x="17948" y="9948"/>
                  </a:cubicBezTo>
                  <a:cubicBezTo>
                    <a:pt x="18735" y="8036"/>
                    <a:pt x="17597" y="1"/>
                    <a:pt x="9348" y="1"/>
                  </a:cubicBezTo>
                  <a:close/>
                </a:path>
              </a:pathLst>
            </a:custGeom>
            <a:solidFill>
              <a:srgbClr val="D4782A"/>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62" name="Google Shape;2957;p98"/>
            <p:cNvSpPr/>
            <p:nvPr/>
          </p:nvSpPr>
          <p:spPr>
            <a:xfrm>
              <a:off x="2910616" y="4142718"/>
              <a:ext cx="166292" cy="166278"/>
            </a:xfrm>
            <a:custGeom>
              <a:avLst/>
              <a:gdLst/>
              <a:ahLst/>
              <a:cxnLst/>
              <a:rect l="l" t="t" r="r" b="b"/>
              <a:pathLst>
                <a:path w="11912" h="11911" extrusionOk="0">
                  <a:moveTo>
                    <a:pt x="5956" y="0"/>
                  </a:moveTo>
                  <a:cubicBezTo>
                    <a:pt x="2674" y="0"/>
                    <a:pt x="1" y="2674"/>
                    <a:pt x="1" y="5956"/>
                  </a:cubicBezTo>
                  <a:cubicBezTo>
                    <a:pt x="1" y="9237"/>
                    <a:pt x="2674" y="11911"/>
                    <a:pt x="5956" y="11911"/>
                  </a:cubicBezTo>
                  <a:cubicBezTo>
                    <a:pt x="9237" y="11911"/>
                    <a:pt x="11911" y="9237"/>
                    <a:pt x="11911" y="5956"/>
                  </a:cubicBezTo>
                  <a:cubicBezTo>
                    <a:pt x="11911" y="2674"/>
                    <a:pt x="9237" y="0"/>
                    <a:pt x="5956" y="0"/>
                  </a:cubicBezTo>
                  <a:close/>
                </a:path>
              </a:pathLst>
            </a:custGeom>
            <a:solidFill>
              <a:srgbClr val="261E35"/>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sp>
          <p:nvSpPr>
            <p:cNvPr id="263" name="Google Shape;2958;p98"/>
            <p:cNvSpPr/>
            <p:nvPr/>
          </p:nvSpPr>
          <p:spPr>
            <a:xfrm>
              <a:off x="2959252" y="4185980"/>
              <a:ext cx="69018" cy="68725"/>
            </a:xfrm>
            <a:custGeom>
              <a:avLst/>
              <a:gdLst/>
              <a:ahLst/>
              <a:cxnLst/>
              <a:rect l="l" t="t" r="r" b="b"/>
              <a:pathLst>
                <a:path w="4944" h="4923" extrusionOk="0">
                  <a:moveTo>
                    <a:pt x="2472" y="0"/>
                  </a:moveTo>
                  <a:cubicBezTo>
                    <a:pt x="1115" y="0"/>
                    <a:pt x="1" y="1094"/>
                    <a:pt x="1" y="2472"/>
                  </a:cubicBezTo>
                  <a:cubicBezTo>
                    <a:pt x="1" y="3829"/>
                    <a:pt x="1115" y="4923"/>
                    <a:pt x="2472" y="4923"/>
                  </a:cubicBezTo>
                  <a:cubicBezTo>
                    <a:pt x="3829" y="4923"/>
                    <a:pt x="4943" y="3829"/>
                    <a:pt x="4943" y="2472"/>
                  </a:cubicBezTo>
                  <a:cubicBezTo>
                    <a:pt x="4943" y="1094"/>
                    <a:pt x="3829" y="0"/>
                    <a:pt x="2472" y="0"/>
                  </a:cubicBezTo>
                  <a:close/>
                </a:path>
              </a:pathLst>
            </a:custGeom>
            <a:solidFill>
              <a:srgbClr val="FFFFFF"/>
            </a:solidFill>
            <a:ln>
              <a:noFill/>
            </a:ln>
          </p:spPr>
          <p:txBody>
            <a:bodyPr spcFirstLastPara="1" wrap="square" lIns="91425" tIns="91425" rIns="91425" bIns="91425" anchor="ctr" anchorCtr="0">
              <a:noAutofit/>
            </a:bodyPr>
            <a:lstStyle/>
            <a:p>
              <a:pPr defTabSz="1219200">
                <a:defRPr/>
              </a:pPr>
              <a:endParaRPr sz="2400" kern="0">
                <a:solidFill>
                  <a:sysClr val="windowText" lastClr="000000"/>
                </a:solidFill>
              </a:endParaRPr>
            </a:p>
          </p:txBody>
        </p:sp>
      </p:grpSp>
      <p:sp>
        <p:nvSpPr>
          <p:cNvPr id="264" name="TextBox 263"/>
          <p:cNvSpPr txBox="1"/>
          <p:nvPr/>
        </p:nvSpPr>
        <p:spPr>
          <a:xfrm rot="20838076">
            <a:off x="11201434" y="11883"/>
            <a:ext cx="1460732" cy="1046440"/>
          </a:xfrm>
          <a:prstGeom prst="rect">
            <a:avLst/>
          </a:prstGeom>
          <a:noFill/>
        </p:spPr>
        <p:txBody>
          <a:bodyPr wrap="square" lIns="121917" tIns="60958" rIns="121917" bIns="60958">
            <a:spAutoFit/>
          </a:bodyPr>
          <a:lstStyle/>
          <a:p>
            <a:pPr defTabSz="1219200">
              <a:defRPr/>
            </a:pPr>
            <a:r>
              <a:rPr lang="en-GB" sz="6000" kern="0" dirty="0">
                <a:solidFill>
                  <a:srgbClr val="CA666F"/>
                </a:solidFill>
                <a:latin typeface="Bowlby One SC"/>
                <a:ea typeface="Bowlby One SC"/>
                <a:cs typeface="Bowlby One SC"/>
                <a:sym typeface="Bowlby One SC"/>
              </a:rPr>
              <a:t>A</a:t>
            </a:r>
            <a:endParaRPr lang="en-US" sz="6000" kern="0" dirty="0">
              <a:solidFill>
                <a:sysClr val="windowText" lastClr="000000"/>
              </a:solidFill>
            </a:endParaRPr>
          </a:p>
        </p:txBody>
      </p:sp>
      <p:sp>
        <p:nvSpPr>
          <p:cNvPr id="265" name="TextBox 264"/>
          <p:cNvSpPr txBox="1"/>
          <p:nvPr/>
        </p:nvSpPr>
        <p:spPr>
          <a:xfrm rot="1235313">
            <a:off x="10776565" y="1066720"/>
            <a:ext cx="2018067" cy="943848"/>
          </a:xfrm>
          <a:prstGeom prst="rect">
            <a:avLst/>
          </a:prstGeom>
          <a:noFill/>
        </p:spPr>
        <p:txBody>
          <a:bodyPr wrap="square" lIns="121917" tIns="60958" rIns="121917" bIns="60958">
            <a:spAutoFit/>
          </a:bodyPr>
          <a:lstStyle/>
          <a:p>
            <a:pPr defTabSz="1219200">
              <a:defRPr/>
            </a:pPr>
            <a:r>
              <a:rPr lang="en-GB" sz="5300" kern="0" dirty="0">
                <a:solidFill>
                  <a:srgbClr val="E7BF61"/>
                </a:solidFill>
                <a:latin typeface="Bowlby One SC"/>
                <a:ea typeface="Bowlby One SC"/>
                <a:cs typeface="Bowlby One SC"/>
                <a:sym typeface="Bowlby One SC"/>
              </a:rPr>
              <a:t>B </a:t>
            </a:r>
            <a:r>
              <a:rPr lang="en-GB" sz="5300" kern="0" dirty="0">
                <a:solidFill>
                  <a:srgbClr val="D47D95"/>
                </a:solidFill>
                <a:latin typeface="Bowlby One SC"/>
                <a:ea typeface="Bowlby One SC"/>
                <a:cs typeface="Bowlby One SC"/>
                <a:sym typeface="Bowlby One SC"/>
              </a:rPr>
              <a:t>C</a:t>
            </a:r>
            <a:r>
              <a:rPr lang="en-GB" sz="5300" kern="0" dirty="0">
                <a:solidFill>
                  <a:sysClr val="windowText" lastClr="000000"/>
                </a:solidFill>
                <a:latin typeface="Bowlby One SC"/>
                <a:ea typeface="Bowlby One SC"/>
                <a:cs typeface="Bowlby One SC"/>
                <a:sym typeface="Bowlby One SC"/>
              </a:rPr>
              <a:t> </a:t>
            </a:r>
            <a:endParaRPr lang="en-US" sz="5300" kern="0" dirty="0">
              <a:solidFill>
                <a:sysClr val="windowText" lastClr="000000"/>
              </a:solidFill>
            </a:endParaRPr>
          </a:p>
        </p:txBody>
      </p:sp>
      <p:sp>
        <p:nvSpPr>
          <p:cNvPr id="5" name="Rectangle 4"/>
          <p:cNvSpPr/>
          <p:nvPr/>
        </p:nvSpPr>
        <p:spPr>
          <a:xfrm>
            <a:off x="1689635" y="4609478"/>
            <a:ext cx="4075122" cy="954107"/>
          </a:xfrm>
          <a:prstGeom prst="rect">
            <a:avLst/>
          </a:prstGeom>
        </p:spPr>
        <p:txBody>
          <a:bodyPr wrap="square">
            <a:spAutoFit/>
          </a:bodyPr>
          <a:lstStyle/>
          <a:p>
            <a:pPr algn="just"/>
            <a:r>
              <a:rPr lang="vi-VN" sz="2800" b="1" dirty="0">
                <a:solidFill>
                  <a:srgbClr val="002060"/>
                </a:solidFill>
                <a:latin typeface="Times New Roman" panose="02020603050405020304" pitchFamily="18" charset="0"/>
                <a:cs typeface="Times New Roman" panose="02020603050405020304" pitchFamily="18" charset="0"/>
              </a:rPr>
              <a:t>Giọng nhẹ nhàng,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thiết tha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bâng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khuâng</a:t>
            </a:r>
            <a:r>
              <a:rPr lang="vi-VN" sz="2000" b="1" dirty="0">
                <a:solidFill>
                  <a:srgbClr val="00206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7131768" y="4630777"/>
            <a:ext cx="4361254" cy="954107"/>
          </a:xfrm>
          <a:prstGeom prst="rect">
            <a:avLst/>
          </a:prstGeom>
        </p:spPr>
        <p:txBody>
          <a:bodyPr wrap="square">
            <a:spAutoFit/>
          </a:bodyPr>
          <a:lstStyle/>
          <a:p>
            <a:r>
              <a:rPr lang="vi-VN" sz="2800" b="1" dirty="0">
                <a:solidFill>
                  <a:srgbClr val="002060"/>
                </a:solidFill>
                <a:latin typeface="Times New Roman" panose="02020603050405020304" pitchFamily="18" charset="0"/>
                <a:cs typeface="Times New Roman" panose="02020603050405020304" pitchFamily="18" charset="0"/>
              </a:rPr>
              <a:t>Giọng chậm rãi, trầm lắng, thể hiện sự thành kính.</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9" grpId="0"/>
      <p:bldP spid="37" grpId="0" animBg="1"/>
      <p:bldP spid="38" grpId="0" animBg="1"/>
      <p:bldP spid="42" grpId="0" animBg="1"/>
      <p:bldP spid="43" grpId="0" animBg="1"/>
      <p:bldP spid="58" grpId="0" animBg="1"/>
      <p:bldP spid="59" grpId="0" animBg="1"/>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861" y="1117989"/>
            <a:ext cx="5447611" cy="2015932"/>
          </a:xfrm>
          <a:prstGeom prst="rect">
            <a:avLst/>
          </a:prstGeom>
        </p:spPr>
        <p:txBody>
          <a:bodyPr wrap="square" lIns="91412" tIns="45718" rIns="91412" bIns="45718">
            <a:spAutoFit/>
          </a:bodyPr>
          <a:lstStyle/>
          <a:p>
            <a:pPr>
              <a:spcBef>
                <a:spcPct val="50000"/>
              </a:spcBef>
            </a:pPr>
            <a:r>
              <a:rPr lang="vi-VN" altLang="vi-VN" sz="2500" b="1" dirty="0">
                <a:latin typeface="Times New Roman" panose="02020603050405020304" pitchFamily="18" charset="0"/>
                <a:cs typeface="Times New Roman" panose="02020603050405020304" pitchFamily="18" charset="0"/>
              </a:rPr>
              <a:t>Mùa thu nay khác rồi </a:t>
            </a:r>
            <a:br>
              <a:rPr lang="vi-VN" altLang="vi-VN" sz="2500" b="1" dirty="0">
                <a:latin typeface="Times New Roman" panose="02020603050405020304" pitchFamily="18" charset="0"/>
                <a:cs typeface="Times New Roman" panose="02020603050405020304" pitchFamily="18" charset="0"/>
              </a:rPr>
            </a:br>
            <a:r>
              <a:rPr lang="vi-VN" altLang="vi-VN" sz="2500" b="1" dirty="0">
                <a:latin typeface="Times New Roman" panose="02020603050405020304" pitchFamily="18" charset="0"/>
                <a:cs typeface="Times New Roman" panose="02020603050405020304" pitchFamily="18" charset="0"/>
              </a:rPr>
              <a:t>Tôi đứng vui nghe </a:t>
            </a:r>
            <a:r>
              <a:rPr lang="en-US" altLang="vi-VN" sz="2500" b="1" dirty="0">
                <a:latin typeface="Times New Roman" panose="02020603050405020304" pitchFamily="18" charset="0"/>
                <a:cs typeface="Times New Roman" panose="02020603050405020304" pitchFamily="18" charset="0"/>
              </a:rPr>
              <a:t> </a:t>
            </a:r>
            <a:r>
              <a:rPr lang="vi-VN" altLang="vi-VN" sz="2500" b="1" dirty="0">
                <a:latin typeface="Times New Roman" panose="02020603050405020304" pitchFamily="18" charset="0"/>
                <a:cs typeface="Times New Roman" panose="02020603050405020304" pitchFamily="18" charset="0"/>
              </a:rPr>
              <a:t>giữa núi đồi </a:t>
            </a:r>
            <a:br>
              <a:rPr lang="vi-VN" altLang="vi-VN" sz="2500" b="1" dirty="0">
                <a:latin typeface="Times New Roman" panose="02020603050405020304" pitchFamily="18" charset="0"/>
                <a:cs typeface="Times New Roman" panose="02020603050405020304" pitchFamily="18" charset="0"/>
              </a:rPr>
            </a:br>
            <a:r>
              <a:rPr lang="vi-VN" altLang="vi-VN" sz="2500" b="1" dirty="0">
                <a:latin typeface="Times New Roman" panose="02020603050405020304" pitchFamily="18" charset="0"/>
                <a:cs typeface="Times New Roman" panose="02020603050405020304" pitchFamily="18" charset="0"/>
              </a:rPr>
              <a:t>Gió thổi rừng tre phấp phới </a:t>
            </a:r>
            <a:br>
              <a:rPr lang="vi-VN" altLang="vi-VN" sz="2500" b="1" dirty="0">
                <a:latin typeface="Times New Roman" panose="02020603050405020304" pitchFamily="18" charset="0"/>
                <a:cs typeface="Times New Roman" panose="02020603050405020304" pitchFamily="18" charset="0"/>
              </a:rPr>
            </a:br>
            <a:r>
              <a:rPr lang="vi-VN" altLang="vi-VN" sz="2500" b="1" dirty="0">
                <a:latin typeface="Times New Roman" panose="02020603050405020304" pitchFamily="18" charset="0"/>
                <a:cs typeface="Times New Roman" panose="02020603050405020304" pitchFamily="18" charset="0"/>
              </a:rPr>
              <a:t>Trời thu </a:t>
            </a:r>
            <a:r>
              <a:rPr lang="en-US" altLang="vi-VN" sz="2500" b="1" dirty="0">
                <a:latin typeface="Times New Roman" panose="02020603050405020304" pitchFamily="18" charset="0"/>
                <a:cs typeface="Times New Roman" panose="02020603050405020304" pitchFamily="18" charset="0"/>
              </a:rPr>
              <a:t> t</a:t>
            </a:r>
            <a:r>
              <a:rPr lang="vi-VN" altLang="vi-VN" sz="2500" b="1" dirty="0">
                <a:latin typeface="Times New Roman" panose="02020603050405020304" pitchFamily="18" charset="0"/>
                <a:cs typeface="Times New Roman" panose="02020603050405020304" pitchFamily="18" charset="0"/>
              </a:rPr>
              <a:t>hay áo mới </a:t>
            </a:r>
            <a:br>
              <a:rPr lang="vi-VN" altLang="vi-VN" sz="2500" b="1" dirty="0">
                <a:latin typeface="Times New Roman" panose="02020603050405020304" pitchFamily="18" charset="0"/>
                <a:cs typeface="Times New Roman" panose="02020603050405020304" pitchFamily="18" charset="0"/>
              </a:rPr>
            </a:br>
            <a:r>
              <a:rPr lang="vi-VN" altLang="vi-VN" sz="2500" b="1" dirty="0">
                <a:latin typeface="Times New Roman" panose="02020603050405020304" pitchFamily="18" charset="0"/>
                <a:cs typeface="Times New Roman" panose="02020603050405020304" pitchFamily="18" charset="0"/>
              </a:rPr>
              <a:t>Trong biếc </a:t>
            </a:r>
            <a:r>
              <a:rPr lang="en-US" altLang="vi-VN" sz="2500" b="1" dirty="0">
                <a:latin typeface="Times New Roman" panose="02020603050405020304" pitchFamily="18" charset="0"/>
                <a:cs typeface="Times New Roman" panose="02020603050405020304" pitchFamily="18" charset="0"/>
              </a:rPr>
              <a:t> n</a:t>
            </a:r>
            <a:r>
              <a:rPr lang="vi-VN" altLang="vi-VN" sz="2500" b="1" dirty="0">
                <a:latin typeface="Times New Roman" panose="02020603050405020304" pitchFamily="18" charset="0"/>
                <a:cs typeface="Times New Roman" panose="02020603050405020304" pitchFamily="18" charset="0"/>
              </a:rPr>
              <a:t>ói cười thiết tha. </a:t>
            </a:r>
            <a:endParaRPr lang="vi-VN" sz="2500" b="1" dirty="0">
              <a:latin typeface="Times New Roman" panose="02020603050405020304" pitchFamily="18" charset="0"/>
              <a:cs typeface="Times New Roman" panose="02020603050405020304" pitchFamily="18" charset="0"/>
            </a:endParaRPr>
          </a:p>
        </p:txBody>
      </p:sp>
      <p:sp>
        <p:nvSpPr>
          <p:cNvPr id="13" name="Text Box 17"/>
          <p:cNvSpPr txBox="1">
            <a:spLocks noChangeArrowheads="1"/>
          </p:cNvSpPr>
          <p:nvPr/>
        </p:nvSpPr>
        <p:spPr bwMode="auto">
          <a:xfrm>
            <a:off x="2526861" y="3495482"/>
            <a:ext cx="5786476" cy="312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a:spcBef>
                <a:spcPct val="50000"/>
              </a:spcBef>
            </a:pPr>
            <a:r>
              <a:rPr lang="vi-VN" altLang="vi-VN" sz="2500" b="1" dirty="0">
                <a:latin typeface="+mj-lt"/>
              </a:rPr>
              <a:t>Trời xanh đây </a:t>
            </a:r>
            <a:r>
              <a:rPr lang="en-US" altLang="vi-VN" sz="2500" b="1" dirty="0">
                <a:latin typeface="+mj-lt"/>
              </a:rPr>
              <a:t> </a:t>
            </a:r>
            <a:r>
              <a:rPr lang="vi-VN" altLang="vi-VN" sz="2500" b="1" dirty="0">
                <a:latin typeface="+mj-lt"/>
              </a:rPr>
              <a:t>là của chúng ta </a:t>
            </a:r>
            <a:br>
              <a:rPr lang="vi-VN" altLang="vi-VN" sz="2500" b="1" dirty="0">
                <a:latin typeface="+mj-lt"/>
              </a:rPr>
            </a:br>
            <a:r>
              <a:rPr lang="vi-VN" altLang="vi-VN" sz="2500" b="1" dirty="0">
                <a:latin typeface="+mj-lt"/>
              </a:rPr>
              <a:t>Núi rừng đây</a:t>
            </a:r>
            <a:r>
              <a:rPr lang="en-US" altLang="vi-VN" sz="2500" b="1" dirty="0">
                <a:latin typeface="+mj-lt"/>
              </a:rPr>
              <a:t> </a:t>
            </a:r>
            <a:r>
              <a:rPr lang="vi-VN" altLang="vi-VN" sz="2500" b="1" dirty="0">
                <a:latin typeface="+mj-lt"/>
              </a:rPr>
              <a:t> là của chúng ta </a:t>
            </a:r>
            <a:br>
              <a:rPr lang="vi-VN" altLang="vi-VN" sz="2500" b="1" dirty="0">
                <a:latin typeface="+mj-lt"/>
              </a:rPr>
            </a:br>
            <a:r>
              <a:rPr lang="vi-VN" altLang="vi-VN" sz="2500" b="1" dirty="0">
                <a:latin typeface="+mj-lt"/>
              </a:rPr>
              <a:t>Những cánh đồng </a:t>
            </a:r>
            <a:r>
              <a:rPr lang="en-US" altLang="vi-VN" sz="2500" b="1" dirty="0">
                <a:latin typeface="+mj-lt"/>
              </a:rPr>
              <a:t> </a:t>
            </a:r>
            <a:r>
              <a:rPr lang="vi-VN" altLang="vi-VN" sz="2500" b="1" dirty="0">
                <a:latin typeface="+mj-lt"/>
              </a:rPr>
              <a:t>thơm mát </a:t>
            </a:r>
            <a:br>
              <a:rPr lang="vi-VN" altLang="vi-VN" sz="2500" b="1" dirty="0">
                <a:latin typeface="+mj-lt"/>
              </a:rPr>
            </a:br>
            <a:r>
              <a:rPr lang="vi-VN" altLang="vi-VN" sz="2500" b="1" dirty="0">
                <a:latin typeface="+mj-lt"/>
              </a:rPr>
              <a:t>Những ngả đường </a:t>
            </a:r>
            <a:r>
              <a:rPr lang="en-US" altLang="vi-VN" sz="2500" b="1" dirty="0">
                <a:latin typeface="+mj-lt"/>
              </a:rPr>
              <a:t> </a:t>
            </a:r>
            <a:r>
              <a:rPr lang="vi-VN" altLang="vi-VN" sz="2500" b="1" dirty="0">
                <a:latin typeface="+mj-lt"/>
              </a:rPr>
              <a:t>bát ngát </a:t>
            </a:r>
            <a:br>
              <a:rPr lang="vi-VN" altLang="vi-VN" sz="2500" b="1" dirty="0">
                <a:latin typeface="+mj-lt"/>
              </a:rPr>
            </a:br>
            <a:r>
              <a:rPr lang="vi-VN" altLang="vi-VN" sz="2500" b="1" dirty="0">
                <a:latin typeface="+mj-lt"/>
              </a:rPr>
              <a:t>Những dòng sông </a:t>
            </a:r>
            <a:r>
              <a:rPr lang="en-US" altLang="vi-VN" sz="2500" b="1" dirty="0">
                <a:latin typeface="+mj-lt"/>
              </a:rPr>
              <a:t> </a:t>
            </a:r>
            <a:r>
              <a:rPr lang="vi-VN" altLang="vi-VN" sz="2500" b="1" dirty="0">
                <a:latin typeface="+mj-lt"/>
              </a:rPr>
              <a:t>đỏ nặng phù sa. </a:t>
            </a:r>
          </a:p>
          <a:p>
            <a:pPr>
              <a:spcBef>
                <a:spcPct val="50000"/>
              </a:spcBef>
            </a:pPr>
            <a:endParaRPr lang="vi-VN" altLang="vi-VN" sz="2400" dirty="0">
              <a:latin typeface="+mj-lt"/>
            </a:endParaRPr>
          </a:p>
          <a:p>
            <a:pPr>
              <a:spcBef>
                <a:spcPct val="50000"/>
              </a:spcBef>
            </a:pPr>
            <a:endParaRPr lang="vi-VN" altLang="vi-VN" sz="2400" dirty="0">
              <a:latin typeface="+mj-lt"/>
            </a:endParaRPr>
          </a:p>
        </p:txBody>
      </p:sp>
      <p:sp>
        <p:nvSpPr>
          <p:cNvPr id="34" name="Google Shape;478;p45"/>
          <p:cNvSpPr txBox="1"/>
          <p:nvPr/>
        </p:nvSpPr>
        <p:spPr>
          <a:xfrm>
            <a:off x="3050397" y="252390"/>
            <a:ext cx="3828075" cy="506461"/>
          </a:xfrm>
          <a:prstGeom prst="doubleWave">
            <a:avLst/>
          </a:prstGeom>
          <a:solidFill>
            <a:schemeClr val="accent1">
              <a:lumMod val="20000"/>
              <a:lumOff val="80000"/>
            </a:schemeClr>
          </a:solidFill>
          <a:ln w="28575">
            <a:solidFill>
              <a:schemeClr val="accent2"/>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b="1" dirty="0" err="1">
                <a:solidFill>
                  <a:srgbClr val="002060"/>
                </a:solidFill>
                <a:latin typeface="Times New Roman" panose="02020603050405020304" pitchFamily="18" charset="0"/>
                <a:cs typeface="Times New Roman" panose="02020603050405020304" pitchFamily="18" charset="0"/>
              </a:rPr>
              <a:t>Luyện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diễn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cảm</a:t>
            </a:r>
            <a:endParaRPr lang="vi-VN" sz="2800" b="1" dirty="0">
              <a:solidFill>
                <a:srgbClr val="002060"/>
              </a:solidFill>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1865456" y="1033815"/>
            <a:ext cx="1252993" cy="667531"/>
            <a:chOff x="357660" y="679139"/>
            <a:chExt cx="709501" cy="342261"/>
          </a:xfrm>
        </p:grpSpPr>
        <p:grpSp>
          <p:nvGrpSpPr>
            <p:cNvPr id="38" name="Google Shape;1078;p43"/>
            <p:cNvGrpSpPr/>
            <p:nvPr/>
          </p:nvGrpSpPr>
          <p:grpSpPr>
            <a:xfrm>
              <a:off x="357660" y="679139"/>
              <a:ext cx="430112" cy="290186"/>
              <a:chOff x="7132430" y="2761224"/>
              <a:chExt cx="705480" cy="475970"/>
            </a:xfrm>
          </p:grpSpPr>
          <p:sp>
            <p:nvSpPr>
              <p:cNvPr id="40" name="Google Shape;1079;p43"/>
              <p:cNvSpPr/>
              <p:nvPr/>
            </p:nvSpPr>
            <p:spPr>
              <a:xfrm>
                <a:off x="7220456" y="2761224"/>
                <a:ext cx="617454" cy="47597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chemeClr val="tx1"/>
                  </a:solidFill>
                  <a:latin typeface="Life Savers ExtraBold"/>
                  <a:ea typeface="Life Savers ExtraBold"/>
                  <a:cs typeface="Life Savers ExtraBold"/>
                  <a:sym typeface="Life Savers ExtraBold"/>
                </a:endParaRPr>
              </a:p>
            </p:txBody>
          </p:sp>
          <p:sp>
            <p:nvSpPr>
              <p:cNvPr id="42" name="Google Shape;1080;p43"/>
              <p:cNvSpPr/>
              <p:nvPr/>
            </p:nvSpPr>
            <p:spPr>
              <a:xfrm>
                <a:off x="7132430" y="2770832"/>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itle 21"/>
            <p:cNvSpPr txBox="1"/>
            <p:nvPr/>
          </p:nvSpPr>
          <p:spPr>
            <a:xfrm>
              <a:off x="502261" y="718690"/>
              <a:ext cx="564900" cy="30271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400" b="1" dirty="0">
                  <a:solidFill>
                    <a:srgbClr val="FF0000"/>
                  </a:solidFill>
                  <a:latin typeface="Times New Roman" panose="02020603050405020304" pitchFamily="18" charset="0"/>
                  <a:cs typeface="Times New Roman" panose="02020603050405020304" pitchFamily="18" charset="0"/>
                </a:rPr>
                <a:t>3</a:t>
              </a:r>
            </a:p>
          </p:txBody>
        </p:sp>
      </p:grpSp>
      <p:grpSp>
        <p:nvGrpSpPr>
          <p:cNvPr id="43" name="Group 42"/>
          <p:cNvGrpSpPr/>
          <p:nvPr/>
        </p:nvGrpSpPr>
        <p:grpSpPr>
          <a:xfrm>
            <a:off x="1793823" y="3393916"/>
            <a:ext cx="1252993" cy="667531"/>
            <a:chOff x="357660" y="679139"/>
            <a:chExt cx="709501" cy="342261"/>
          </a:xfrm>
        </p:grpSpPr>
        <p:grpSp>
          <p:nvGrpSpPr>
            <p:cNvPr id="44" name="Google Shape;1078;p43"/>
            <p:cNvGrpSpPr/>
            <p:nvPr/>
          </p:nvGrpSpPr>
          <p:grpSpPr>
            <a:xfrm>
              <a:off x="357660" y="679139"/>
              <a:ext cx="430112" cy="290186"/>
              <a:chOff x="7132430" y="2761224"/>
              <a:chExt cx="705480" cy="475970"/>
            </a:xfrm>
          </p:grpSpPr>
          <p:sp>
            <p:nvSpPr>
              <p:cNvPr id="46" name="Google Shape;1079;p43"/>
              <p:cNvSpPr/>
              <p:nvPr/>
            </p:nvSpPr>
            <p:spPr>
              <a:xfrm>
                <a:off x="7220456" y="2761224"/>
                <a:ext cx="617454" cy="47597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chemeClr val="tx1"/>
                  </a:solidFill>
                  <a:latin typeface="Life Savers ExtraBold"/>
                  <a:ea typeface="Life Savers ExtraBold"/>
                  <a:cs typeface="Life Savers ExtraBold"/>
                  <a:sym typeface="Life Savers ExtraBold"/>
                </a:endParaRPr>
              </a:p>
            </p:txBody>
          </p:sp>
          <p:sp>
            <p:nvSpPr>
              <p:cNvPr id="47" name="Google Shape;1080;p43"/>
              <p:cNvSpPr/>
              <p:nvPr/>
            </p:nvSpPr>
            <p:spPr>
              <a:xfrm>
                <a:off x="7132430" y="2770832"/>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itle 21"/>
            <p:cNvSpPr txBox="1"/>
            <p:nvPr/>
          </p:nvSpPr>
          <p:spPr>
            <a:xfrm>
              <a:off x="502261" y="718690"/>
              <a:ext cx="564900" cy="30271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400" b="1" dirty="0">
                  <a:solidFill>
                    <a:srgbClr val="FF0000"/>
                  </a:solidFill>
                  <a:latin typeface="Times New Roman" panose="02020603050405020304" pitchFamily="18" charset="0"/>
                  <a:cs typeface="Times New Roman" panose="02020603050405020304" pitchFamily="18" charset="0"/>
                </a:rPr>
                <a:t>4</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10"/>
          <p:cNvPicPr>
            <a:picLocks noChangeAspect="1"/>
          </p:cNvPicPr>
          <p:nvPr/>
        </p:nvPicPr>
        <p:blipFill rotWithShape="1">
          <a:blip r:embed="rId2">
            <a:extLst>
              <a:ext uri="{28A0092B-C50C-407E-A947-70E740481C1C}">
                <a14:useLocalDpi xmlns:a14="http://schemas.microsoft.com/office/drawing/2010/main" val="0"/>
              </a:ext>
            </a:extLst>
          </a:blip>
          <a:srcRect l="63457" t="3512" r="13457" b="64444"/>
          <a:stretch>
            <a:fillRect/>
          </a:stretch>
        </p:blipFill>
        <p:spPr>
          <a:xfrm>
            <a:off x="9805543" y="5419935"/>
            <a:ext cx="2488627" cy="1942992"/>
          </a:xfrm>
          <a:prstGeom prst="rect">
            <a:avLst/>
          </a:prstGeom>
        </p:spPr>
      </p:pic>
      <p:sp>
        <p:nvSpPr>
          <p:cNvPr id="3" name="Rectangle 2"/>
          <p:cNvSpPr/>
          <p:nvPr/>
        </p:nvSpPr>
        <p:spPr>
          <a:xfrm>
            <a:off x="3521122" y="1254243"/>
            <a:ext cx="7001302" cy="5262979"/>
          </a:xfrm>
          <a:prstGeom prst="rect">
            <a:avLst/>
          </a:prstGeom>
        </p:spPr>
        <p:txBody>
          <a:bodyPr wrap="square">
            <a:spAutoFit/>
          </a:bodyPr>
          <a:lstStyle/>
          <a:p>
            <a:pPr>
              <a:spcBef>
                <a:spcPct val="50000"/>
              </a:spcBef>
            </a:pPr>
            <a:r>
              <a:rPr lang="vi-VN" altLang="vi-VN" sz="3200" b="1" dirty="0">
                <a:latin typeface="Times New Roman" panose="02020603050405020304" pitchFamily="18" charset="0"/>
                <a:cs typeface="Times New Roman" panose="02020603050405020304" pitchFamily="18" charset="0"/>
              </a:rPr>
              <a:t> Mùa thu nay </a:t>
            </a:r>
            <a:r>
              <a:rPr lang="vi-VN"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r>
              <a:rPr lang="vi-VN" altLang="vi-VN" sz="3200" b="1" dirty="0">
                <a:solidFill>
                  <a:srgbClr val="FF0000"/>
                </a:solidFill>
                <a:latin typeface="Times New Roman" panose="02020603050405020304" pitchFamily="18" charset="0"/>
                <a:cs typeface="Times New Roman" panose="02020603050405020304" pitchFamily="18" charset="0"/>
              </a:rPr>
              <a:t>khác rồi</a:t>
            </a:r>
            <a:r>
              <a:rPr lang="vi-VN" altLang="vi-VN" sz="3200" b="1" dirty="0">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r>
            <a:br>
              <a:rPr lang="vi-VN" altLang="vi-VN" sz="3200" b="1" dirty="0">
                <a:latin typeface="Times New Roman" panose="02020603050405020304" pitchFamily="18" charset="0"/>
                <a:cs typeface="Times New Roman" panose="02020603050405020304" pitchFamily="18" charset="0"/>
              </a:rPr>
            </a:br>
            <a:r>
              <a:rPr lang="vi-VN" altLang="vi-VN" sz="3200" b="1" dirty="0">
                <a:latin typeface="Times New Roman" panose="02020603050405020304" pitchFamily="18" charset="0"/>
                <a:cs typeface="Times New Roman" panose="02020603050405020304" pitchFamily="18" charset="0"/>
              </a:rPr>
              <a:t>Tôi đứng </a:t>
            </a:r>
            <a:r>
              <a:rPr lang="vi-VN" altLang="vi-VN" sz="3200" b="1" dirty="0">
                <a:solidFill>
                  <a:srgbClr val="FF0000"/>
                </a:solidFill>
                <a:latin typeface="Times New Roman" panose="02020603050405020304" pitchFamily="18" charset="0"/>
                <a:cs typeface="Times New Roman" panose="02020603050405020304" pitchFamily="18" charset="0"/>
              </a:rPr>
              <a:t>vui nghe /</a:t>
            </a:r>
            <a:r>
              <a:rPr lang="vi-VN" altLang="vi-VN" sz="3200" b="1" dirty="0">
                <a:latin typeface="Times New Roman" panose="02020603050405020304" pitchFamily="18" charset="0"/>
                <a:cs typeface="Times New Roman" panose="02020603050405020304" pitchFamily="18" charset="0"/>
              </a:rPr>
              <a:t> giữa núi đồi</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br>
              <a:rPr lang="vi-VN" altLang="vi-VN" sz="3200" b="1" dirty="0">
                <a:latin typeface="Times New Roman" panose="02020603050405020304" pitchFamily="18" charset="0"/>
                <a:cs typeface="Times New Roman" panose="02020603050405020304" pitchFamily="18" charset="0"/>
              </a:rPr>
            </a:br>
            <a:r>
              <a:rPr lang="vi-VN" altLang="vi-VN" sz="3200" b="1" dirty="0">
                <a:latin typeface="Times New Roman" panose="02020603050405020304" pitchFamily="18" charset="0"/>
                <a:cs typeface="Times New Roman" panose="02020603050405020304" pitchFamily="18" charset="0"/>
              </a:rPr>
              <a:t>Gió thổi </a:t>
            </a:r>
            <a:r>
              <a:rPr lang="vi-VN"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rừng tre </a:t>
            </a:r>
            <a:r>
              <a:rPr lang="vi-VN" altLang="vi-VN" sz="3200" b="1" dirty="0">
                <a:solidFill>
                  <a:srgbClr val="FF0000"/>
                </a:solidFill>
                <a:latin typeface="Times New Roman" panose="02020603050405020304" pitchFamily="18" charset="0"/>
                <a:cs typeface="Times New Roman" panose="02020603050405020304" pitchFamily="18" charset="0"/>
              </a:rPr>
              <a:t>phấp phới</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br>
              <a:rPr lang="vi-VN" altLang="vi-VN" sz="3200" b="1" dirty="0">
                <a:latin typeface="Times New Roman" panose="02020603050405020304" pitchFamily="18" charset="0"/>
                <a:cs typeface="Times New Roman" panose="02020603050405020304" pitchFamily="18" charset="0"/>
              </a:rPr>
            </a:br>
            <a:r>
              <a:rPr lang="vi-VN" altLang="vi-VN" sz="3200" b="1" dirty="0">
                <a:latin typeface="Times New Roman" panose="02020603050405020304" pitchFamily="18" charset="0"/>
                <a:cs typeface="Times New Roman" panose="02020603050405020304" pitchFamily="18" charset="0"/>
              </a:rPr>
              <a:t>Trời thu </a:t>
            </a:r>
            <a:r>
              <a:rPr lang="vi-VN"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r>
              <a:rPr lang="vi-VN" altLang="vi-VN" sz="3200" b="1" dirty="0">
                <a:solidFill>
                  <a:srgbClr val="FF0000"/>
                </a:solidFill>
                <a:latin typeface="Times New Roman" panose="02020603050405020304" pitchFamily="18" charset="0"/>
                <a:cs typeface="Times New Roman" panose="02020603050405020304" pitchFamily="18" charset="0"/>
              </a:rPr>
              <a:t>thay áo mới</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br>
              <a:rPr lang="vi-VN" altLang="vi-VN" sz="3200" b="1" dirty="0">
                <a:latin typeface="Times New Roman" panose="02020603050405020304" pitchFamily="18" charset="0"/>
                <a:cs typeface="Times New Roman" panose="02020603050405020304" pitchFamily="18" charset="0"/>
              </a:rPr>
            </a:br>
            <a:r>
              <a:rPr lang="vi-VN" altLang="vi-VN" sz="3200" b="1" dirty="0">
                <a:latin typeface="Times New Roman" panose="02020603050405020304" pitchFamily="18" charset="0"/>
                <a:cs typeface="Times New Roman" panose="02020603050405020304" pitchFamily="18" charset="0"/>
              </a:rPr>
              <a:t>Trong biếc </a:t>
            </a:r>
            <a:r>
              <a:rPr lang="vi-VN"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nói cười </a:t>
            </a:r>
            <a:r>
              <a:rPr lang="vi-VN" altLang="vi-VN" sz="3200" b="1" dirty="0">
                <a:solidFill>
                  <a:srgbClr val="FF0000"/>
                </a:solidFill>
                <a:latin typeface="Times New Roman" panose="02020603050405020304" pitchFamily="18" charset="0"/>
                <a:cs typeface="Times New Roman" panose="02020603050405020304" pitchFamily="18" charset="0"/>
              </a:rPr>
              <a:t>thiết tha</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a:t>
            </a:r>
          </a:p>
          <a:p>
            <a:pPr>
              <a:spcBef>
                <a:spcPct val="50000"/>
              </a:spcBef>
            </a:pPr>
            <a:r>
              <a:rPr lang="vi-VN" altLang="vi-VN" sz="3200" b="1" dirty="0">
                <a:latin typeface="+mj-lt"/>
              </a:rPr>
              <a:t>Trời xanh </a:t>
            </a:r>
            <a:r>
              <a:rPr lang="vi-VN" altLang="vi-VN" sz="3200" b="1" dirty="0">
                <a:solidFill>
                  <a:srgbClr val="FF0000"/>
                </a:solidFill>
                <a:latin typeface="+mj-lt"/>
              </a:rPr>
              <a:t>đây</a:t>
            </a:r>
            <a:r>
              <a:rPr lang="vi-VN" altLang="vi-VN" sz="3200" b="1" dirty="0">
                <a:latin typeface="+mj-lt"/>
              </a:rPr>
              <a:t> </a:t>
            </a:r>
            <a:r>
              <a:rPr lang="vi-VN" altLang="vi-VN" sz="3200" b="1" dirty="0">
                <a:solidFill>
                  <a:srgbClr val="FF0000"/>
                </a:solidFill>
                <a:latin typeface="+mj-lt"/>
              </a:rPr>
              <a:t>/</a:t>
            </a:r>
            <a:r>
              <a:rPr lang="vi-VN" altLang="vi-VN" sz="3200" b="1" dirty="0">
                <a:latin typeface="+mj-lt"/>
              </a:rPr>
              <a:t> là </a:t>
            </a:r>
            <a:r>
              <a:rPr lang="vi-VN" altLang="vi-VN" sz="3200" b="1" dirty="0">
                <a:solidFill>
                  <a:srgbClr val="FF0000"/>
                </a:solidFill>
                <a:latin typeface="+mj-lt"/>
              </a:rPr>
              <a:t>của chúng ta</a:t>
            </a:r>
            <a:r>
              <a:rPr lang="vi-VN" altLang="vi-VN" sz="3200" b="1" dirty="0">
                <a:latin typeface="+mj-lt"/>
              </a:rPr>
              <a:t> </a:t>
            </a:r>
            <a:r>
              <a:rPr lang="en-US" altLang="vi-VN" sz="3200" b="1" dirty="0">
                <a:solidFill>
                  <a:srgbClr val="FF0000"/>
                </a:solidFill>
                <a:latin typeface="+mj-lt"/>
              </a:rPr>
              <a:t>//</a:t>
            </a:r>
            <a:r>
              <a:rPr lang="vi-VN" altLang="vi-VN" sz="3200" b="1" dirty="0">
                <a:latin typeface="+mj-lt"/>
              </a:rPr>
              <a:t/>
            </a:r>
            <a:br>
              <a:rPr lang="vi-VN" altLang="vi-VN" sz="3200" b="1" dirty="0">
                <a:latin typeface="+mj-lt"/>
              </a:rPr>
            </a:br>
            <a:r>
              <a:rPr lang="vi-VN" altLang="vi-VN" sz="3200" b="1" dirty="0">
                <a:latin typeface="+mj-lt"/>
              </a:rPr>
              <a:t>Núi rừng </a:t>
            </a:r>
            <a:r>
              <a:rPr lang="vi-VN" altLang="vi-VN" sz="3200" b="1" dirty="0">
                <a:solidFill>
                  <a:srgbClr val="FF0000"/>
                </a:solidFill>
                <a:latin typeface="+mj-lt"/>
              </a:rPr>
              <a:t>đây</a:t>
            </a:r>
            <a:r>
              <a:rPr lang="vi-VN" altLang="vi-VN" sz="3200" b="1" dirty="0">
                <a:latin typeface="+mj-lt"/>
              </a:rPr>
              <a:t> </a:t>
            </a:r>
            <a:r>
              <a:rPr lang="vi-VN" altLang="vi-VN" sz="3200" b="1" dirty="0">
                <a:solidFill>
                  <a:srgbClr val="FF0000"/>
                </a:solidFill>
                <a:latin typeface="+mj-lt"/>
              </a:rPr>
              <a:t>/</a:t>
            </a:r>
            <a:r>
              <a:rPr lang="vi-VN" altLang="vi-VN" sz="3200" b="1" dirty="0">
                <a:latin typeface="+mj-lt"/>
              </a:rPr>
              <a:t> là </a:t>
            </a:r>
            <a:r>
              <a:rPr lang="vi-VN" altLang="vi-VN" sz="3200" b="1" dirty="0">
                <a:solidFill>
                  <a:srgbClr val="FF0000"/>
                </a:solidFill>
                <a:latin typeface="+mj-lt"/>
              </a:rPr>
              <a:t>của chúng ta</a:t>
            </a:r>
            <a:r>
              <a:rPr lang="vi-VN" altLang="vi-VN" sz="3200" b="1" dirty="0">
                <a:latin typeface="+mj-lt"/>
              </a:rPr>
              <a:t> </a:t>
            </a:r>
            <a:r>
              <a:rPr lang="en-US" altLang="vi-VN" sz="3200" b="1" dirty="0">
                <a:solidFill>
                  <a:srgbClr val="FF0000"/>
                </a:solidFill>
                <a:latin typeface="+mj-lt"/>
              </a:rPr>
              <a:t>//</a:t>
            </a:r>
            <a:r>
              <a:rPr lang="vi-VN" altLang="vi-VN" sz="3200" b="1" dirty="0">
                <a:latin typeface="+mj-lt"/>
              </a:rPr>
              <a:t/>
            </a:r>
            <a:br>
              <a:rPr lang="vi-VN" altLang="vi-VN" sz="3200" b="1" dirty="0">
                <a:latin typeface="+mj-lt"/>
              </a:rPr>
            </a:br>
            <a:r>
              <a:rPr lang="vi-VN" altLang="vi-VN" sz="3200" b="1" dirty="0">
                <a:latin typeface="+mj-lt"/>
              </a:rPr>
              <a:t>Những cánh đồng </a:t>
            </a:r>
            <a:r>
              <a:rPr lang="vi-VN" altLang="vi-VN" sz="3200" b="1" dirty="0">
                <a:solidFill>
                  <a:srgbClr val="FF0000"/>
                </a:solidFill>
                <a:latin typeface="+mj-lt"/>
              </a:rPr>
              <a:t>/</a:t>
            </a:r>
            <a:r>
              <a:rPr lang="vi-VN" altLang="vi-VN" sz="3200" b="1" dirty="0">
                <a:latin typeface="+mj-lt"/>
              </a:rPr>
              <a:t> </a:t>
            </a:r>
            <a:r>
              <a:rPr lang="vi-VN" altLang="vi-VN" sz="3200" b="1" dirty="0">
                <a:solidFill>
                  <a:srgbClr val="FF0000"/>
                </a:solidFill>
                <a:latin typeface="+mj-lt"/>
              </a:rPr>
              <a:t>thơm mát</a:t>
            </a:r>
            <a:r>
              <a:rPr lang="en-US" altLang="vi-VN" sz="3200" b="1" dirty="0">
                <a:solidFill>
                  <a:srgbClr val="FF0000"/>
                </a:solidFill>
                <a:latin typeface="+mj-lt"/>
              </a:rPr>
              <a:t>//</a:t>
            </a:r>
            <a:r>
              <a:rPr lang="vi-VN" altLang="vi-VN" sz="3200" b="1" dirty="0">
                <a:latin typeface="+mj-lt"/>
              </a:rPr>
              <a:t> </a:t>
            </a:r>
            <a:br>
              <a:rPr lang="vi-VN" altLang="vi-VN" sz="3200" b="1" dirty="0">
                <a:latin typeface="+mj-lt"/>
              </a:rPr>
            </a:br>
            <a:r>
              <a:rPr lang="vi-VN" altLang="vi-VN" sz="3200" b="1" dirty="0">
                <a:latin typeface="+mj-lt"/>
              </a:rPr>
              <a:t>Những ngả đường </a:t>
            </a:r>
            <a:r>
              <a:rPr lang="vi-VN" altLang="vi-VN" sz="3200" b="1" dirty="0">
                <a:solidFill>
                  <a:srgbClr val="FF0000"/>
                </a:solidFill>
                <a:latin typeface="+mj-lt"/>
              </a:rPr>
              <a:t>/</a:t>
            </a:r>
            <a:r>
              <a:rPr lang="vi-VN" altLang="vi-VN" sz="3200" b="1" dirty="0">
                <a:latin typeface="+mj-lt"/>
              </a:rPr>
              <a:t> </a:t>
            </a:r>
            <a:r>
              <a:rPr lang="vi-VN" altLang="vi-VN" sz="3200" b="1" dirty="0">
                <a:solidFill>
                  <a:srgbClr val="FF0000"/>
                </a:solidFill>
                <a:latin typeface="+mj-lt"/>
              </a:rPr>
              <a:t>bát ngát</a:t>
            </a:r>
            <a:r>
              <a:rPr lang="en-US" altLang="vi-VN" sz="3200" b="1" dirty="0">
                <a:solidFill>
                  <a:srgbClr val="FF0000"/>
                </a:solidFill>
                <a:latin typeface="+mj-lt"/>
              </a:rPr>
              <a:t>//</a:t>
            </a:r>
            <a:r>
              <a:rPr lang="vi-VN" altLang="vi-VN" sz="3200" b="1" dirty="0">
                <a:latin typeface="+mj-lt"/>
              </a:rPr>
              <a:t> </a:t>
            </a:r>
            <a:br>
              <a:rPr lang="vi-VN" altLang="vi-VN" sz="3200" b="1" dirty="0">
                <a:latin typeface="+mj-lt"/>
              </a:rPr>
            </a:br>
            <a:r>
              <a:rPr lang="vi-VN" altLang="vi-VN" sz="3200" b="1" dirty="0">
                <a:latin typeface="+mj-lt"/>
              </a:rPr>
              <a:t>Những dòng sông </a:t>
            </a:r>
            <a:r>
              <a:rPr lang="vi-VN" altLang="vi-VN" sz="3200" b="1" dirty="0">
                <a:solidFill>
                  <a:srgbClr val="FF0000"/>
                </a:solidFill>
                <a:latin typeface="+mj-lt"/>
              </a:rPr>
              <a:t>/</a:t>
            </a:r>
            <a:r>
              <a:rPr lang="vi-VN" altLang="vi-VN" sz="3200" b="1" dirty="0">
                <a:latin typeface="+mj-lt"/>
              </a:rPr>
              <a:t> </a:t>
            </a:r>
            <a:r>
              <a:rPr lang="vi-VN" altLang="vi-VN" sz="3200" b="1" dirty="0">
                <a:solidFill>
                  <a:srgbClr val="FF0000"/>
                </a:solidFill>
                <a:latin typeface="+mj-lt"/>
              </a:rPr>
              <a:t>đỏ nặng phù sa</a:t>
            </a:r>
            <a:r>
              <a:rPr lang="vi-VN" altLang="vi-VN" sz="3200" b="1" dirty="0">
                <a:latin typeface="+mj-lt"/>
              </a:rPr>
              <a:t>.</a:t>
            </a:r>
            <a:r>
              <a:rPr lang="en-US" altLang="vi-VN" sz="3200" b="1" dirty="0">
                <a:solidFill>
                  <a:srgbClr val="FF0000"/>
                </a:solidFill>
                <a:latin typeface="+mj-lt"/>
              </a:rPr>
              <a:t>//</a:t>
            </a:r>
            <a:r>
              <a:rPr lang="vi-VN" altLang="vi-VN" sz="3200" b="1" dirty="0">
                <a:latin typeface="+mj-lt"/>
              </a:rPr>
              <a:t> </a:t>
            </a:r>
            <a:r>
              <a:rPr lang="vi-VN" altLang="vi-VN" sz="3200" b="1" dirty="0">
                <a:latin typeface="Times New Roman" panose="020206030504050203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p:txBody>
      </p:sp>
      <p:sp>
        <p:nvSpPr>
          <p:cNvPr id="7" name="AutoShape 3"/>
          <p:cNvSpPr>
            <a:spLocks noChangeArrowheads="1"/>
          </p:cNvSpPr>
          <p:nvPr/>
        </p:nvSpPr>
        <p:spPr bwMode="auto">
          <a:xfrm rot="21106095">
            <a:off x="122282" y="196045"/>
            <a:ext cx="3933512" cy="1993286"/>
          </a:xfrm>
          <a:prstGeom prst="cloudCallout">
            <a:avLst>
              <a:gd name="adj1" fmla="val -45315"/>
              <a:gd name="adj2" fmla="val 11119"/>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algn="ctr" eaLnBrk="1" hangingPunct="1"/>
            <a:r>
              <a:rPr lang="vi-VN" altLang="vi-VN" sz="3200" b="1" dirty="0">
                <a:solidFill>
                  <a:srgbClr val="FFFF00"/>
                </a:solidFill>
                <a:latin typeface="Times New Roman" panose="02020603050405020304" pitchFamily="18" charset="0"/>
                <a:cs typeface="Times New Roman" panose="02020603050405020304" pitchFamily="18" charset="0"/>
              </a:rPr>
              <a:t>Đọc diễn cảm</a:t>
            </a: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985" name="Google Shape;985;p51"/>
          <p:cNvGrpSpPr/>
          <p:nvPr/>
        </p:nvGrpSpPr>
        <p:grpSpPr>
          <a:xfrm>
            <a:off x="6613260" y="5965536"/>
            <a:ext cx="7864059" cy="5740003"/>
            <a:chOff x="3001589" y="498525"/>
            <a:chExt cx="5898044" cy="4305002"/>
          </a:xfrm>
        </p:grpSpPr>
        <p:sp>
          <p:nvSpPr>
            <p:cNvPr id="986" name="Google Shape;986;p51"/>
            <p:cNvSpPr/>
            <p:nvPr/>
          </p:nvSpPr>
          <p:spPr>
            <a:xfrm>
              <a:off x="3001589" y="724820"/>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87" name="Google Shape;987;p51"/>
            <p:cNvSpPr/>
            <p:nvPr/>
          </p:nvSpPr>
          <p:spPr>
            <a:xfrm>
              <a:off x="3412127" y="49852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88" name="Google Shape;988;p51"/>
            <p:cNvSpPr/>
            <p:nvPr/>
          </p:nvSpPr>
          <p:spPr>
            <a:xfrm>
              <a:off x="3609902" y="908250"/>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89" name="Google Shape;989;p51"/>
            <p:cNvSpPr/>
            <p:nvPr/>
          </p:nvSpPr>
          <p:spPr>
            <a:xfrm>
              <a:off x="8633764" y="4275195"/>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0" name="Google Shape;990;p51"/>
            <p:cNvSpPr/>
            <p:nvPr/>
          </p:nvSpPr>
          <p:spPr>
            <a:xfrm>
              <a:off x="8436002" y="460592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26" name="Google Shape;1586;p52"/>
          <p:cNvSpPr txBox="1"/>
          <p:nvPr/>
        </p:nvSpPr>
        <p:spPr>
          <a:xfrm>
            <a:off x="3406802" y="138064"/>
            <a:ext cx="5378397" cy="728165"/>
          </a:xfrm>
          <a:prstGeom prst="rect">
            <a:avLst/>
          </a:prstGeom>
          <a:noFill/>
          <a:ln w="19050">
            <a:solidFill>
              <a:schemeClr val="accent2">
                <a:lumMod val="75000"/>
              </a:schemeClr>
            </a:solidFill>
            <a:prstDash val="dash"/>
          </a:ln>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Sansita ExtraBold"/>
              <a:buNone/>
              <a:defRPr sz="3000" b="0" i="0" u="none" strike="noStrike" cap="none">
                <a:solidFill>
                  <a:schemeClr val="accent2"/>
                </a:solidFill>
                <a:latin typeface="Sansita ExtraBold"/>
                <a:ea typeface="Sansita ExtraBold"/>
                <a:cs typeface="Sansita ExtraBold"/>
                <a:sym typeface="Sansita ExtraBold"/>
              </a:defRPr>
            </a:lvl1pPr>
            <a:lvl2pPr marR="0" lvl="1"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r>
              <a:rPr lang="en-US" sz="4300" b="1" dirty="0" err="1">
                <a:latin typeface="Times New Roman" panose="02020603050405020304" pitchFamily="18" charset="0"/>
                <a:cs typeface="Times New Roman" panose="02020603050405020304" pitchFamily="18" charset="0"/>
              </a:rPr>
              <a:t>Tiêu</a:t>
            </a:r>
            <a:r>
              <a:rPr lang="en-US" sz="4300" b="1" dirty="0">
                <a:latin typeface="Times New Roman" panose="02020603050405020304" pitchFamily="18" charset="0"/>
                <a:cs typeface="Times New Roman" panose="02020603050405020304" pitchFamily="18" charset="0"/>
              </a:rPr>
              <a:t> </a:t>
            </a:r>
            <a:r>
              <a:rPr lang="en-US" sz="4300" b="1" dirty="0" err="1">
                <a:latin typeface="Times New Roman" panose="02020603050405020304" pitchFamily="18" charset="0"/>
                <a:cs typeface="Times New Roman" panose="02020603050405020304" pitchFamily="18" charset="0"/>
              </a:rPr>
              <a:t>chí</a:t>
            </a:r>
            <a:r>
              <a:rPr lang="vi-VN" sz="4300" b="1" dirty="0">
                <a:latin typeface="Times New Roman" panose="02020603050405020304" pitchFamily="18" charset="0"/>
                <a:cs typeface="Times New Roman" panose="02020603050405020304" pitchFamily="18" charset="0"/>
              </a:rPr>
              <a:t> đọc diễn cảm</a:t>
            </a:r>
          </a:p>
        </p:txBody>
      </p:sp>
      <p:sp>
        <p:nvSpPr>
          <p:cNvPr id="28" name="Rounded Rectangle 27"/>
          <p:cNvSpPr/>
          <p:nvPr/>
        </p:nvSpPr>
        <p:spPr>
          <a:xfrm>
            <a:off x="2118606" y="1485043"/>
            <a:ext cx="7954789" cy="81183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vi-VN" sz="3200" dirty="0"/>
              <a:t>Đọc đúng bài thơ</a:t>
            </a:r>
            <a:endParaRPr lang="en-US" sz="3200" dirty="0"/>
          </a:p>
        </p:txBody>
      </p:sp>
      <p:pic>
        <p:nvPicPr>
          <p:cNvPr id="29" name="Picture 2" descr="F:\1-原创素材\1_mm1102\PPT\PPT_014\materaials\pageimg_g20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4152" y="1485043"/>
            <a:ext cx="847328" cy="81183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31" name="Rounded Rectangle 30"/>
          <p:cNvSpPr/>
          <p:nvPr/>
        </p:nvSpPr>
        <p:spPr>
          <a:xfrm>
            <a:off x="2118606" y="4040886"/>
            <a:ext cx="7954789" cy="8118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vi-VN" sz="3200" dirty="0"/>
              <a:t>Cường độ, tốc độ đọc đạt yêu cầu</a:t>
            </a:r>
            <a:endParaRPr lang="en-US" sz="3200" dirty="0"/>
          </a:p>
        </p:txBody>
      </p:sp>
      <p:pic>
        <p:nvPicPr>
          <p:cNvPr id="32" name="Picture 2" descr="F:\1-原创素材\1_mm1102\PPT\PPT_014\materaials\pageimg_g20h.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04151" y="4040886"/>
            <a:ext cx="847328" cy="81183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2118606" y="2762964"/>
            <a:ext cx="7954789" cy="81183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vi-VN" sz="3200" dirty="0"/>
              <a:t>Ngắt, nghỉ câu hợp lý</a:t>
            </a:r>
            <a:endParaRPr lang="en-US" sz="3200" dirty="0"/>
          </a:p>
        </p:txBody>
      </p:sp>
      <p:pic>
        <p:nvPicPr>
          <p:cNvPr id="35" name="Picture 2" descr="F:\1-原创素材\1_mm1102\PPT\PPT_014\materaials\pageimg_g20h.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04152" y="2762964"/>
            <a:ext cx="847328" cy="81183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37" name="Rounded Rectangle 36"/>
          <p:cNvSpPr/>
          <p:nvPr/>
        </p:nvSpPr>
        <p:spPr>
          <a:xfrm>
            <a:off x="2118606" y="5318807"/>
            <a:ext cx="7954789" cy="81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vi-VN" sz="3200" dirty="0"/>
              <a:t>Giọng đọc phù hợp</a:t>
            </a:r>
            <a:endParaRPr lang="en-US" sz="3200" dirty="0"/>
          </a:p>
        </p:txBody>
      </p:sp>
      <p:pic>
        <p:nvPicPr>
          <p:cNvPr id="38" name="Picture 2" descr="F:\1-原创素材\1_mm1102\PPT\PPT_014\materaials\pageimg_g20h.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4149" y="5318807"/>
            <a:ext cx="847328" cy="81183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nvGrpSpPr>
          <p:cNvPr id="78" name="Google Shape;564;p42"/>
          <p:cNvGrpSpPr/>
          <p:nvPr/>
        </p:nvGrpSpPr>
        <p:grpSpPr>
          <a:xfrm>
            <a:off x="356531" y="17065"/>
            <a:ext cx="10971995" cy="4046267"/>
            <a:chOff x="426675" y="190362"/>
            <a:chExt cx="8228996" cy="3034700"/>
          </a:xfrm>
        </p:grpSpPr>
        <p:grpSp>
          <p:nvGrpSpPr>
            <p:cNvPr id="79" name="Google Shape;565;p42"/>
            <p:cNvGrpSpPr/>
            <p:nvPr/>
          </p:nvGrpSpPr>
          <p:grpSpPr>
            <a:xfrm>
              <a:off x="426675" y="190362"/>
              <a:ext cx="8228996" cy="3034700"/>
              <a:chOff x="426675" y="190362"/>
              <a:chExt cx="8228996" cy="3034700"/>
            </a:xfrm>
          </p:grpSpPr>
          <p:sp>
            <p:nvSpPr>
              <p:cNvPr id="81" name="Google Shape;566;p42"/>
              <p:cNvSpPr/>
              <p:nvPr/>
            </p:nvSpPr>
            <p:spPr>
              <a:xfrm>
                <a:off x="1903086" y="939486"/>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567;p42"/>
              <p:cNvSpPr/>
              <p:nvPr/>
            </p:nvSpPr>
            <p:spPr>
              <a:xfrm>
                <a:off x="5291303" y="190362"/>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3" name="Google Shape;568;p42"/>
              <p:cNvSpPr/>
              <p:nvPr/>
            </p:nvSpPr>
            <p:spPr>
              <a:xfrm>
                <a:off x="2656825" y="3130445"/>
                <a:ext cx="94587" cy="94617"/>
              </a:xfrm>
              <a:custGeom>
                <a:avLst/>
                <a:gdLst/>
                <a:ahLst/>
                <a:cxnLst/>
                <a:rect l="l" t="t" r="r" b="b"/>
                <a:pathLst>
                  <a:path w="3082" h="3083" extrusionOk="0">
                    <a:moveTo>
                      <a:pt x="1552" y="1"/>
                    </a:moveTo>
                    <a:lnTo>
                      <a:pt x="1552" y="1"/>
                    </a:lnTo>
                    <a:cubicBezTo>
                      <a:pt x="1541" y="1519"/>
                      <a:pt x="45" y="1530"/>
                      <a:pt x="1" y="1530"/>
                    </a:cubicBezTo>
                    <a:cubicBezTo>
                      <a:pt x="0" y="1530"/>
                      <a:pt x="0" y="1530"/>
                      <a:pt x="0" y="1530"/>
                    </a:cubicBezTo>
                    <a:lnTo>
                      <a:pt x="0" y="1530"/>
                    </a:lnTo>
                    <a:cubicBezTo>
                      <a:pt x="1362" y="1540"/>
                      <a:pt x="1520" y="2746"/>
                      <a:pt x="1531" y="3025"/>
                    </a:cubicBezTo>
                    <a:lnTo>
                      <a:pt x="1531" y="3025"/>
                    </a:lnTo>
                    <a:cubicBezTo>
                      <a:pt x="1579" y="1564"/>
                      <a:pt x="3037" y="1553"/>
                      <a:pt x="3081" y="1553"/>
                    </a:cubicBezTo>
                    <a:cubicBezTo>
                      <a:pt x="3082" y="1553"/>
                      <a:pt x="3082" y="1553"/>
                      <a:pt x="3082" y="1553"/>
                    </a:cubicBezTo>
                    <a:cubicBezTo>
                      <a:pt x="1544" y="1542"/>
                      <a:pt x="1552" y="7"/>
                      <a:pt x="1552" y="1"/>
                    </a:cubicBezTo>
                    <a:close/>
                    <a:moveTo>
                      <a:pt x="1531" y="3025"/>
                    </a:moveTo>
                    <a:cubicBezTo>
                      <a:pt x="1530" y="3044"/>
                      <a:pt x="1530" y="3063"/>
                      <a:pt x="1529" y="3083"/>
                    </a:cubicBezTo>
                    <a:cubicBezTo>
                      <a:pt x="1531" y="3083"/>
                      <a:pt x="1532" y="3062"/>
                      <a:pt x="1531" y="3025"/>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4" name="Google Shape;569;p42"/>
              <p:cNvSpPr/>
              <p:nvPr/>
            </p:nvSpPr>
            <p:spPr>
              <a:xfrm>
                <a:off x="957428" y="2693910"/>
                <a:ext cx="94986" cy="94955"/>
              </a:xfrm>
              <a:custGeom>
                <a:avLst/>
                <a:gdLst/>
                <a:ahLst/>
                <a:cxnLst/>
                <a:rect l="l" t="t" r="r" b="b"/>
                <a:pathLst>
                  <a:path w="3095" h="3094" extrusionOk="0">
                    <a:moveTo>
                      <a:pt x="1553" y="0"/>
                    </a:moveTo>
                    <a:cubicBezTo>
                      <a:pt x="1553" y="1553"/>
                      <a:pt x="1" y="1553"/>
                      <a:pt x="1" y="1553"/>
                    </a:cubicBezTo>
                    <a:cubicBezTo>
                      <a:pt x="1553" y="1553"/>
                      <a:pt x="1553" y="3094"/>
                      <a:pt x="1553" y="3094"/>
                    </a:cubicBezTo>
                    <a:cubicBezTo>
                      <a:pt x="1553" y="1553"/>
                      <a:pt x="3094" y="1553"/>
                      <a:pt x="3094" y="1553"/>
                    </a:cubicBezTo>
                    <a:cubicBezTo>
                      <a:pt x="1553" y="1553"/>
                      <a:pt x="1553" y="0"/>
                      <a:pt x="155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 name="Google Shape;570;p42"/>
              <p:cNvSpPr/>
              <p:nvPr/>
            </p:nvSpPr>
            <p:spPr>
              <a:xfrm>
                <a:off x="779637" y="414237"/>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rgbClr val="8FDFD6"/>
              </a:solidFill>
              <a:ln>
                <a:noFill/>
              </a:ln>
            </p:spPr>
            <p:txBody>
              <a:bodyPr spcFirstLastPara="1" wrap="square" lIns="91425" tIns="91425" rIns="91425" bIns="91425" anchor="ctr" anchorCtr="0">
                <a:noAutofit/>
              </a:bodyPr>
              <a:lstStyle/>
              <a:p>
                <a:endParaRPr/>
              </a:p>
            </p:txBody>
          </p:sp>
          <p:sp>
            <p:nvSpPr>
              <p:cNvPr id="86" name="Google Shape;571;p42"/>
              <p:cNvSpPr/>
              <p:nvPr/>
            </p:nvSpPr>
            <p:spPr>
              <a:xfrm>
                <a:off x="6379006" y="203218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7" name="Google Shape;572;p42"/>
              <p:cNvSpPr/>
              <p:nvPr/>
            </p:nvSpPr>
            <p:spPr>
              <a:xfrm>
                <a:off x="2790499" y="1977390"/>
                <a:ext cx="94617" cy="94955"/>
              </a:xfrm>
              <a:custGeom>
                <a:avLst/>
                <a:gdLst/>
                <a:ahLst/>
                <a:cxnLst/>
                <a:rect l="l" t="t" r="r" b="b"/>
                <a:pathLst>
                  <a:path w="3083" h="3094" extrusionOk="0">
                    <a:moveTo>
                      <a:pt x="1542" y="0"/>
                    </a:moveTo>
                    <a:cubicBezTo>
                      <a:pt x="1542" y="1553"/>
                      <a:pt x="1" y="1553"/>
                      <a:pt x="1" y="1553"/>
                    </a:cubicBezTo>
                    <a:cubicBezTo>
                      <a:pt x="1542" y="1553"/>
                      <a:pt x="1542" y="3082"/>
                      <a:pt x="1542" y="3093"/>
                    </a:cubicBezTo>
                    <a:cubicBezTo>
                      <a:pt x="1542" y="1553"/>
                      <a:pt x="3083" y="1553"/>
                      <a:pt x="3083" y="1553"/>
                    </a:cubicBezTo>
                    <a:cubicBezTo>
                      <a:pt x="1542" y="1553"/>
                      <a:pt x="1542" y="0"/>
                      <a:pt x="154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 name="Google Shape;573;p42"/>
              <p:cNvSpPr/>
              <p:nvPr/>
            </p:nvSpPr>
            <p:spPr>
              <a:xfrm>
                <a:off x="1951435" y="1391527"/>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9" name="Google Shape;574;p42"/>
              <p:cNvSpPr/>
              <p:nvPr/>
            </p:nvSpPr>
            <p:spPr>
              <a:xfrm>
                <a:off x="426675" y="2437587"/>
                <a:ext cx="94617" cy="94617"/>
              </a:xfrm>
              <a:custGeom>
                <a:avLst/>
                <a:gdLst/>
                <a:ahLst/>
                <a:cxnLst/>
                <a:rect l="l" t="t" r="r" b="b"/>
                <a:pathLst>
                  <a:path w="3083" h="3083" extrusionOk="0">
                    <a:moveTo>
                      <a:pt x="1541" y="0"/>
                    </a:moveTo>
                    <a:cubicBezTo>
                      <a:pt x="1541" y="1541"/>
                      <a:pt x="0" y="1541"/>
                      <a:pt x="0" y="1541"/>
                    </a:cubicBezTo>
                    <a:cubicBezTo>
                      <a:pt x="1541" y="1541"/>
                      <a:pt x="1541" y="3082"/>
                      <a:pt x="1541" y="3082"/>
                    </a:cubicBezTo>
                    <a:cubicBezTo>
                      <a:pt x="1541" y="1541"/>
                      <a:pt x="3082" y="1541"/>
                      <a:pt x="3082" y="1541"/>
                    </a:cubicBezTo>
                    <a:cubicBezTo>
                      <a:pt x="1541" y="1541"/>
                      <a:pt x="1541" y="0"/>
                      <a:pt x="154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0" name="Google Shape;575;p42"/>
              <p:cNvSpPr/>
              <p:nvPr/>
            </p:nvSpPr>
            <p:spPr>
              <a:xfrm>
                <a:off x="521291" y="1240524"/>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576;p42"/>
              <p:cNvSpPr/>
              <p:nvPr/>
            </p:nvSpPr>
            <p:spPr>
              <a:xfrm>
                <a:off x="6426954" y="509207"/>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2" name="Google Shape;577;p42"/>
              <p:cNvSpPr/>
              <p:nvPr/>
            </p:nvSpPr>
            <p:spPr>
              <a:xfrm>
                <a:off x="7008848" y="119234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3" name="Google Shape;578;p42"/>
              <p:cNvSpPr/>
              <p:nvPr/>
            </p:nvSpPr>
            <p:spPr>
              <a:xfrm>
                <a:off x="8273059" y="1786100"/>
                <a:ext cx="191291" cy="191291"/>
              </a:xfrm>
              <a:custGeom>
                <a:avLst/>
                <a:gdLst/>
                <a:ahLst/>
                <a:cxnLst/>
                <a:rect l="l" t="t" r="r" b="b"/>
                <a:pathLst>
                  <a:path w="6233" h="6233" extrusionOk="0">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579;p42"/>
              <p:cNvSpPr/>
              <p:nvPr/>
            </p:nvSpPr>
            <p:spPr>
              <a:xfrm>
                <a:off x="1463863" y="2174803"/>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5" name="Google Shape;580;p42"/>
              <p:cNvSpPr/>
              <p:nvPr/>
            </p:nvSpPr>
            <p:spPr>
              <a:xfrm>
                <a:off x="995355" y="5931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581;p42"/>
              <p:cNvSpPr/>
              <p:nvPr/>
            </p:nvSpPr>
            <p:spPr>
              <a:xfrm>
                <a:off x="7503637" y="827235"/>
                <a:ext cx="191321" cy="191291"/>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582;p42"/>
              <p:cNvSpPr/>
              <p:nvPr/>
            </p:nvSpPr>
            <p:spPr>
              <a:xfrm>
                <a:off x="8130653" y="285328"/>
                <a:ext cx="191291" cy="190953"/>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8" name="Google Shape;583;p42"/>
              <p:cNvSpPr/>
              <p:nvPr/>
            </p:nvSpPr>
            <p:spPr>
              <a:xfrm>
                <a:off x="8464349" y="91036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0" name="Google Shape;584;p42"/>
            <p:cNvSpPr/>
            <p:nvPr/>
          </p:nvSpPr>
          <p:spPr>
            <a:xfrm>
              <a:off x="2925285" y="294252"/>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3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32"/>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10"/>
          <p:cNvPicPr>
            <a:picLocks noChangeAspect="1"/>
          </p:cNvPicPr>
          <p:nvPr/>
        </p:nvPicPr>
        <p:blipFill rotWithShape="1">
          <a:blip r:embed="rId2">
            <a:extLst>
              <a:ext uri="{28A0092B-C50C-407E-A947-70E740481C1C}">
                <a14:useLocalDpi xmlns:a14="http://schemas.microsoft.com/office/drawing/2010/main" val="0"/>
              </a:ext>
            </a:extLst>
          </a:blip>
          <a:srcRect l="63457" t="3512" r="13457" b="64444"/>
          <a:stretch>
            <a:fillRect/>
          </a:stretch>
        </p:blipFill>
        <p:spPr>
          <a:xfrm>
            <a:off x="9805543" y="5419935"/>
            <a:ext cx="2488627" cy="1942992"/>
          </a:xfrm>
          <a:prstGeom prst="rect">
            <a:avLst/>
          </a:prstGeom>
        </p:spPr>
      </p:pic>
      <p:sp>
        <p:nvSpPr>
          <p:cNvPr id="3" name="Rectangle 2"/>
          <p:cNvSpPr/>
          <p:nvPr/>
        </p:nvSpPr>
        <p:spPr>
          <a:xfrm>
            <a:off x="3521122" y="1254243"/>
            <a:ext cx="7001302" cy="5262979"/>
          </a:xfrm>
          <a:prstGeom prst="rect">
            <a:avLst/>
          </a:prstGeom>
        </p:spPr>
        <p:txBody>
          <a:bodyPr wrap="square">
            <a:spAutoFit/>
          </a:bodyPr>
          <a:lstStyle/>
          <a:p>
            <a:pPr>
              <a:spcBef>
                <a:spcPct val="50000"/>
              </a:spcBef>
            </a:pPr>
            <a:r>
              <a:rPr lang="vi-VN" altLang="vi-VN" sz="3200" b="1" dirty="0">
                <a:latin typeface="Times New Roman" panose="02020603050405020304" pitchFamily="18" charset="0"/>
                <a:cs typeface="Times New Roman" panose="02020603050405020304" pitchFamily="18" charset="0"/>
              </a:rPr>
              <a:t> Mùa thu nay </a:t>
            </a:r>
            <a:r>
              <a:rPr lang="vi-VN"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r>
              <a:rPr lang="vi-VN" altLang="vi-VN" sz="3200" b="1" dirty="0">
                <a:solidFill>
                  <a:srgbClr val="FF0000"/>
                </a:solidFill>
                <a:latin typeface="Times New Roman" panose="02020603050405020304" pitchFamily="18" charset="0"/>
                <a:cs typeface="Times New Roman" panose="02020603050405020304" pitchFamily="18" charset="0"/>
              </a:rPr>
              <a:t>khác rồi</a:t>
            </a:r>
            <a:r>
              <a:rPr lang="vi-VN" altLang="vi-VN" sz="3200" b="1" dirty="0">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r>
            <a:br>
              <a:rPr lang="vi-VN" altLang="vi-VN" sz="3200" b="1" dirty="0">
                <a:latin typeface="Times New Roman" panose="02020603050405020304" pitchFamily="18" charset="0"/>
                <a:cs typeface="Times New Roman" panose="02020603050405020304" pitchFamily="18" charset="0"/>
              </a:rPr>
            </a:br>
            <a:r>
              <a:rPr lang="vi-VN" altLang="vi-VN" sz="3200" b="1" dirty="0">
                <a:latin typeface="Times New Roman" panose="02020603050405020304" pitchFamily="18" charset="0"/>
                <a:cs typeface="Times New Roman" panose="02020603050405020304" pitchFamily="18" charset="0"/>
              </a:rPr>
              <a:t>Tôi đứng </a:t>
            </a:r>
            <a:r>
              <a:rPr lang="vi-VN" altLang="vi-VN" sz="3200" b="1" dirty="0">
                <a:solidFill>
                  <a:srgbClr val="FF0000"/>
                </a:solidFill>
                <a:latin typeface="Times New Roman" panose="02020603050405020304" pitchFamily="18" charset="0"/>
                <a:cs typeface="Times New Roman" panose="02020603050405020304" pitchFamily="18" charset="0"/>
              </a:rPr>
              <a:t>vui nghe /</a:t>
            </a:r>
            <a:r>
              <a:rPr lang="vi-VN" altLang="vi-VN" sz="3200" b="1" dirty="0">
                <a:latin typeface="Times New Roman" panose="02020603050405020304" pitchFamily="18" charset="0"/>
                <a:cs typeface="Times New Roman" panose="02020603050405020304" pitchFamily="18" charset="0"/>
              </a:rPr>
              <a:t> giữa núi đồi</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br>
              <a:rPr lang="vi-VN" altLang="vi-VN" sz="3200" b="1" dirty="0">
                <a:latin typeface="Times New Roman" panose="02020603050405020304" pitchFamily="18" charset="0"/>
                <a:cs typeface="Times New Roman" panose="02020603050405020304" pitchFamily="18" charset="0"/>
              </a:rPr>
            </a:br>
            <a:r>
              <a:rPr lang="vi-VN" altLang="vi-VN" sz="3200" b="1" dirty="0">
                <a:latin typeface="Times New Roman" panose="02020603050405020304" pitchFamily="18" charset="0"/>
                <a:cs typeface="Times New Roman" panose="02020603050405020304" pitchFamily="18" charset="0"/>
              </a:rPr>
              <a:t>Gió thổi </a:t>
            </a:r>
            <a:r>
              <a:rPr lang="vi-VN"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rừng tre </a:t>
            </a:r>
            <a:r>
              <a:rPr lang="vi-VN" altLang="vi-VN" sz="3200" b="1" dirty="0">
                <a:solidFill>
                  <a:srgbClr val="FF0000"/>
                </a:solidFill>
                <a:latin typeface="Times New Roman" panose="02020603050405020304" pitchFamily="18" charset="0"/>
                <a:cs typeface="Times New Roman" panose="02020603050405020304" pitchFamily="18" charset="0"/>
              </a:rPr>
              <a:t>phấp phới</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br>
              <a:rPr lang="vi-VN" altLang="vi-VN" sz="3200" b="1" dirty="0">
                <a:latin typeface="Times New Roman" panose="02020603050405020304" pitchFamily="18" charset="0"/>
                <a:cs typeface="Times New Roman" panose="02020603050405020304" pitchFamily="18" charset="0"/>
              </a:rPr>
            </a:br>
            <a:r>
              <a:rPr lang="vi-VN" altLang="vi-VN" sz="3200" b="1" dirty="0">
                <a:latin typeface="Times New Roman" panose="02020603050405020304" pitchFamily="18" charset="0"/>
                <a:cs typeface="Times New Roman" panose="02020603050405020304" pitchFamily="18" charset="0"/>
              </a:rPr>
              <a:t>Trời thu </a:t>
            </a:r>
            <a:r>
              <a:rPr lang="vi-VN"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r>
              <a:rPr lang="vi-VN" altLang="vi-VN" sz="3200" b="1" dirty="0">
                <a:solidFill>
                  <a:srgbClr val="FF0000"/>
                </a:solidFill>
                <a:latin typeface="Times New Roman" panose="02020603050405020304" pitchFamily="18" charset="0"/>
                <a:cs typeface="Times New Roman" panose="02020603050405020304" pitchFamily="18" charset="0"/>
              </a:rPr>
              <a:t>thay áo mới</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 </a:t>
            </a:r>
            <a:br>
              <a:rPr lang="vi-VN" altLang="vi-VN" sz="3200" b="1" dirty="0">
                <a:latin typeface="Times New Roman" panose="02020603050405020304" pitchFamily="18" charset="0"/>
                <a:cs typeface="Times New Roman" panose="02020603050405020304" pitchFamily="18" charset="0"/>
              </a:rPr>
            </a:br>
            <a:r>
              <a:rPr lang="vi-VN" altLang="vi-VN" sz="3200" b="1" dirty="0">
                <a:solidFill>
                  <a:srgbClr val="FF0000"/>
                </a:solidFill>
                <a:latin typeface="Times New Roman" panose="02020603050405020304" pitchFamily="18" charset="0"/>
                <a:cs typeface="Times New Roman" panose="02020603050405020304" pitchFamily="18" charset="0"/>
              </a:rPr>
              <a:t>Trong biếc /</a:t>
            </a:r>
            <a:r>
              <a:rPr lang="vi-VN" altLang="vi-VN" sz="3200" b="1" dirty="0">
                <a:latin typeface="Times New Roman" panose="02020603050405020304" pitchFamily="18" charset="0"/>
                <a:cs typeface="Times New Roman" panose="02020603050405020304" pitchFamily="18" charset="0"/>
              </a:rPr>
              <a:t> nói cười </a:t>
            </a:r>
            <a:r>
              <a:rPr lang="vi-VN" altLang="vi-VN" sz="3200" b="1" dirty="0">
                <a:solidFill>
                  <a:srgbClr val="FF0000"/>
                </a:solidFill>
                <a:latin typeface="Times New Roman" panose="02020603050405020304" pitchFamily="18" charset="0"/>
                <a:cs typeface="Times New Roman" panose="02020603050405020304" pitchFamily="18" charset="0"/>
              </a:rPr>
              <a:t>thiết tha</a:t>
            </a:r>
            <a:r>
              <a:rPr lang="en-US" altLang="vi-VN" sz="3200" b="1" dirty="0">
                <a:solidFill>
                  <a:srgbClr val="FF0000"/>
                </a:solidFill>
                <a:latin typeface="Times New Roman" panose="02020603050405020304" pitchFamily="18" charset="0"/>
                <a:cs typeface="Times New Roman" panose="02020603050405020304" pitchFamily="18" charset="0"/>
              </a:rPr>
              <a:t>//</a:t>
            </a:r>
            <a:r>
              <a:rPr lang="vi-VN" altLang="vi-VN" sz="3200" b="1" dirty="0">
                <a:latin typeface="Times New Roman" panose="02020603050405020304" pitchFamily="18" charset="0"/>
                <a:cs typeface="Times New Roman" panose="02020603050405020304" pitchFamily="18" charset="0"/>
              </a:rPr>
              <a:t>.</a:t>
            </a:r>
          </a:p>
          <a:p>
            <a:pPr>
              <a:spcBef>
                <a:spcPct val="50000"/>
              </a:spcBef>
            </a:pPr>
            <a:r>
              <a:rPr lang="vi-VN" altLang="vi-VN" sz="3200" b="1" dirty="0">
                <a:latin typeface="+mj-lt"/>
              </a:rPr>
              <a:t>Trời xanh </a:t>
            </a:r>
            <a:r>
              <a:rPr lang="vi-VN" altLang="vi-VN" sz="3200" b="1" dirty="0">
                <a:solidFill>
                  <a:srgbClr val="FF0000"/>
                </a:solidFill>
                <a:latin typeface="+mj-lt"/>
              </a:rPr>
              <a:t>đây</a:t>
            </a:r>
            <a:r>
              <a:rPr lang="vi-VN" altLang="vi-VN" sz="3200" b="1" dirty="0">
                <a:latin typeface="+mj-lt"/>
              </a:rPr>
              <a:t> </a:t>
            </a:r>
            <a:r>
              <a:rPr lang="vi-VN" altLang="vi-VN" sz="3200" b="1" dirty="0">
                <a:solidFill>
                  <a:srgbClr val="FF0000"/>
                </a:solidFill>
                <a:latin typeface="+mj-lt"/>
              </a:rPr>
              <a:t>/</a:t>
            </a:r>
            <a:r>
              <a:rPr lang="vi-VN" altLang="vi-VN" sz="3200" b="1" dirty="0">
                <a:latin typeface="+mj-lt"/>
              </a:rPr>
              <a:t> là </a:t>
            </a:r>
            <a:r>
              <a:rPr lang="vi-VN" altLang="vi-VN" sz="3200" b="1" dirty="0">
                <a:solidFill>
                  <a:srgbClr val="FF0000"/>
                </a:solidFill>
                <a:latin typeface="+mj-lt"/>
              </a:rPr>
              <a:t>của chúng ta</a:t>
            </a:r>
            <a:r>
              <a:rPr lang="vi-VN" altLang="vi-VN" sz="3200" b="1" dirty="0">
                <a:latin typeface="+mj-lt"/>
              </a:rPr>
              <a:t> </a:t>
            </a:r>
            <a:r>
              <a:rPr lang="en-US" altLang="vi-VN" sz="3200" b="1" dirty="0">
                <a:solidFill>
                  <a:srgbClr val="FF0000"/>
                </a:solidFill>
                <a:latin typeface="+mj-lt"/>
              </a:rPr>
              <a:t>//</a:t>
            </a:r>
            <a:r>
              <a:rPr lang="vi-VN" altLang="vi-VN" sz="3200" b="1" dirty="0">
                <a:latin typeface="+mj-lt"/>
              </a:rPr>
              <a:t/>
            </a:r>
            <a:br>
              <a:rPr lang="vi-VN" altLang="vi-VN" sz="3200" b="1" dirty="0">
                <a:latin typeface="+mj-lt"/>
              </a:rPr>
            </a:br>
            <a:r>
              <a:rPr lang="vi-VN" altLang="vi-VN" sz="3200" b="1" dirty="0">
                <a:latin typeface="+mj-lt"/>
              </a:rPr>
              <a:t>Núi rừng </a:t>
            </a:r>
            <a:r>
              <a:rPr lang="vi-VN" altLang="vi-VN" sz="3200" b="1" dirty="0">
                <a:solidFill>
                  <a:srgbClr val="FF0000"/>
                </a:solidFill>
                <a:latin typeface="+mj-lt"/>
              </a:rPr>
              <a:t>đây</a:t>
            </a:r>
            <a:r>
              <a:rPr lang="vi-VN" altLang="vi-VN" sz="3200" b="1" dirty="0">
                <a:latin typeface="+mj-lt"/>
              </a:rPr>
              <a:t> </a:t>
            </a:r>
            <a:r>
              <a:rPr lang="vi-VN" altLang="vi-VN" sz="3200" b="1" dirty="0">
                <a:solidFill>
                  <a:srgbClr val="FF0000"/>
                </a:solidFill>
                <a:latin typeface="+mj-lt"/>
              </a:rPr>
              <a:t>/</a:t>
            </a:r>
            <a:r>
              <a:rPr lang="vi-VN" altLang="vi-VN" sz="3200" b="1" dirty="0">
                <a:latin typeface="+mj-lt"/>
              </a:rPr>
              <a:t> là </a:t>
            </a:r>
            <a:r>
              <a:rPr lang="vi-VN" altLang="vi-VN" sz="3200" b="1" dirty="0">
                <a:solidFill>
                  <a:srgbClr val="FF0000"/>
                </a:solidFill>
                <a:latin typeface="+mj-lt"/>
              </a:rPr>
              <a:t>của chúng ta</a:t>
            </a:r>
            <a:r>
              <a:rPr lang="vi-VN" altLang="vi-VN" sz="3200" b="1" dirty="0">
                <a:latin typeface="+mj-lt"/>
              </a:rPr>
              <a:t> </a:t>
            </a:r>
            <a:r>
              <a:rPr lang="en-US" altLang="vi-VN" sz="3200" b="1" dirty="0">
                <a:solidFill>
                  <a:srgbClr val="FF0000"/>
                </a:solidFill>
                <a:latin typeface="+mj-lt"/>
              </a:rPr>
              <a:t>//</a:t>
            </a:r>
            <a:r>
              <a:rPr lang="vi-VN" altLang="vi-VN" sz="3200" b="1" dirty="0">
                <a:latin typeface="+mj-lt"/>
              </a:rPr>
              <a:t/>
            </a:r>
            <a:br>
              <a:rPr lang="vi-VN" altLang="vi-VN" sz="3200" b="1" dirty="0">
                <a:latin typeface="+mj-lt"/>
              </a:rPr>
            </a:br>
            <a:r>
              <a:rPr lang="vi-VN" altLang="vi-VN" sz="3200" b="1" dirty="0">
                <a:latin typeface="+mj-lt"/>
              </a:rPr>
              <a:t>Những cánh đồng </a:t>
            </a:r>
            <a:r>
              <a:rPr lang="vi-VN" altLang="vi-VN" sz="3200" b="1" dirty="0">
                <a:solidFill>
                  <a:srgbClr val="FF0000"/>
                </a:solidFill>
                <a:latin typeface="+mj-lt"/>
              </a:rPr>
              <a:t>/</a:t>
            </a:r>
            <a:r>
              <a:rPr lang="vi-VN" altLang="vi-VN" sz="3200" b="1" dirty="0">
                <a:latin typeface="+mj-lt"/>
              </a:rPr>
              <a:t> </a:t>
            </a:r>
            <a:r>
              <a:rPr lang="vi-VN" altLang="vi-VN" sz="3200" b="1" dirty="0">
                <a:solidFill>
                  <a:srgbClr val="FF0000"/>
                </a:solidFill>
                <a:latin typeface="+mj-lt"/>
              </a:rPr>
              <a:t>thơm mát</a:t>
            </a:r>
            <a:r>
              <a:rPr lang="en-US" altLang="vi-VN" sz="3200" b="1" dirty="0">
                <a:solidFill>
                  <a:srgbClr val="FF0000"/>
                </a:solidFill>
                <a:latin typeface="+mj-lt"/>
              </a:rPr>
              <a:t>//</a:t>
            </a:r>
            <a:r>
              <a:rPr lang="vi-VN" altLang="vi-VN" sz="3200" b="1" dirty="0">
                <a:latin typeface="+mj-lt"/>
              </a:rPr>
              <a:t> </a:t>
            </a:r>
            <a:br>
              <a:rPr lang="vi-VN" altLang="vi-VN" sz="3200" b="1" dirty="0">
                <a:latin typeface="+mj-lt"/>
              </a:rPr>
            </a:br>
            <a:r>
              <a:rPr lang="vi-VN" altLang="vi-VN" sz="3200" b="1" dirty="0">
                <a:latin typeface="+mj-lt"/>
              </a:rPr>
              <a:t>Những ngả đường </a:t>
            </a:r>
            <a:r>
              <a:rPr lang="vi-VN" altLang="vi-VN" sz="3200" b="1" dirty="0">
                <a:solidFill>
                  <a:srgbClr val="FF0000"/>
                </a:solidFill>
                <a:latin typeface="+mj-lt"/>
              </a:rPr>
              <a:t>/</a:t>
            </a:r>
            <a:r>
              <a:rPr lang="vi-VN" altLang="vi-VN" sz="3200" b="1" dirty="0">
                <a:latin typeface="+mj-lt"/>
              </a:rPr>
              <a:t> </a:t>
            </a:r>
            <a:r>
              <a:rPr lang="vi-VN" altLang="vi-VN" sz="3200" b="1" dirty="0">
                <a:solidFill>
                  <a:srgbClr val="FF0000"/>
                </a:solidFill>
                <a:latin typeface="+mj-lt"/>
              </a:rPr>
              <a:t>bát ngát</a:t>
            </a:r>
            <a:r>
              <a:rPr lang="en-US" altLang="vi-VN" sz="3200" b="1" dirty="0">
                <a:solidFill>
                  <a:srgbClr val="FF0000"/>
                </a:solidFill>
                <a:latin typeface="+mj-lt"/>
              </a:rPr>
              <a:t>//</a:t>
            </a:r>
            <a:r>
              <a:rPr lang="vi-VN" altLang="vi-VN" sz="3200" b="1" dirty="0">
                <a:latin typeface="+mj-lt"/>
              </a:rPr>
              <a:t> </a:t>
            </a:r>
            <a:br>
              <a:rPr lang="vi-VN" altLang="vi-VN" sz="3200" b="1" dirty="0">
                <a:latin typeface="+mj-lt"/>
              </a:rPr>
            </a:br>
            <a:r>
              <a:rPr lang="vi-VN" altLang="vi-VN" sz="3200" b="1" dirty="0">
                <a:latin typeface="+mj-lt"/>
              </a:rPr>
              <a:t>Những dòng sông </a:t>
            </a:r>
            <a:r>
              <a:rPr lang="vi-VN" altLang="vi-VN" sz="3200" b="1" dirty="0">
                <a:solidFill>
                  <a:srgbClr val="FF0000"/>
                </a:solidFill>
                <a:latin typeface="+mj-lt"/>
              </a:rPr>
              <a:t>/</a:t>
            </a:r>
            <a:r>
              <a:rPr lang="vi-VN" altLang="vi-VN" sz="3200" b="1" dirty="0">
                <a:latin typeface="+mj-lt"/>
              </a:rPr>
              <a:t> </a:t>
            </a:r>
            <a:r>
              <a:rPr lang="vi-VN" altLang="vi-VN" sz="3200" b="1" dirty="0">
                <a:solidFill>
                  <a:srgbClr val="FF0000"/>
                </a:solidFill>
                <a:latin typeface="+mj-lt"/>
              </a:rPr>
              <a:t>đỏ nặng phù sa</a:t>
            </a:r>
            <a:r>
              <a:rPr lang="vi-VN" altLang="vi-VN" sz="3200" b="1" dirty="0">
                <a:latin typeface="+mj-lt"/>
              </a:rPr>
              <a:t>.</a:t>
            </a:r>
            <a:r>
              <a:rPr lang="en-US" altLang="vi-VN" sz="3200" b="1" dirty="0">
                <a:solidFill>
                  <a:srgbClr val="FF0000"/>
                </a:solidFill>
                <a:latin typeface="+mj-lt"/>
              </a:rPr>
              <a:t>//</a:t>
            </a:r>
            <a:r>
              <a:rPr lang="vi-VN" altLang="vi-VN" sz="3200" b="1" dirty="0">
                <a:latin typeface="+mj-lt"/>
              </a:rPr>
              <a:t> </a:t>
            </a:r>
            <a:r>
              <a:rPr lang="vi-VN" altLang="vi-VN" sz="3200" b="1" dirty="0">
                <a:latin typeface="Times New Roman" panose="020206030504050203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93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Mảnh ghép 1: </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Đọc đoạn 1 bài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Tranh làng Hồ </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và kể tên một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số bức tranh làng Hồ lấy đề tài trong cuộc sống hàng ngày của làng quê Việt Nam.</a:t>
            </a:r>
          </a:p>
        </p:txBody>
      </p:sp>
      <p:sp>
        <p:nvSpPr>
          <p:cNvPr id="50" name="Snip Diagonal Corner Rectangle 49"/>
          <p:cNvSpPr/>
          <p:nvPr/>
        </p:nvSpPr>
        <p:spPr>
          <a:xfrm>
            <a:off x="829227" y="2832623"/>
            <a:ext cx="10522857" cy="2227943"/>
          </a:xfrm>
          <a:prstGeom prst="snip2Diag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bức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tranh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Hồ</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lấy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đề</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tài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cuộc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hàng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ngày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quê</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Việt</a:t>
            </a:r>
            <a:r>
              <a:rPr lang="en-US" sz="3200" b="1" dirty="0">
                <a:solidFill>
                  <a:schemeClr val="bg1"/>
                </a:solidFill>
                <a:latin typeface="Times New Roman" panose="02020603050405020304" pitchFamily="18" charset="0"/>
                <a:cs typeface="Times New Roman" panose="02020603050405020304" pitchFamily="18" charset="0"/>
              </a:rPr>
              <a:t> Nam: </a:t>
            </a:r>
            <a:r>
              <a:rPr lang="en-US" sz="3200" b="1" dirty="0" err="1">
                <a:solidFill>
                  <a:schemeClr val="bg1"/>
                </a:solidFill>
                <a:latin typeface="Times New Roman" panose="02020603050405020304" pitchFamily="18" charset="0"/>
                <a:cs typeface="Times New Roman" panose="02020603050405020304" pitchFamily="18" charset="0"/>
              </a:rPr>
              <a:t>Tranh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chuột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ếch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cây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dừa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tranh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nữ</a:t>
            </a:r>
            <a:r>
              <a:rPr lang="en-US" sz="3200" b="1" dirty="0">
                <a:solidFill>
                  <a:schemeClr val="bg1"/>
                </a:solidFill>
                <a:latin typeface="Times New Roman" panose="02020603050405020304" pitchFamily="18" charset="0"/>
                <a:cs typeface="Times New Roman" panose="02020603050405020304" pitchFamily="18" charset="0"/>
              </a:rPr>
              <a:t>.</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vide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7707" y="-1320800"/>
            <a:ext cx="12229707" cy="9916160"/>
          </a:xfrm>
        </p:spPr>
      </p:pic>
    </p:spTree>
    <p:extLst>
      <p:ext uri="{BB962C8B-B14F-4D97-AF65-F5344CB8AC3E}">
        <p14:creationId xmlns:p14="http://schemas.microsoft.com/office/powerpoint/2010/main" val="1484382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FF"/>
            </a:gs>
            <a:gs pos="50000">
              <a:schemeClr val="bg1"/>
            </a:gs>
            <a:gs pos="100000">
              <a:srgbClr val="0099FF"/>
            </a:gs>
          </a:gsLst>
          <a:lin ang="18900000" scaled="1"/>
        </a:gradFill>
        <a:effectLst/>
      </p:bgPr>
    </p:bg>
    <p:spTree>
      <p:nvGrpSpPr>
        <p:cNvPr id="1" name=""/>
        <p:cNvGrpSpPr/>
        <p:nvPr/>
      </p:nvGrpSpPr>
      <p:grpSpPr>
        <a:xfrm>
          <a:off x="0" y="0"/>
          <a:ext cx="0" cy="0"/>
          <a:chOff x="0" y="0"/>
          <a:chExt cx="0" cy="0"/>
        </a:xfrm>
      </p:grpSpPr>
      <p:sp>
        <p:nvSpPr>
          <p:cNvPr id="208909" name="WordArt 13" descr="White marble"/>
          <p:cNvSpPr>
            <a:spLocks noChangeArrowheads="1" noChangeShapeType="1" noTextEdit="1"/>
          </p:cNvSpPr>
          <p:nvPr/>
        </p:nvSpPr>
        <p:spPr bwMode="auto">
          <a:xfrm>
            <a:off x="2318603" y="1156648"/>
            <a:ext cx="4826000" cy="1447800"/>
          </a:xfrm>
          <a:prstGeom prst="rect">
            <a:avLst/>
          </a:prstGeom>
        </p:spPr>
        <p:txBody>
          <a:bodyPr wrap="none" lIns="121877" tIns="60938" rIns="121877" bIns="60938"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0" fontAlgn="base" hangingPunct="0">
              <a:spcBef>
                <a:spcPct val="0"/>
              </a:spcBef>
              <a:spcAft>
                <a:spcPct val="0"/>
              </a:spcAft>
            </a:pPr>
            <a:endParaRPr lang="en-US" sz="4800" kern="10" dirty="0">
              <a:ln w="9525">
                <a:round/>
              </a:ln>
              <a:blipFill dpi="0" rotWithShape="0">
                <a:blip r:embed="rId3"/>
                <a:srcRect/>
                <a:tile tx="0" ty="0" sx="100000" sy="100000" flip="none" algn="tl"/>
              </a:blipFill>
              <a:latin typeface="VNI-Algerian"/>
            </a:endParaRPr>
          </a:p>
        </p:txBody>
      </p:sp>
      <p:sp>
        <p:nvSpPr>
          <p:cNvPr id="208910" name="Rectangle 14"/>
          <p:cNvSpPr>
            <a:spLocks noChangeArrowheads="1"/>
          </p:cNvSpPr>
          <p:nvPr/>
        </p:nvSpPr>
        <p:spPr bwMode="auto">
          <a:xfrm>
            <a:off x="410949" y="3605284"/>
            <a:ext cx="1137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7" tIns="60938" rIns="121877" bIns="60938"/>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20000"/>
              </a:spcBef>
              <a:spcAft>
                <a:spcPct val="0"/>
              </a:spcAft>
            </a:pPr>
            <a:endParaRPr lang="en-US" altLang="en-US" sz="4300" dirty="0">
              <a:solidFill>
                <a:srgbClr val="FFFF00"/>
              </a:solidFill>
              <a:latin typeface="Times New Roman" panose="02020603050405020304" pitchFamily="18" charset="0"/>
            </a:endParaRPr>
          </a:p>
        </p:txBody>
      </p:sp>
      <p:sp>
        <p:nvSpPr>
          <p:cNvPr id="208911" name="Rectangle 15"/>
          <p:cNvSpPr>
            <a:spLocks noChangeArrowheads="1"/>
          </p:cNvSpPr>
          <p:nvPr/>
        </p:nvSpPr>
        <p:spPr bwMode="auto">
          <a:xfrm>
            <a:off x="614149" y="2854657"/>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7" tIns="60938" rIns="121877" bIns="60938"/>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20000"/>
              </a:spcBef>
              <a:spcAft>
                <a:spcPct val="0"/>
              </a:spcAft>
            </a:pPr>
            <a:endParaRPr lang="en-US" altLang="en-US" sz="430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208909"/>
                                        </p:tgtEl>
                                        <p:attrNameLst>
                                          <p:attrName>style.visibility</p:attrName>
                                        </p:attrNameLst>
                                      </p:cBhvr>
                                      <p:to>
                                        <p:strVal val="visible"/>
                                      </p:to>
                                    </p:set>
                                    <p:anim calcmode="lin" valueType="num">
                                      <p:cBhvr>
                                        <p:cTn id="7" dur="1000" fill="hold"/>
                                        <p:tgtEl>
                                          <p:spTgt spid="208909"/>
                                        </p:tgtEl>
                                        <p:attrNameLst>
                                          <p:attrName>ppt_w</p:attrName>
                                        </p:attrNameLst>
                                      </p:cBhvr>
                                      <p:tavLst>
                                        <p:tav tm="0">
                                          <p:val>
                                            <p:strVal val="#ppt_w*0.70"/>
                                          </p:val>
                                        </p:tav>
                                        <p:tav tm="100000">
                                          <p:val>
                                            <p:strVal val="#ppt_w"/>
                                          </p:val>
                                        </p:tav>
                                      </p:tavLst>
                                    </p:anim>
                                    <p:anim calcmode="lin" valueType="num">
                                      <p:cBhvr>
                                        <p:cTn id="8" dur="1000" fill="hold"/>
                                        <p:tgtEl>
                                          <p:spTgt spid="208909"/>
                                        </p:tgtEl>
                                        <p:attrNameLst>
                                          <p:attrName>ppt_h</p:attrName>
                                        </p:attrNameLst>
                                      </p:cBhvr>
                                      <p:tavLst>
                                        <p:tav tm="0">
                                          <p:val>
                                            <p:strVal val="#ppt_h"/>
                                          </p:val>
                                        </p:tav>
                                        <p:tav tm="100000">
                                          <p:val>
                                            <p:strVal val="#ppt_h"/>
                                          </p:val>
                                        </p:tav>
                                      </p:tavLst>
                                    </p:anim>
                                    <p:animEffect transition="in" filter="fade">
                                      <p:cBhvr>
                                        <p:cTn id="9" dur="1000"/>
                                        <p:tgtEl>
                                          <p:spTgt spid="208909"/>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nodePh="1">
                                  <p:stCondLst>
                                    <p:cond delay="0"/>
                                  </p:stCondLst>
                                  <p:endCondLst>
                                    <p:cond evt="begin" delay="0">
                                      <p:tn val="12"/>
                                    </p:cond>
                                  </p:endCondLst>
                                  <p:childTnLst>
                                    <p:set>
                                      <p:cBhvr>
                                        <p:cTn id="13" dur="1" fill="hold">
                                          <p:stCondLst>
                                            <p:cond delay="0"/>
                                          </p:stCondLst>
                                        </p:cTn>
                                        <p:tgtEl>
                                          <p:spTgt spid="208911">
                                            <p:txEl>
                                              <p:pRg st="0" end="0"/>
                                            </p:txEl>
                                          </p:spTgt>
                                        </p:tgtEl>
                                        <p:attrNameLst>
                                          <p:attrName>style.visibility</p:attrName>
                                        </p:attrNameLst>
                                      </p:cBhvr>
                                      <p:to>
                                        <p:strVal val="visible"/>
                                      </p:to>
                                    </p:set>
                                    <p:anim calcmode="lin" valueType="num">
                                      <p:cBhvr>
                                        <p:cTn id="14" dur="500" fill="hold"/>
                                        <p:tgtEl>
                                          <p:spTgt spid="20891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89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nodePh="1">
                                  <p:stCondLst>
                                    <p:cond delay="0"/>
                                  </p:stCondLst>
                                  <p:endCondLst>
                                    <p:cond evt="begin" delay="0">
                                      <p:tn val="18"/>
                                    </p:cond>
                                  </p:endCondLst>
                                  <p:childTnLst>
                                    <p:set>
                                      <p:cBhvr>
                                        <p:cTn id="19" dur="1" fill="hold">
                                          <p:stCondLst>
                                            <p:cond delay="0"/>
                                          </p:stCondLst>
                                        </p:cTn>
                                        <p:tgtEl>
                                          <p:spTgt spid="208910">
                                            <p:txEl>
                                              <p:pRg st="0" end="0"/>
                                            </p:txEl>
                                          </p:spTgt>
                                        </p:tgtEl>
                                        <p:attrNameLst>
                                          <p:attrName>style.visibility</p:attrName>
                                        </p:attrNameLst>
                                      </p:cBhvr>
                                      <p:to>
                                        <p:strVal val="visible"/>
                                      </p:to>
                                    </p:set>
                                    <p:anim calcmode="lin" valueType="num">
                                      <p:cBhvr>
                                        <p:cTn id="20" dur="500" fill="hold"/>
                                        <p:tgtEl>
                                          <p:spTgt spid="208910">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089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Mảnh ghép 2: Qua bài tập </a:t>
            </a:r>
            <a:r>
              <a:rPr lang="en-US" sz="3200" b="1" dirty="0" smtClean="0">
                <a:solidFill>
                  <a:schemeClr val="bg1"/>
                </a:solidFill>
                <a:latin typeface="Times New Roman" panose="02020603050405020304" pitchFamily="18" charset="0"/>
                <a:cs typeface="Times New Roman" panose="02020603050405020304" pitchFamily="18" charset="0"/>
              </a:rPr>
              <a:t>đọc </a:t>
            </a:r>
            <a:r>
              <a:rPr lang="en-US" sz="3200" b="1" dirty="0">
                <a:solidFill>
                  <a:schemeClr val="bg1"/>
                </a:solidFill>
                <a:latin typeface="Times New Roman" panose="02020603050405020304" pitchFamily="18" charset="0"/>
                <a:cs typeface="Times New Roman" panose="02020603050405020304" pitchFamily="18" charset="0"/>
              </a:rPr>
              <a:t>Tranh làng Hồ  tác giả muốn nói lên điều gì?</a:t>
            </a:r>
          </a:p>
        </p:txBody>
      </p:sp>
      <p:sp>
        <p:nvSpPr>
          <p:cNvPr id="50" name="Snip Diagonal Corner Rectangle 49"/>
          <p:cNvSpPr/>
          <p:nvPr/>
        </p:nvSpPr>
        <p:spPr>
          <a:xfrm>
            <a:off x="834572" y="2832622"/>
            <a:ext cx="10522857" cy="2227943"/>
          </a:xfrm>
          <a:prstGeom prst="snip2DiagRect">
            <a:avLst/>
          </a:prstGeom>
          <a:solidFill>
            <a:srgbClr val="CC0000">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bg1"/>
                </a:solidFill>
                <a:latin typeface="Times New Roman" panose="02020603050405020304" pitchFamily="18" charset="0"/>
                <a:cs typeface="Times New Roman" panose="02020603050405020304" pitchFamily="18" charset="0"/>
              </a:rPr>
              <a:t>Tranh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Hồ</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giả</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muốn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nói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điều</a:t>
            </a:r>
            <a:r>
              <a:rPr lang="en-US" sz="2800" b="1" dirty="0" smtClean="0">
                <a:solidFill>
                  <a:schemeClr val="bg1"/>
                </a:solidFill>
                <a:latin typeface="Times New Roman" panose="02020603050405020304" pitchFamily="18" charset="0"/>
                <a:cs typeface="Times New Roman" panose="02020603050405020304" pitchFamily="18" charset="0"/>
              </a:rPr>
              <a:t>: </a:t>
            </a:r>
            <a:r>
              <a:rPr lang="de-DE" sz="2800" b="1" dirty="0">
                <a:latin typeface="Times New Roman" panose="02020603050405020304" pitchFamily="18" charset="0"/>
                <a:cs typeface="Times New Roman" panose="02020603050405020304" pitchFamily="18" charset="0"/>
              </a:rPr>
              <a:t>Ca ngợi  những nghệ sĩ dân gian đã tạo ra những vật phẩm văn hoá truyền thống đặc sắc của dân tộc và nhắn nhủ mọi người hãy biết quý trọng giữ gìn những nét đẹp cổ truyền của văn hoá dân tộc.</a:t>
            </a:r>
            <a:endParaRPr lang="en-US" sz="2800" b="1" dirty="0">
              <a:latin typeface="Times New Roman" panose="02020603050405020304" pitchFamily="18" charset="0"/>
              <a:cs typeface="Times New Roman" panose="02020603050405020304" pitchFamily="18" charset="0"/>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5" y="172598"/>
            <a:ext cx="11846256" cy="642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18978" y="675249"/>
            <a:ext cx="184731" cy="369332"/>
          </a:xfrm>
          <a:prstGeom prst="rect">
            <a:avLst/>
          </a:prstGeom>
          <a:noFill/>
        </p:spPr>
        <p:txBody>
          <a:bodyPr wrap="none" rtlCol="0">
            <a:spAutoFit/>
          </a:bodyPr>
          <a:lstStyle/>
          <a:p>
            <a:endParaRPr lang="en-US" dirty="0"/>
          </a:p>
        </p:txBody>
      </p:sp>
      <p:pic>
        <p:nvPicPr>
          <p:cNvPr id="7" name="Picture 5" descr="imagesCAYTEP0Q"/>
          <p:cNvPicPr>
            <a:picLocks noChangeAspect="1" noChangeArrowheads="1"/>
          </p:cNvPicPr>
          <p:nvPr/>
        </p:nvPicPr>
        <p:blipFill>
          <a:blip r:embed="rId3"/>
          <a:srcRect/>
          <a:stretch>
            <a:fillRect/>
          </a:stretch>
        </p:blipFill>
        <p:spPr bwMode="auto">
          <a:xfrm>
            <a:off x="126609" y="365125"/>
            <a:ext cx="4473526" cy="5251024"/>
          </a:xfrm>
          <a:prstGeom prst="rect">
            <a:avLst/>
          </a:prstGeom>
          <a:noFill/>
          <a:ln w="9525">
            <a:noFill/>
            <a:miter lim="800000"/>
            <a:headEnd/>
            <a:tailEnd/>
          </a:ln>
        </p:spPr>
      </p:pic>
      <p:sp>
        <p:nvSpPr>
          <p:cNvPr id="8" name="TextBox 7"/>
          <p:cNvSpPr txBox="1"/>
          <p:nvPr/>
        </p:nvSpPr>
        <p:spPr>
          <a:xfrm>
            <a:off x="838200" y="5616149"/>
            <a:ext cx="260465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1924-2003</a:t>
            </a:r>
          </a:p>
        </p:txBody>
      </p:sp>
      <p:sp>
        <p:nvSpPr>
          <p:cNvPr id="9" name="TextBox 8"/>
          <p:cNvSpPr txBox="1"/>
          <p:nvPr/>
        </p:nvSpPr>
        <p:spPr>
          <a:xfrm>
            <a:off x="5076678" y="379192"/>
            <a:ext cx="6696222" cy="5632311"/>
          </a:xfrm>
          <a:prstGeom prst="rect">
            <a:avLst/>
          </a:prstGeom>
          <a:noFill/>
        </p:spPr>
        <p:txBody>
          <a:bodyPr wrap="square" rtlCol="0">
            <a:spAutoFit/>
          </a:bodyPr>
          <a:lstStyle/>
          <a:p>
            <a:pPr algn="just"/>
            <a:r>
              <a:rPr lang="en-US" sz="4000" dirty="0" smtClean="0">
                <a:latin typeface="Times New Roman" panose="02020603050405020304" pitchFamily="18" charset="0"/>
                <a:cs typeface="Times New Roman" panose="02020603050405020304" pitchFamily="18" charset="0"/>
              </a:rPr>
              <a:t>       Tác giả Nguyễn </a:t>
            </a:r>
            <a:r>
              <a:rPr lang="en-US" sz="4000" dirty="0">
                <a:latin typeface="Times New Roman" panose="02020603050405020304" pitchFamily="18" charset="0"/>
                <a:cs typeface="Times New Roman" panose="02020603050405020304" pitchFamily="18" charset="0"/>
              </a:rPr>
              <a:t>Đình Thi </a:t>
            </a:r>
            <a:r>
              <a:rPr lang="vi-VN" sz="4000" dirty="0">
                <a:latin typeface="Times New Roman" panose="02020603050405020304" pitchFamily="18" charset="0"/>
                <a:cs typeface="Times New Roman" panose="02020603050405020304" pitchFamily="18" charset="0"/>
              </a:rPr>
              <a:t> sinh năm 19</a:t>
            </a:r>
            <a:r>
              <a:rPr lang="en-US" sz="4000" dirty="0">
                <a:latin typeface="Times New Roman" panose="02020603050405020304" pitchFamily="18" charset="0"/>
                <a:cs typeface="Times New Roman" panose="02020603050405020304" pitchFamily="18" charset="0"/>
              </a:rPr>
              <a:t>24</a:t>
            </a: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2003. </a:t>
            </a:r>
            <a:r>
              <a:rPr lang="en-US" sz="4000" dirty="0" err="1">
                <a:latin typeface="Times New Roman" panose="02020603050405020304" pitchFamily="18" charset="0"/>
                <a:cs typeface="Times New Roman" panose="02020603050405020304" pitchFamily="18" charset="0"/>
              </a:rPr>
              <a:t>quê</a:t>
            </a:r>
            <a:r>
              <a:rPr lang="en-US" sz="4000" dirty="0">
                <a:latin typeface="Times New Roman" panose="02020603050405020304" pitchFamily="18" charset="0"/>
                <a:cs typeface="Times New Roman" panose="02020603050405020304" pitchFamily="18" charset="0"/>
              </a:rPr>
              <a:t> ở</a:t>
            </a:r>
            <a:r>
              <a:rPr lang="vi-VN" sz="4000" dirty="0">
                <a:latin typeface="Times New Roman" panose="02020603050405020304" pitchFamily="18" charset="0"/>
                <a:cs typeface="Times New Roman" panose="02020603050405020304" pitchFamily="18" charset="0"/>
              </a:rPr>
              <a:t> Hoàn Kiếm, Hà Nội. Ôn</a:t>
            </a:r>
            <a:r>
              <a:rPr lang="en-US" sz="4000" dirty="0">
                <a:latin typeface="Times New Roman" panose="02020603050405020304" pitchFamily="18" charset="0"/>
                <a:cs typeface="Times New Roman" panose="02020603050405020304" pitchFamily="18" charset="0"/>
              </a:rPr>
              <a:t>g</a:t>
            </a: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viết văn, làm thơ, soạn nhạc, soạn kịch, viết lý luận phê bình. Ông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được nhà nước phong tặng Giải thưởng Hồ Chí Minh về văn học nghệ thuật đợt I năm 1996</a:t>
            </a:r>
            <a:r>
              <a:rPr 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5" y="0"/>
            <a:ext cx="12192000" cy="6858000"/>
          </a:xfrm>
          <a:prstGeom prst="rect">
            <a:avLst/>
          </a:prstGeom>
        </p:spPr>
      </p:pic>
      <p:pic>
        <p:nvPicPr>
          <p:cNvPr id="7" name="3"/>
          <p:cNvPicPr>
            <a:picLocks noChangeAspect="1"/>
          </p:cNvPicPr>
          <p:nvPr/>
        </p:nvPicPr>
        <p:blipFill rotWithShape="1">
          <a:blip r:embed="rId4">
            <a:extLst>
              <a:ext uri="{28A0092B-C50C-407E-A947-70E740481C1C}">
                <a14:useLocalDpi xmlns:a14="http://schemas.microsoft.com/office/drawing/2010/main" val="0"/>
              </a:ext>
            </a:extLst>
          </a:blip>
          <a:srcRect l="53882"/>
          <a:stretch>
            <a:fillRect/>
          </a:stretch>
        </p:blipFill>
        <p:spPr>
          <a:xfrm>
            <a:off x="466301" y="395785"/>
            <a:ext cx="11259403" cy="6858000"/>
          </a:xfrm>
          <a:prstGeom prst="rect">
            <a:avLst/>
          </a:prstGeom>
        </p:spPr>
      </p:pic>
      <p:sp>
        <p:nvSpPr>
          <p:cNvPr id="3" name="TextBox 2"/>
          <p:cNvSpPr txBox="1"/>
          <p:nvPr/>
        </p:nvSpPr>
        <p:spPr>
          <a:xfrm>
            <a:off x="3101645" y="2107734"/>
            <a:ext cx="6056210" cy="1200325"/>
          </a:xfrm>
          <a:prstGeom prst="rect">
            <a:avLst/>
          </a:prstGeom>
          <a:noFill/>
        </p:spPr>
        <p:txBody>
          <a:bodyPr wrap="square" lIns="91412" tIns="45718" rIns="91412" bIns="45718" rtlCol="0">
            <a:spAutoFit/>
          </a:bodyPr>
          <a:lstStyle/>
          <a:p>
            <a:pPr algn="ctr"/>
            <a:r>
              <a:rPr lang="en-US" sz="7200" b="1" dirty="0" err="1">
                <a:solidFill>
                  <a:srgbClr val="FF0000"/>
                </a:solidFill>
                <a:latin typeface="Times New Roman" panose="02020603050405020304" pitchFamily="18" charset="0"/>
                <a:cs typeface="Times New Roman" panose="02020603050405020304" pitchFamily="18" charset="0"/>
              </a:rPr>
              <a:t>LUYỆN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ĐỌC</a:t>
            </a:r>
            <a:r>
              <a:rPr lang="en-US" sz="72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3958"/>
            <a:ext cx="10515600" cy="1174747"/>
          </a:xfrm>
        </p:spPr>
        <p:txBody>
          <a:bodyPr/>
          <a:lstStyle/>
          <a:p>
            <a:endParaRPr lang="vi-VN" sz="240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956121"/>
            <a:ext cx="12192000" cy="6077731"/>
          </a:xfrm>
          <a:prstGeom prst="rect">
            <a:avLst/>
          </a:prstGeom>
        </p:spPr>
      </p:pic>
      <p:sp>
        <p:nvSpPr>
          <p:cNvPr id="3" name="Rectangle 2"/>
          <p:cNvSpPr/>
          <p:nvPr/>
        </p:nvSpPr>
        <p:spPr>
          <a:xfrm>
            <a:off x="511378" y="1148055"/>
            <a:ext cx="5447611" cy="5693862"/>
          </a:xfrm>
          <a:prstGeom prst="rect">
            <a:avLst/>
          </a:prstGeom>
        </p:spPr>
        <p:txBody>
          <a:bodyPr wrap="square" lIns="91412" tIns="45718" rIns="91412" bIns="45718">
            <a:spAutoFit/>
          </a:bodyPr>
          <a:lstStyle/>
          <a:p>
            <a:pPr>
              <a:spcBef>
                <a:spcPct val="50000"/>
              </a:spcBef>
            </a:pPr>
            <a:r>
              <a:rPr lang="vi-VN" altLang="vi-VN" sz="2800" dirty="0">
                <a:latin typeface="Times New Roman" panose="02020603050405020304" pitchFamily="18" charset="0"/>
                <a:cs typeface="Times New Roman" panose="02020603050405020304" pitchFamily="18" charset="0"/>
              </a:rPr>
              <a:t>Sáng mát trong như sáng năm xưa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Gió thổi mùa thu hương cốm mới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Tôi nhớ những ngày thu đã xa.</a:t>
            </a:r>
          </a:p>
          <a:p>
            <a:pPr>
              <a:spcBef>
                <a:spcPct val="50000"/>
              </a:spcBef>
            </a:pPr>
            <a:r>
              <a:rPr lang="vi-VN" altLang="vi-VN" sz="2800" dirty="0">
                <a:latin typeface="Times New Roman" panose="02020603050405020304" pitchFamily="18" charset="0"/>
                <a:cs typeface="Times New Roman" panose="02020603050405020304" pitchFamily="18" charset="0"/>
              </a:rPr>
              <a:t>Sáng chớm lạnh trong lòng Hà Nội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Những phố dài xao xác hơi may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Người ra đi đầu không ngoảnh lại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Sau lưng thềm nắng lá rơi đầy. </a:t>
            </a:r>
          </a:p>
          <a:p>
            <a:pPr>
              <a:spcBef>
                <a:spcPct val="50000"/>
              </a:spcBef>
            </a:pPr>
            <a:r>
              <a:rPr lang="vi-VN" altLang="vi-VN" sz="2800" dirty="0">
                <a:latin typeface="Times New Roman" panose="02020603050405020304" pitchFamily="18" charset="0"/>
                <a:cs typeface="Times New Roman" panose="02020603050405020304" pitchFamily="18" charset="0"/>
              </a:rPr>
              <a:t>Mùa thu nay khác rồi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Tôi đứng vui nghe giữa núi đồi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Gió thổi rừng tre phấp phới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Trời thu thay áo mới </a:t>
            </a:r>
            <a:br>
              <a:rPr lang="vi-VN" altLang="vi-VN" sz="2800" dirty="0">
                <a:latin typeface="Times New Roman" panose="02020603050405020304" pitchFamily="18" charset="0"/>
                <a:cs typeface="Times New Roman" panose="02020603050405020304" pitchFamily="18" charset="0"/>
              </a:rPr>
            </a:br>
            <a:r>
              <a:rPr lang="vi-VN" altLang="vi-VN" sz="2800" dirty="0">
                <a:latin typeface="Times New Roman" panose="02020603050405020304" pitchFamily="18" charset="0"/>
                <a:cs typeface="Times New Roman" panose="02020603050405020304" pitchFamily="18" charset="0"/>
              </a:rPr>
              <a:t>Trong biếc nói cười thiết tha.</a:t>
            </a:r>
            <a:r>
              <a:rPr lang="vi-VN" altLang="vi-VN"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p:txBody>
      </p:sp>
      <p:sp>
        <p:nvSpPr>
          <p:cNvPr id="13" name="Text Box 17"/>
          <p:cNvSpPr txBox="1">
            <a:spLocks noChangeArrowheads="1"/>
          </p:cNvSpPr>
          <p:nvPr/>
        </p:nvSpPr>
        <p:spPr bwMode="auto">
          <a:xfrm>
            <a:off x="6405524" y="1148055"/>
            <a:ext cx="5786476" cy="594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a:spcBef>
                <a:spcPct val="50000"/>
              </a:spcBef>
            </a:pPr>
            <a:r>
              <a:rPr lang="vi-VN" altLang="vi-VN" sz="2800" dirty="0">
                <a:latin typeface="+mj-lt"/>
              </a:rPr>
              <a:t>Trời xanh đây là của chúng ta </a:t>
            </a:r>
            <a:br>
              <a:rPr lang="vi-VN" altLang="vi-VN" sz="2800" dirty="0">
                <a:latin typeface="+mj-lt"/>
              </a:rPr>
            </a:br>
            <a:r>
              <a:rPr lang="vi-VN" altLang="vi-VN" sz="2800" dirty="0">
                <a:latin typeface="+mj-lt"/>
              </a:rPr>
              <a:t>Núi rừng đây là của chúng ta </a:t>
            </a:r>
            <a:br>
              <a:rPr lang="vi-VN" altLang="vi-VN" sz="2800" dirty="0">
                <a:latin typeface="+mj-lt"/>
              </a:rPr>
            </a:br>
            <a:r>
              <a:rPr lang="vi-VN" altLang="vi-VN" sz="2800" dirty="0">
                <a:latin typeface="+mj-lt"/>
              </a:rPr>
              <a:t>Những cánh đồng thơm mát </a:t>
            </a:r>
            <a:br>
              <a:rPr lang="vi-VN" altLang="vi-VN" sz="2800" dirty="0">
                <a:latin typeface="+mj-lt"/>
              </a:rPr>
            </a:br>
            <a:r>
              <a:rPr lang="vi-VN" altLang="vi-VN" sz="2800" dirty="0">
                <a:latin typeface="+mj-lt"/>
              </a:rPr>
              <a:t>Những ngả đường bát ngát </a:t>
            </a:r>
            <a:br>
              <a:rPr lang="vi-VN" altLang="vi-VN" sz="2800" dirty="0">
                <a:latin typeface="+mj-lt"/>
              </a:rPr>
            </a:br>
            <a:r>
              <a:rPr lang="vi-VN" altLang="vi-VN" sz="2800" dirty="0">
                <a:latin typeface="+mj-lt"/>
              </a:rPr>
              <a:t>Những dòng sông đỏ nặng phù sa. </a:t>
            </a:r>
          </a:p>
          <a:p>
            <a:pPr>
              <a:spcBef>
                <a:spcPct val="50000"/>
              </a:spcBef>
            </a:pPr>
            <a:r>
              <a:rPr lang="vi-VN" altLang="vi-VN" sz="2800" dirty="0">
                <a:latin typeface="+mj-lt"/>
              </a:rPr>
              <a:t>Nước chúng ta, </a:t>
            </a:r>
            <a:br>
              <a:rPr lang="vi-VN" altLang="vi-VN" sz="2800" dirty="0">
                <a:latin typeface="+mj-lt"/>
              </a:rPr>
            </a:br>
            <a:r>
              <a:rPr lang="vi-VN" altLang="vi-VN" sz="2800" dirty="0">
                <a:latin typeface="+mj-lt"/>
              </a:rPr>
              <a:t>Nước những người chưa bao giờ khuất </a:t>
            </a:r>
            <a:br>
              <a:rPr lang="vi-VN" altLang="vi-VN" sz="2800" dirty="0">
                <a:latin typeface="+mj-lt"/>
              </a:rPr>
            </a:br>
            <a:r>
              <a:rPr lang="vi-VN" altLang="vi-VN" sz="2800" dirty="0">
                <a:latin typeface="+mj-lt"/>
              </a:rPr>
              <a:t>Ðêm đêm rì rầm trong tiếng đất </a:t>
            </a:r>
            <a:br>
              <a:rPr lang="vi-VN" altLang="vi-VN" sz="2800" dirty="0">
                <a:latin typeface="+mj-lt"/>
              </a:rPr>
            </a:br>
            <a:r>
              <a:rPr lang="vi-VN" altLang="vi-VN" sz="2800" dirty="0">
                <a:latin typeface="+mj-lt"/>
              </a:rPr>
              <a:t>Những buổi ngày xưa vọng nói về.</a:t>
            </a:r>
          </a:p>
          <a:p>
            <a:pPr>
              <a:spcBef>
                <a:spcPct val="50000"/>
              </a:spcBef>
            </a:pPr>
            <a:r>
              <a:rPr lang="vi-VN" altLang="vi-VN" sz="2800" dirty="0">
                <a:latin typeface="+mj-lt"/>
              </a:rPr>
              <a:t>                           </a:t>
            </a:r>
            <a:r>
              <a:rPr lang="vi-VN" altLang="vi-VN" sz="2800" b="1" i="1" dirty="0">
                <a:latin typeface="+mj-lt"/>
              </a:rPr>
              <a:t>Nguyễn Đình Thi</a:t>
            </a:r>
          </a:p>
          <a:p>
            <a:pPr>
              <a:spcBef>
                <a:spcPct val="50000"/>
              </a:spcBef>
            </a:pPr>
            <a:endParaRPr lang="vi-VN" altLang="vi-VN" sz="2400" dirty="0">
              <a:latin typeface="+mj-lt"/>
            </a:endParaRPr>
          </a:p>
          <a:p>
            <a:pPr>
              <a:spcBef>
                <a:spcPct val="50000"/>
              </a:spcBef>
            </a:pPr>
            <a:endParaRPr lang="vi-VN" altLang="vi-VN" sz="2400" dirty="0">
              <a:latin typeface="+mj-lt"/>
            </a:endParaRPr>
          </a:p>
        </p:txBody>
      </p:sp>
      <p:sp>
        <p:nvSpPr>
          <p:cNvPr id="8" name="Text Box 9"/>
          <p:cNvSpPr txBox="1">
            <a:spLocks noChangeArrowheads="1"/>
          </p:cNvSpPr>
          <p:nvPr/>
        </p:nvSpPr>
        <p:spPr bwMode="auto">
          <a:xfrm>
            <a:off x="511378" y="-30238"/>
            <a:ext cx="11460164" cy="11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559" tIns="65289" rIns="130559" bIns="65289">
            <a:spAutoFit/>
          </a:bodyPr>
          <a:lstStyle>
            <a:lvl1pPr defTabSz="1306830">
              <a:spcBef>
                <a:spcPct val="20000"/>
              </a:spcBef>
              <a:buChar char="•"/>
              <a:defRPr sz="4600">
                <a:solidFill>
                  <a:schemeClr val="tx1"/>
                </a:solidFill>
                <a:latin typeface="Arial" panose="020B0604020202020204" pitchFamily="34" charset="0"/>
              </a:defRPr>
            </a:lvl1pPr>
            <a:lvl2pPr marL="1062355" indent="-409575" defTabSz="1306830">
              <a:spcBef>
                <a:spcPct val="20000"/>
              </a:spcBef>
              <a:buChar char="–"/>
              <a:defRPr sz="4000">
                <a:solidFill>
                  <a:schemeClr val="tx1"/>
                </a:solidFill>
                <a:latin typeface="Arial" panose="020B0604020202020204" pitchFamily="34" charset="0"/>
              </a:defRPr>
            </a:lvl2pPr>
            <a:lvl3pPr marL="1633855" indent="-327025" defTabSz="1306830">
              <a:spcBef>
                <a:spcPct val="20000"/>
              </a:spcBef>
              <a:buChar char="•"/>
              <a:defRPr sz="3400">
                <a:solidFill>
                  <a:schemeClr val="tx1"/>
                </a:solidFill>
                <a:latin typeface="Arial" panose="020B0604020202020204" pitchFamily="34" charset="0"/>
              </a:defRPr>
            </a:lvl3pPr>
            <a:lvl4pPr marL="2286000" indent="-327025" defTabSz="1306830">
              <a:spcBef>
                <a:spcPct val="20000"/>
              </a:spcBef>
              <a:buChar char="–"/>
              <a:defRPr sz="2900">
                <a:solidFill>
                  <a:schemeClr val="tx1"/>
                </a:solidFill>
                <a:latin typeface="Arial" panose="020B0604020202020204" pitchFamily="34" charset="0"/>
              </a:defRPr>
            </a:lvl4pPr>
            <a:lvl5pPr marL="2938780" indent="-325755" defTabSz="1306830">
              <a:spcBef>
                <a:spcPct val="20000"/>
              </a:spcBef>
              <a:buChar char="»"/>
              <a:defRPr sz="2900">
                <a:solidFill>
                  <a:schemeClr val="tx1"/>
                </a:solidFill>
                <a:latin typeface="Arial" panose="020B0604020202020204" pitchFamily="34" charset="0"/>
              </a:defRPr>
            </a:lvl5pPr>
            <a:lvl6pPr marL="33959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6pPr>
            <a:lvl7pPr marL="38531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7pPr>
            <a:lvl8pPr marL="43103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8pPr>
            <a:lvl9pPr marL="47675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200" b="1" dirty="0" err="1">
                <a:solidFill>
                  <a:srgbClr val="FF0000"/>
                </a:solidFill>
                <a:latin typeface="Times New Roman" panose="02020603050405020304" pitchFamily="18" charset="0"/>
              </a:rPr>
              <a:t>Đất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nước</a:t>
            </a:r>
            <a:endParaRPr lang="en-US" altLang="en-US" sz="3200" b="1" dirty="0">
              <a:solidFill>
                <a:srgbClr val="FF0000"/>
              </a:solidFill>
              <a:latin typeface="Times New Roman" panose="02020603050405020304" pitchFamily="18" charset="0"/>
            </a:endParaRPr>
          </a:p>
          <a:p>
            <a:pPr algn="ctr">
              <a:spcBef>
                <a:spcPct val="0"/>
              </a:spcBef>
              <a:buFontTx/>
              <a:buNone/>
            </a:pPr>
            <a:r>
              <a:rPr lang="en-US" altLang="en-US" sz="3600" b="1" dirty="0">
                <a:solidFill>
                  <a:srgbClr val="002060"/>
                </a:solidFill>
                <a:latin typeface="Times New Roman" panose="02020603050405020304" pitchFamily="18" charset="0"/>
              </a:rPr>
              <a:t>                                </a:t>
            </a:r>
            <a:endParaRPr lang="en-US" altLang="en-US" sz="2400" i="1" dirty="0">
              <a:solidFill>
                <a:srgbClr val="002060"/>
              </a:solidFill>
              <a:latin typeface="Times New Roman" panose="02020603050405020304" pitchFamily="18" charset="0"/>
            </a:endParaRPr>
          </a:p>
        </p:txBody>
      </p:sp>
      <p:sp>
        <p:nvSpPr>
          <p:cNvPr id="9" name="Google Shape;1079;p43"/>
          <p:cNvSpPr/>
          <p:nvPr/>
        </p:nvSpPr>
        <p:spPr>
          <a:xfrm>
            <a:off x="152" y="1148055"/>
            <a:ext cx="511226" cy="573915"/>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rgbClr val="00B0F0"/>
          </a:solidFill>
          <a:ln>
            <a:noFill/>
          </a:ln>
        </p:spPr>
        <p:txBody>
          <a:bodyPr spcFirstLastPara="1" wrap="square" lIns="91425" tIns="91425" rIns="91425" bIns="91425" anchor="ctr" anchorCtr="0">
            <a:noAutofit/>
          </a:bodyPr>
          <a:lstStyle/>
          <a:p>
            <a:pPr lvl="0" algn="ctr"/>
            <a:r>
              <a:rPr lang="en-US" sz="2400" b="1" dirty="0">
                <a:solidFill>
                  <a:srgbClr val="FF0000"/>
                </a:solidFill>
                <a:sym typeface="Life Savers ExtraBold"/>
              </a:rPr>
              <a:t>1</a:t>
            </a:r>
            <a:endParaRPr sz="2100" dirty="0">
              <a:solidFill>
                <a:srgbClr val="FF0000"/>
              </a:solidFill>
              <a:latin typeface="Life Savers ExtraBold"/>
              <a:ea typeface="Life Savers ExtraBold"/>
              <a:cs typeface="Life Savers ExtraBold"/>
              <a:sym typeface="Life Savers ExtraBold"/>
            </a:endParaRPr>
          </a:p>
        </p:txBody>
      </p:sp>
      <p:sp>
        <p:nvSpPr>
          <p:cNvPr id="10" name="Google Shape;1079;p43"/>
          <p:cNvSpPr/>
          <p:nvPr/>
        </p:nvSpPr>
        <p:spPr>
          <a:xfrm>
            <a:off x="10988" y="4517184"/>
            <a:ext cx="511226" cy="573915"/>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rgbClr val="00B0F0"/>
          </a:solidFill>
          <a:ln>
            <a:noFill/>
          </a:ln>
        </p:spPr>
        <p:txBody>
          <a:bodyPr spcFirstLastPara="1" wrap="square" lIns="91425" tIns="91425" rIns="91425" bIns="91425" anchor="ctr" anchorCtr="0">
            <a:noAutofit/>
          </a:bodyPr>
          <a:lstStyle/>
          <a:p>
            <a:pPr lvl="0" algn="ctr"/>
            <a:r>
              <a:rPr lang="en-US" sz="2400" b="1" dirty="0">
                <a:solidFill>
                  <a:srgbClr val="FF0000"/>
                </a:solidFill>
                <a:latin typeface="Times New Roman" panose="02020603050405020304" pitchFamily="18" charset="0"/>
                <a:cs typeface="Times New Roman" panose="02020603050405020304" pitchFamily="18" charset="0"/>
                <a:sym typeface="Life Savers ExtraBold"/>
              </a:rPr>
              <a:t>3</a:t>
            </a:r>
            <a:endParaRPr sz="2100" dirty="0">
              <a:solidFill>
                <a:srgbClr val="FF0000"/>
              </a:solidFill>
              <a:latin typeface="Times New Roman" panose="02020603050405020304" pitchFamily="18" charset="0"/>
              <a:ea typeface="Life Savers ExtraBold"/>
              <a:cs typeface="Times New Roman" panose="02020603050405020304" pitchFamily="18" charset="0"/>
              <a:sym typeface="Life Savers ExtraBold"/>
            </a:endParaRPr>
          </a:p>
        </p:txBody>
      </p:sp>
      <p:sp>
        <p:nvSpPr>
          <p:cNvPr id="11" name="Google Shape;1079;p43"/>
          <p:cNvSpPr/>
          <p:nvPr/>
        </p:nvSpPr>
        <p:spPr>
          <a:xfrm>
            <a:off x="5894298" y="1095654"/>
            <a:ext cx="511226" cy="573915"/>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rgbClr val="00B0F0"/>
          </a:solidFill>
          <a:ln>
            <a:noFill/>
          </a:ln>
        </p:spPr>
        <p:txBody>
          <a:bodyPr spcFirstLastPara="1" wrap="square" lIns="91425" tIns="91425" rIns="91425" bIns="91425" anchor="ctr" anchorCtr="0">
            <a:noAutofit/>
          </a:bodyPr>
          <a:lstStyle/>
          <a:p>
            <a:pPr lvl="0" algn="ctr"/>
            <a:r>
              <a:rPr lang="en-US" sz="2400" b="1" dirty="0">
                <a:solidFill>
                  <a:srgbClr val="FF0000"/>
                </a:solidFill>
                <a:sym typeface="Life Savers ExtraBold"/>
              </a:rPr>
              <a:t>4</a:t>
            </a:r>
            <a:endParaRPr sz="2100" dirty="0">
              <a:solidFill>
                <a:srgbClr val="FF0000"/>
              </a:solidFill>
              <a:latin typeface="Life Savers ExtraBold"/>
              <a:ea typeface="Life Savers ExtraBold"/>
              <a:cs typeface="Life Savers ExtraBold"/>
              <a:sym typeface="Life Savers ExtraBold"/>
            </a:endParaRPr>
          </a:p>
        </p:txBody>
      </p:sp>
      <p:sp>
        <p:nvSpPr>
          <p:cNvPr id="12" name="Google Shape;1079;p43"/>
          <p:cNvSpPr/>
          <p:nvPr/>
        </p:nvSpPr>
        <p:spPr>
          <a:xfrm>
            <a:off x="92631" y="2617627"/>
            <a:ext cx="511226" cy="573915"/>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rgbClr val="00B0F0"/>
          </a:solidFill>
          <a:ln>
            <a:noFill/>
          </a:ln>
        </p:spPr>
        <p:txBody>
          <a:bodyPr spcFirstLastPara="1" wrap="square" lIns="91425" tIns="91425" rIns="91425" bIns="91425" anchor="ctr" anchorCtr="0">
            <a:noAutofit/>
          </a:bodyPr>
          <a:lstStyle/>
          <a:p>
            <a:pPr lvl="0" algn="ctr"/>
            <a:r>
              <a:rPr lang="en-US" sz="2400" b="1" dirty="0">
                <a:solidFill>
                  <a:srgbClr val="FF0000"/>
                </a:solidFill>
                <a:sym typeface="Life Savers ExtraBold"/>
              </a:rPr>
              <a:t>2</a:t>
            </a:r>
            <a:endParaRPr sz="2100" dirty="0">
              <a:solidFill>
                <a:srgbClr val="FF0000"/>
              </a:solidFill>
              <a:latin typeface="Life Savers ExtraBold"/>
              <a:ea typeface="Life Savers ExtraBold"/>
              <a:cs typeface="Life Savers ExtraBold"/>
              <a:sym typeface="Life Savers ExtraBold"/>
            </a:endParaRPr>
          </a:p>
        </p:txBody>
      </p:sp>
      <p:sp>
        <p:nvSpPr>
          <p:cNvPr id="14" name="Google Shape;1079;p43"/>
          <p:cNvSpPr/>
          <p:nvPr/>
        </p:nvSpPr>
        <p:spPr>
          <a:xfrm>
            <a:off x="5985847" y="3401327"/>
            <a:ext cx="511226" cy="573915"/>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rgbClr val="00B0F0"/>
          </a:solidFill>
          <a:ln>
            <a:noFill/>
          </a:ln>
        </p:spPr>
        <p:txBody>
          <a:bodyPr spcFirstLastPara="1" wrap="square" lIns="91425" tIns="91425" rIns="91425" bIns="91425" anchor="ctr" anchorCtr="0">
            <a:noAutofit/>
          </a:bodyPr>
          <a:lstStyle/>
          <a:p>
            <a:pPr lvl="0" algn="ctr"/>
            <a:r>
              <a:rPr lang="en-US" sz="2400" b="1" dirty="0">
                <a:solidFill>
                  <a:srgbClr val="FF0000"/>
                </a:solidFill>
                <a:sym typeface="Life Savers ExtraBold"/>
              </a:rPr>
              <a:t>5</a:t>
            </a:r>
            <a:endParaRPr sz="2100" dirty="0">
              <a:solidFill>
                <a:srgbClr val="FF0000"/>
              </a:solidFill>
              <a:latin typeface="Life Savers ExtraBold"/>
              <a:ea typeface="Life Savers ExtraBold"/>
              <a:cs typeface="Life Savers ExtraBold"/>
              <a:sym typeface="Life Savers Extra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9" grpId="0" animBg="1"/>
      <p:bldP spid="10"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69" y="62968"/>
            <a:ext cx="12489542" cy="7381983"/>
          </a:xfrm>
          <a:prstGeom prst="rect">
            <a:avLst/>
          </a:prstGeom>
        </p:spPr>
      </p:pic>
      <p:sp>
        <p:nvSpPr>
          <p:cNvPr id="3" name="TextBox 2"/>
          <p:cNvSpPr txBox="1"/>
          <p:nvPr/>
        </p:nvSpPr>
        <p:spPr>
          <a:xfrm>
            <a:off x="6722798" y="2756107"/>
            <a:ext cx="1558343" cy="384719"/>
          </a:xfrm>
          <a:prstGeom prst="rect">
            <a:avLst/>
          </a:prstGeom>
          <a:noFill/>
        </p:spPr>
        <p:txBody>
          <a:bodyPr wrap="square" lIns="91412" tIns="45718" rIns="91412" bIns="45718" rtlCol="0">
            <a:spAutoFit/>
          </a:bodyPr>
          <a:lstStyle/>
          <a:p>
            <a:endParaRPr lang="en-US" dirty="0"/>
          </a:p>
        </p:txBody>
      </p:sp>
      <p:sp>
        <p:nvSpPr>
          <p:cNvPr id="17" name="Rectangle 16"/>
          <p:cNvSpPr/>
          <p:nvPr/>
        </p:nvSpPr>
        <p:spPr>
          <a:xfrm>
            <a:off x="1262744" y="1555778"/>
            <a:ext cx="9071428" cy="3631759"/>
          </a:xfrm>
          <a:prstGeom prst="rect">
            <a:avLst/>
          </a:prstGeom>
        </p:spPr>
        <p:txBody>
          <a:bodyPr wrap="square" lIns="91412" tIns="45718" rIns="91412" bIns="45718">
            <a:spAutoFit/>
          </a:bodyPr>
          <a:lstStyle/>
          <a:p>
            <a:pPr>
              <a:spcBef>
                <a:spcPct val="50000"/>
              </a:spcBef>
            </a:pPr>
            <a:r>
              <a:rPr lang="vi-VN" altLang="vi-VN" sz="4400" b="1" dirty="0">
                <a:latin typeface="Times New Roman" panose="02020603050405020304" pitchFamily="18" charset="0"/>
                <a:cs typeface="Times New Roman" panose="02020603050405020304" pitchFamily="18" charset="0"/>
              </a:rPr>
              <a:t>Sáng mát trong </a:t>
            </a:r>
            <a:r>
              <a:rPr lang="vi-VN" altLang="vi-VN" sz="4400" b="1" dirty="0" smtClean="0">
                <a:latin typeface="Times New Roman" panose="02020603050405020304" pitchFamily="18" charset="0"/>
                <a:cs typeface="Times New Roman" panose="02020603050405020304" pitchFamily="18" charset="0"/>
              </a:rPr>
              <a:t>như </a:t>
            </a:r>
            <a:r>
              <a:rPr lang="vi-VN" altLang="vi-VN" sz="4400" b="1" dirty="0">
                <a:latin typeface="Times New Roman" panose="02020603050405020304" pitchFamily="18" charset="0"/>
                <a:cs typeface="Times New Roman" panose="02020603050405020304" pitchFamily="18" charset="0"/>
              </a:rPr>
              <a:t>sáng năm xưa </a:t>
            </a:r>
            <a:br>
              <a:rPr lang="vi-VN" altLang="vi-VN" sz="4400" b="1" dirty="0">
                <a:latin typeface="Times New Roman" panose="02020603050405020304" pitchFamily="18" charset="0"/>
                <a:cs typeface="Times New Roman" panose="02020603050405020304" pitchFamily="18" charset="0"/>
              </a:rPr>
            </a:br>
            <a:r>
              <a:rPr lang="vi-VN" altLang="vi-VN" sz="4400" b="1" dirty="0">
                <a:latin typeface="Times New Roman" panose="02020603050405020304" pitchFamily="18" charset="0"/>
                <a:cs typeface="Times New Roman" panose="02020603050405020304" pitchFamily="18" charset="0"/>
              </a:rPr>
              <a:t>Gió thổi mùa thu </a:t>
            </a:r>
            <a:r>
              <a:rPr lang="vi-VN" altLang="vi-VN" sz="4400" b="1" dirty="0" smtClean="0">
                <a:latin typeface="Times New Roman" panose="02020603050405020304" pitchFamily="18" charset="0"/>
                <a:cs typeface="Times New Roman" panose="02020603050405020304" pitchFamily="18" charset="0"/>
              </a:rPr>
              <a:t>hương </a:t>
            </a:r>
            <a:r>
              <a:rPr lang="vi-VN" altLang="vi-VN" sz="4400" b="1" dirty="0">
                <a:latin typeface="Times New Roman" panose="02020603050405020304" pitchFamily="18" charset="0"/>
                <a:cs typeface="Times New Roman" panose="02020603050405020304" pitchFamily="18" charset="0"/>
              </a:rPr>
              <a:t>cốm mới </a:t>
            </a:r>
            <a:br>
              <a:rPr lang="vi-VN" altLang="vi-VN" sz="4400" b="1" dirty="0">
                <a:latin typeface="Times New Roman" panose="02020603050405020304" pitchFamily="18" charset="0"/>
                <a:cs typeface="Times New Roman" panose="02020603050405020304" pitchFamily="18" charset="0"/>
              </a:rPr>
            </a:br>
            <a:r>
              <a:rPr lang="vi-VN" altLang="vi-VN" sz="4400" b="1" dirty="0">
                <a:latin typeface="Times New Roman" panose="02020603050405020304" pitchFamily="18" charset="0"/>
                <a:cs typeface="Times New Roman" panose="02020603050405020304" pitchFamily="18" charset="0"/>
              </a:rPr>
              <a:t>Tôi nhớ những </a:t>
            </a:r>
            <a:r>
              <a:rPr lang="vi-VN" altLang="vi-VN" sz="4400" b="1" dirty="0" smtClean="0">
                <a:latin typeface="Times New Roman" panose="02020603050405020304" pitchFamily="18" charset="0"/>
                <a:cs typeface="Times New Roman" panose="02020603050405020304" pitchFamily="18" charset="0"/>
              </a:rPr>
              <a:t>ngày</a:t>
            </a:r>
            <a:r>
              <a:rPr lang="en-US" altLang="vi-VN" sz="4400" b="1" dirty="0" smtClean="0">
                <a:latin typeface="Times New Roman" panose="02020603050405020304" pitchFamily="18" charset="0"/>
                <a:cs typeface="Times New Roman" panose="02020603050405020304" pitchFamily="18" charset="0"/>
              </a:rPr>
              <a:t> </a:t>
            </a:r>
            <a:r>
              <a:rPr lang="vi-VN" altLang="vi-VN" sz="4400" b="1" dirty="0" smtClean="0">
                <a:latin typeface="Times New Roman" panose="02020603050405020304" pitchFamily="18" charset="0"/>
                <a:cs typeface="Times New Roman" panose="02020603050405020304" pitchFamily="18" charset="0"/>
              </a:rPr>
              <a:t>thu </a:t>
            </a:r>
            <a:r>
              <a:rPr lang="vi-VN" altLang="vi-VN" sz="4400" b="1" dirty="0">
                <a:latin typeface="Times New Roman" panose="02020603050405020304" pitchFamily="18" charset="0"/>
                <a:cs typeface="Times New Roman" panose="02020603050405020304" pitchFamily="18" charset="0"/>
              </a:rPr>
              <a:t>đã xa.</a:t>
            </a:r>
            <a:endParaRPr lang="en-US" altLang="vi-VN" sz="4400" b="1" dirty="0">
              <a:latin typeface="Times New Roman" panose="02020603050405020304" pitchFamily="18" charset="0"/>
              <a:cs typeface="Times New Roman" panose="02020603050405020304" pitchFamily="18" charset="0"/>
            </a:endParaRPr>
          </a:p>
          <a:p>
            <a:pPr>
              <a:spcBef>
                <a:spcPct val="50000"/>
              </a:spcBef>
            </a:pPr>
            <a:r>
              <a:rPr lang="vi-VN" altLang="vi-VN" sz="4400" b="1" dirty="0">
                <a:latin typeface="Times New Roman" panose="02020603050405020304" pitchFamily="18" charset="0"/>
                <a:cs typeface="Times New Roman" panose="02020603050405020304" pitchFamily="18" charset="0"/>
              </a:rPr>
              <a:t/>
            </a:r>
            <a:br>
              <a:rPr lang="vi-VN" altLang="vi-VN" sz="4400" b="1" dirty="0">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flipH="1">
            <a:off x="5067292" y="1717040"/>
            <a:ext cx="83828" cy="546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52613" y="2418080"/>
            <a:ext cx="94747" cy="483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Google Shape;1240;p27"/>
          <p:cNvSpPr/>
          <p:nvPr/>
        </p:nvSpPr>
        <p:spPr>
          <a:xfrm>
            <a:off x="996293" y="832133"/>
            <a:ext cx="315146" cy="299323"/>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ysClr val="windowText" lastClr="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342900">
              <a:defRPr/>
            </a:pPr>
            <a:endParaRPr sz="1050" dirty="0">
              <a:solidFill>
                <a:srgbClr val="008F00"/>
              </a:solidFill>
            </a:endParaRPr>
          </a:p>
        </p:txBody>
      </p:sp>
      <p:cxnSp>
        <p:nvCxnSpPr>
          <p:cNvPr id="14" name="Straight Connector 13"/>
          <p:cNvCxnSpPr/>
          <p:nvPr/>
        </p:nvCxnSpPr>
        <p:spPr>
          <a:xfrm flipH="1">
            <a:off x="3278612" y="3081599"/>
            <a:ext cx="111472" cy="466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920638" y="3081599"/>
            <a:ext cx="111472" cy="466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786659" y="3081599"/>
            <a:ext cx="111472" cy="466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225386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581</Words>
  <Application>Microsoft Office PowerPoint</Application>
  <PresentationFormat>Widescreen</PresentationFormat>
  <Paragraphs>86</Paragraphs>
  <Slides>31</Slides>
  <Notes>5</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Bowlby One SC</vt:lpstr>
      <vt:lpstr>Calibri</vt:lpstr>
      <vt:lpstr>Calibri Light</vt:lpstr>
      <vt:lpstr>Life Savers ExtraBold</vt:lpstr>
      <vt:lpstr>Sansita ExtraBold</vt:lpstr>
      <vt:lpstr>Times New Roman</vt:lpstr>
      <vt:lpstr>VNI-Algerian</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Hai dòng thơ cuối muốn nhắc nhở chúng ta điều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loccp_000</dc:creator>
  <cp:lastModifiedBy>Thoan Ha_Laptop</cp:lastModifiedBy>
  <cp:revision>305</cp:revision>
  <dcterms:created xsi:type="dcterms:W3CDTF">2018-03-18T12:57:00Z</dcterms:created>
  <dcterms:modified xsi:type="dcterms:W3CDTF">2024-03-27T03:35:31Z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AC8134CCB05F4068B13810A1D51ABCA1_12</vt:lpwstr>
  </property>
  <property fmtid="{D5CDD505-2E9C-101B-9397-08002B2CF9AE}" pid="3" name="KSOProductBuildVer">
    <vt:lpwstr>1033-12.2.0.13489</vt:lpwstr>
  </property>
</Properties>
</file>