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76" r:id="rId6"/>
    <p:sldId id="275" r:id="rId7"/>
    <p:sldId id="270" r:id="rId8"/>
    <p:sldId id="274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7" y="-1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FF00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Đạo đức lớp 3</a:t>
            </a:r>
          </a:p>
          <a:p>
            <a:pPr algn="ctr" eaLnBrk="1" hangingPunct="1"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KHÁM PHÁ ĐẤT NƯỚC VIỆT NAM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41579" r="54123" b="32933"/>
          <a:stretch/>
        </p:blipFill>
        <p:spPr bwMode="auto">
          <a:xfrm>
            <a:off x="1889919" y="2133600"/>
            <a:ext cx="2709570" cy="32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VIỆT NAM THÂN YÊU</a:t>
            </a:r>
            <a:endParaRPr lang="en-US" sz="32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Hãy chỉ ra hình ảnh, đất nước con người Việt Nam</a:t>
            </a:r>
            <a:endParaRPr lang="en-US" sz="32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41579" r="31098" b="32933"/>
          <a:stretch/>
        </p:blipFill>
        <p:spPr bwMode="auto">
          <a:xfrm>
            <a:off x="6157119" y="2171178"/>
            <a:ext cx="4181846" cy="32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t="67068" r="51608" b="7951"/>
          <a:stretch/>
        </p:blipFill>
        <p:spPr bwMode="auto">
          <a:xfrm>
            <a:off x="1056068" y="5562600"/>
            <a:ext cx="4180842" cy="31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67067" r="31098" b="7951"/>
          <a:stretch/>
        </p:blipFill>
        <p:spPr bwMode="auto">
          <a:xfrm>
            <a:off x="6175441" y="5424112"/>
            <a:ext cx="4364774" cy="33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9739"/>
          <a:stretch/>
        </p:blipFill>
        <p:spPr>
          <a:xfrm>
            <a:off x="11415728" y="2276797"/>
            <a:ext cx="4269133" cy="631321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20641" y="2819400"/>
            <a:ext cx="4607853" cy="1804286"/>
          </a:xfrm>
          <a:prstGeom prst="round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Tây Bắc Bộ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41203" y="6180464"/>
            <a:ext cx="4740316" cy="1653195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Đông Bắc Bộ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2366" y="6180464"/>
            <a:ext cx="4607853" cy="16531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Đồng bằng sông hồng</a:t>
            </a:r>
            <a:endParaRPr lang="en-US" sz="3600" b="1"/>
          </a:p>
        </p:txBody>
      </p:sp>
      <p:sp>
        <p:nvSpPr>
          <p:cNvPr id="32" name="Rounded Rectangle 31"/>
          <p:cNvSpPr/>
          <p:nvPr/>
        </p:nvSpPr>
        <p:spPr>
          <a:xfrm>
            <a:off x="6094799" y="2819399"/>
            <a:ext cx="4786720" cy="1804287"/>
          </a:xfrm>
          <a:prstGeom prst="roundRect">
            <a:avLst/>
          </a:prstGeom>
          <a:solidFill>
            <a:srgbClr val="6B9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Nam Trung Bộ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58516" r="12572" b="-1"/>
          <a:stretch/>
        </p:blipFill>
        <p:spPr>
          <a:xfrm>
            <a:off x="8387033" y="5604778"/>
            <a:ext cx="6808258" cy="30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26081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Kể chuyện</a:t>
            </a:r>
            <a:endParaRPr lang="en-US" sz="3200" b="1" u="sng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5" r="52347" b="42535"/>
          <a:stretch/>
        </p:blipFill>
        <p:spPr>
          <a:xfrm>
            <a:off x="6530085" y="2354877"/>
            <a:ext cx="4278728" cy="2872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41042" y="1600200"/>
            <a:ext cx="496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SAO CHO ĐÚNG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6637" y="5281612"/>
            <a:ext cx="6722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Quốc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 của nước ta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183" y="6159281"/>
            <a:ext cx="754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 xã hội chủ nghĩa Việt Nam</a:t>
            </a:r>
            <a:endParaRPr lang="en-US"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t="6256" b="42535"/>
          <a:stretch/>
        </p:blipFill>
        <p:spPr>
          <a:xfrm>
            <a:off x="11567319" y="1295400"/>
            <a:ext cx="4603505" cy="39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117346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Cùng nhau thảo luận để tìm ta quốc kì nước Việt Nam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111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Mỹ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36666" r="14314" b="35753"/>
          <a:stretch/>
        </p:blipFill>
        <p:spPr bwMode="auto">
          <a:xfrm>
            <a:off x="1210532" y="3429000"/>
            <a:ext cx="139037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629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Nga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47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Việt Nam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5957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Mô tả Quốc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 Việt </a:t>
            </a:r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469" y="3787027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Quốc </a:t>
            </a:r>
            <a:r>
              <a:rPr lang="nl-NL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kì Việt Nam là lá cờ đỏ sao vàng</a:t>
            </a:r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vi-VN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 khung hình chữ nhật, chiều rộng bằng 2/3 chiều dài, nền cờ màu đỏ, ở giữa có ngôi sao vàng 5 cánh. Tâm của ngôi sao vàng trùng với tâm hình chữ </a:t>
            </a:r>
            <a:r>
              <a:rPr lang="vi-VN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19" y="3276598"/>
            <a:ext cx="6248400" cy="41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Tìm hiểu Quốc hiệu, Quốc kì, Quốc ca Việt Nam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6519" y="39624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nl-NL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 ca Việt Nam là bái hát “Tiến quân ca” do cố nhạc sĩ Văn Cao sáng tác.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tên bài hát và tác giả của Quốc </a:t>
            </a:r>
            <a:r>
              <a:rPr lang="nl-NL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Việt </a:t>
            </a:r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3" t="33927" r="38252" b="5982"/>
          <a:stretch/>
        </p:blipFill>
        <p:spPr bwMode="auto">
          <a:xfrm>
            <a:off x="11262519" y="2819399"/>
            <a:ext cx="4182215" cy="60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Lắng nghe bài hát Quốc ca Việt Nam</a:t>
            </a:r>
          </a:p>
        </p:txBody>
      </p:sp>
      <p:pic>
        <p:nvPicPr>
          <p:cNvPr id="10" name="Nhạc Lễ Chào Cờ Quốc Ca Việt Nam Có Lời Há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3919" y="2438400"/>
            <a:ext cx="10972800" cy="61276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2" name="Group 1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4" t="21481" r="11244" b="25556"/>
          <a:stretch/>
        </p:blipFill>
        <p:spPr bwMode="auto">
          <a:xfrm>
            <a:off x="9844826" y="2743199"/>
            <a:ext cx="5923537" cy="52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6918" y="2819400"/>
            <a:ext cx="8991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cảm xúc của của em khi nghe bài hát Quốc ca Việt nam?</a:t>
            </a:r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en-US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 rất sôi động, hào hùng, thể hiện niềm tự hào cuả dân tộc. 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Tìm hiểu Quốc hiệu, Quốc kì, Quốc ca Việt Nam</a:t>
            </a:r>
          </a:p>
        </p:txBody>
      </p:sp>
    </p:spTree>
    <p:extLst>
      <p:ext uri="{BB962C8B-B14F-4D97-AF65-F5344CB8AC3E}">
        <p14:creationId xmlns:p14="http://schemas.microsoft.com/office/powerpoint/2010/main" val="26969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471</Words>
  <Application>Microsoft Office PowerPoint</Application>
  <PresentationFormat>Custom</PresentationFormat>
  <Paragraphs>55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223</cp:revision>
  <dcterms:created xsi:type="dcterms:W3CDTF">2022-07-10T01:37:20Z</dcterms:created>
  <dcterms:modified xsi:type="dcterms:W3CDTF">2022-08-15T15:34:53Z</dcterms:modified>
</cp:coreProperties>
</file>