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9144000" cx="162766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5127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iRxNdFRQj1k83r92NxACl3tcdt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1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5121275" y="-2173843"/>
            <a:ext cx="6034088" cy="1464897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9730667" y="2436081"/>
            <a:ext cx="7802033" cy="3662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2270542" y="-1090524"/>
            <a:ext cx="7802033" cy="1071545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ctrTitle"/>
          </p:nvPr>
        </p:nvSpPr>
        <p:spPr>
          <a:xfrm>
            <a:off x="1220748" y="2840569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/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3pPr>
            <a:lvl4pPr lvl="3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4pPr>
            <a:lvl5pPr lvl="4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5pPr>
            <a:lvl6pPr lvl="5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6pPr>
            <a:lvl7pPr lvl="6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7pPr>
            <a:lvl8pPr lvl="7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8pPr>
            <a:lvl9pPr lvl="8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1285743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63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1285743" y="3875619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13832" y="2133602"/>
            <a:ext cx="7188848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/>
            </a:lvl2pPr>
            <a:lvl3pPr indent="-425450" lvl="2" marL="1371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3pPr>
            <a:lvl4pPr indent="-406400" lvl="3" marL="1828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4pPr>
            <a:lvl5pPr indent="-4064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5pPr>
            <a:lvl6pPr indent="-4064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6pPr>
            <a:lvl7pPr indent="-4064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7pPr>
            <a:lvl8pPr indent="-4064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8pPr>
            <a:lvl9pPr indent="-406400" lvl="8" marL="4114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8273958" y="2133602"/>
            <a:ext cx="7188848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/>
            </a:lvl2pPr>
            <a:lvl3pPr indent="-425450" lvl="2" marL="1371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3pPr>
            <a:lvl4pPr indent="-406400" lvl="3" marL="1828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4pPr>
            <a:lvl5pPr indent="-4064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5pPr>
            <a:lvl6pPr indent="-4064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6pPr>
            <a:lvl7pPr indent="-4064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7pPr>
            <a:lvl8pPr indent="-4064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8pPr>
            <a:lvl9pPr indent="-406400" lvl="8" marL="4114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sz="3800"/>
            </a:lvl1pPr>
            <a:lvl2pPr indent="-22860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1" sz="3100"/>
            </a:lvl2pPr>
            <a:lvl3pPr indent="-2286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indent="-42545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sz="3800"/>
            </a:lvl1pPr>
            <a:lvl2pPr indent="-22860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1" sz="3100"/>
            </a:lvl2pPr>
            <a:lvl3pPr indent="-2286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indent="-42545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6363713" y="364068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4610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sz="5000"/>
            </a:lvl1pPr>
            <a:lvl2pPr indent="-508000" lvl="1" marL="9144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/>
            </a:lvl2pPr>
            <a:lvl3pPr indent="-469900" lvl="2" marL="1371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3pPr>
            <a:lvl4pPr indent="-425450" lvl="3" marL="18288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4pPr>
            <a:lvl5pPr indent="-425450" lvl="4" marL="22860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5pPr>
            <a:lvl6pPr indent="-425450" lvl="5" marL="2743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6pPr>
            <a:lvl7pPr indent="-425450" lvl="6" marL="3200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7pPr>
            <a:lvl8pPr indent="-425450" lvl="7" marL="3657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8pPr>
            <a:lvl9pPr indent="-425450" lvl="8" marL="41148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13833" y="1913468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3190335" y="6400801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3190335" y="7156452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461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0" lvl="1" marL="9144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9900" lvl="2" marL="1371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25450" lvl="3" marL="18288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25450" lvl="4" marL="22860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25450" lvl="5" marL="2743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5450" lvl="6" marL="3200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5450" lvl="7" marL="36576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5450" lvl="8" marL="41148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image" Target="../media/image13.gif"/><Relationship Id="rId6" Type="http://schemas.openxmlformats.org/officeDocument/2006/relationships/image" Target="../media/image7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jpg"/><Relationship Id="rId10" Type="http://schemas.openxmlformats.org/officeDocument/2006/relationships/hyperlink" Target="about:blank" TargetMode="External"/><Relationship Id="rId13" Type="http://schemas.openxmlformats.org/officeDocument/2006/relationships/image" Target="../media/image23.jpg"/><Relationship Id="rId1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hyperlink" Target="about:blank" TargetMode="External"/><Relationship Id="rId9" Type="http://schemas.openxmlformats.org/officeDocument/2006/relationships/image" Target="../media/image14.jpg"/><Relationship Id="rId15" Type="http://schemas.openxmlformats.org/officeDocument/2006/relationships/image" Target="../media/image15.jpg"/><Relationship Id="rId14" Type="http://schemas.openxmlformats.org/officeDocument/2006/relationships/image" Target="../media/image26.jpg"/><Relationship Id="rId17" Type="http://schemas.openxmlformats.org/officeDocument/2006/relationships/image" Target="../media/image25.jpg"/><Relationship Id="rId16" Type="http://schemas.openxmlformats.org/officeDocument/2006/relationships/image" Target="../media/image8.jpg"/><Relationship Id="rId5" Type="http://schemas.openxmlformats.org/officeDocument/2006/relationships/image" Target="../media/image18.jpg"/><Relationship Id="rId6" Type="http://schemas.openxmlformats.org/officeDocument/2006/relationships/hyperlink" Target="about:blank" TargetMode="External"/><Relationship Id="rId7" Type="http://schemas.openxmlformats.org/officeDocument/2006/relationships/image" Target="../media/image24.jpg"/><Relationship Id="rId8" Type="http://schemas.openxmlformats.org/officeDocument/2006/relationships/hyperlink" Target="about: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……</a:t>
            </a:r>
            <a:endParaRPr b="1" i="0" sz="3500" u="none" cap="none" strike="noStrik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9" name="Google Shape;89;p1"/>
          <p:cNvCxnSpPr/>
          <p:nvPr/>
        </p:nvCxnSpPr>
        <p:spPr>
          <a:xfrm>
            <a:off x="5407784" y="990600"/>
            <a:ext cx="5985862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90" name="Google Shape;90;p1"/>
          <p:cNvCxnSpPr/>
          <p:nvPr/>
        </p:nvCxnSpPr>
        <p:spPr>
          <a:xfrm>
            <a:off x="5852319" y="1129028"/>
            <a:ext cx="4953000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91" name="Google Shape;91;p1"/>
          <p:cNvSpPr txBox="1"/>
          <p:nvPr/>
        </p:nvSpPr>
        <p:spPr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Tự nhiên và Xã hội lớp 3</a:t>
            </a:r>
            <a:endParaRPr/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HỌ HÀNG NỘI, NGOẠI (T1)</a:t>
            </a:r>
            <a:endParaRPr b="1" i="0" sz="5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viên:……………………………………</a:t>
            </a:r>
            <a:endParaRPr b="1" i="1" sz="28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Lớp:  3</a:t>
            </a:r>
            <a:endParaRPr/>
          </a:p>
        </p:txBody>
      </p:sp>
      <p:pic>
        <p:nvPicPr>
          <p:cNvPr descr="bd21315_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pic>
        <p:nvPicPr>
          <p:cNvPr descr="BƯỚM 58"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-14[1]" id="96" name="Google Shape;9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417220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0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21" name="Google Shape;221;p10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22" name="Google Shape;222;p10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0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3" name="Google Shape;223;p10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24" name="Google Shape;224;p10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25" name="Google Shape;225;p10"/>
          <p:cNvSpPr/>
          <p:nvPr/>
        </p:nvSpPr>
        <p:spPr>
          <a:xfrm>
            <a:off x="1573149" y="1782783"/>
            <a:ext cx="137279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Thực hành ở nhà:</a:t>
            </a:r>
            <a:endParaRPr b="1" sz="36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HỌ HÀNG NỘI NGOẠI (T1)</a:t>
            </a:r>
            <a:endParaRPr/>
          </a:p>
        </p:txBody>
      </p:sp>
      <p:sp>
        <p:nvSpPr>
          <p:cNvPr id="227" name="Google Shape;227;p10"/>
          <p:cNvSpPr/>
          <p:nvPr/>
        </p:nvSpPr>
        <p:spPr>
          <a:xfrm>
            <a:off x="747271" y="4038600"/>
            <a:ext cx="54102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nhà vẽ, viết hoặc cắt dán ảnh sơ đồ gia đình và họ hàng nội, ngoại của em.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4">
            <a:alphaModFix/>
          </a:blip>
          <a:srcRect b="6624" l="27838" r="27838" t="38284"/>
          <a:stretch/>
        </p:blipFill>
        <p:spPr>
          <a:xfrm>
            <a:off x="6538119" y="2294681"/>
            <a:ext cx="9532693" cy="6664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h dep 10" id="233" name="Google Shape;23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"/>
          <p:cNvSpPr/>
          <p:nvPr/>
        </p:nvSpPr>
        <p:spPr>
          <a:xfrm>
            <a:off x="3642519" y="4114800"/>
            <a:ext cx="9220200" cy="11255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XIN CHÂN THÀNH CẢM ƠN </a:t>
            </a:r>
            <a:b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</a:br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QUÝ THẦY CÔ GIÁO VÀ CÁC EM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6276638" cy="9146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07" name="Google Shape;107;p3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08" name="Google Shape;108;p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30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0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" name="Google Shape;109;p3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10" name="Google Shape;110;p3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11" name="Google Shape;111;p3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Mối quan hệ họ hàng nội, ngoại.</a:t>
            </a:r>
            <a:endParaRPr b="1" sz="3600" u="sng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1573149" y="2514600"/>
            <a:ext cx="141089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Bạn An và bạn Lan đã cho xem ảnh của những ai: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HỌ HÀNG NỘI NGOẠI (T1)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1558068" y="3239869"/>
            <a:ext cx="1410897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Kể những người thuộc họ nội của bạn An và những người thuộc họ ngoại của bạn Lan.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5" name="Google Shape;115;p3"/>
          <p:cNvGrpSpPr/>
          <p:nvPr/>
        </p:nvGrpSpPr>
        <p:grpSpPr>
          <a:xfrm>
            <a:off x="3514773" y="4226421"/>
            <a:ext cx="10195560" cy="4395136"/>
            <a:chOff x="5745480" y="4440198"/>
            <a:chExt cx="10195560" cy="4395136"/>
          </a:xfrm>
        </p:grpSpPr>
        <p:pic>
          <p:nvPicPr>
            <p:cNvPr id="116" name="Google Shape;116;p3"/>
            <p:cNvPicPr preferRelativeResize="0"/>
            <p:nvPr/>
          </p:nvPicPr>
          <p:blipFill rotWithShape="1">
            <a:blip r:embed="rId4">
              <a:alphaModFix/>
            </a:blip>
            <a:srcRect b="9776" l="23071" r="39654" t="49992"/>
            <a:stretch/>
          </p:blipFill>
          <p:spPr>
            <a:xfrm>
              <a:off x="5745480" y="4754880"/>
              <a:ext cx="6720840" cy="4080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3"/>
            <p:cNvPicPr preferRelativeResize="0"/>
            <p:nvPr/>
          </p:nvPicPr>
          <p:blipFill rotWithShape="1">
            <a:blip r:embed="rId4">
              <a:alphaModFix/>
            </a:blip>
            <a:srcRect b="9776" l="60346" r="20383" t="46889"/>
            <a:stretch/>
          </p:blipFill>
          <p:spPr>
            <a:xfrm>
              <a:off x="12466320" y="4440198"/>
              <a:ext cx="3474720" cy="439513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4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23" name="Google Shape;123;p4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24" name="Google Shape;124;p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0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5" name="Google Shape;125;p4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26" name="Google Shape;126;p4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27" name="Google Shape;127;p4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Mối quan hệ họ hàng nội, ngoại.</a:t>
            </a:r>
            <a:endParaRPr b="1" sz="3600" u="sng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HỌ HÀNG NỘI NGOẠI (T1)</a:t>
            </a:r>
            <a:endParaRPr/>
          </a:p>
        </p:txBody>
      </p:sp>
      <p:grpSp>
        <p:nvGrpSpPr>
          <p:cNvPr id="129" name="Google Shape;129;p4"/>
          <p:cNvGrpSpPr/>
          <p:nvPr/>
        </p:nvGrpSpPr>
        <p:grpSpPr>
          <a:xfrm>
            <a:off x="10131219" y="3570594"/>
            <a:ext cx="5916659" cy="2830206"/>
            <a:chOff x="5745480" y="4440198"/>
            <a:chExt cx="10195560" cy="4395136"/>
          </a:xfrm>
        </p:grpSpPr>
        <p:pic>
          <p:nvPicPr>
            <p:cNvPr id="130" name="Google Shape;130;p4"/>
            <p:cNvPicPr preferRelativeResize="0"/>
            <p:nvPr/>
          </p:nvPicPr>
          <p:blipFill rotWithShape="1">
            <a:blip r:embed="rId4">
              <a:alphaModFix/>
            </a:blip>
            <a:srcRect b="9776" l="23071" r="39654" t="49992"/>
            <a:stretch/>
          </p:blipFill>
          <p:spPr>
            <a:xfrm>
              <a:off x="5745480" y="4754880"/>
              <a:ext cx="6720840" cy="4080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4"/>
            <p:cNvPicPr preferRelativeResize="0"/>
            <p:nvPr/>
          </p:nvPicPr>
          <p:blipFill rotWithShape="1">
            <a:blip r:embed="rId4">
              <a:alphaModFix/>
            </a:blip>
            <a:srcRect b="9776" l="60346" r="20383" t="46889"/>
            <a:stretch/>
          </p:blipFill>
          <p:spPr>
            <a:xfrm>
              <a:off x="12466320" y="4440198"/>
              <a:ext cx="3474720" cy="43951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4"/>
          <p:cNvSpPr/>
          <p:nvPr/>
        </p:nvSpPr>
        <p:spPr>
          <a:xfrm>
            <a:off x="773432" y="2873989"/>
            <a:ext cx="9357788" cy="498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Bạn An đã cho xem ảnh của ông bà nội chụp cùng với bố và chị gái của bố.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Bạn Lan đã cho xem ảnh của ông bà ngoại chụp cùng với mẹ và em trai của mẹ.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Người thuộc họ nội của bạn An: ông bà nội, chị gái của bố (o hoặc bá) và Lan, Hoa.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Những người thuộc họ ngoại của bạn Lan: ông, bà, em trai của mẹ và An Bình.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38" name="Google Shape;138;p5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39" name="Google Shape;139;p5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0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0" name="Google Shape;140;p5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41" name="Google Shape;141;p5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42" name="Google Shape;142;p5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Mối quan hệ họ hàng nội, ngoại.</a:t>
            </a:r>
            <a:endParaRPr b="1" sz="3600" u="sng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HỌ HÀNG NỘI NGOẠI (T1)</a:t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1546098" y="2514600"/>
            <a:ext cx="13831221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Ông bà bố và các anh, chị, em ruột cùng với các con của họ là những người thuộc họ nội.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Ông bà mẹ và cá anh, chị, em ruột cùng với các con của họ là những người thuộc họ ngoại.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5" name="Google Shape;145;p5"/>
          <p:cNvGrpSpPr/>
          <p:nvPr/>
        </p:nvGrpSpPr>
        <p:grpSpPr>
          <a:xfrm>
            <a:off x="3185319" y="4800600"/>
            <a:ext cx="10336259" cy="4244874"/>
            <a:chOff x="5745480" y="4440198"/>
            <a:chExt cx="10195560" cy="4395136"/>
          </a:xfrm>
        </p:grpSpPr>
        <p:pic>
          <p:nvPicPr>
            <p:cNvPr id="146" name="Google Shape;146;p5"/>
            <p:cNvPicPr preferRelativeResize="0"/>
            <p:nvPr/>
          </p:nvPicPr>
          <p:blipFill rotWithShape="1">
            <a:blip r:embed="rId4">
              <a:alphaModFix/>
            </a:blip>
            <a:srcRect b="9776" l="23071" r="39654" t="49992"/>
            <a:stretch/>
          </p:blipFill>
          <p:spPr>
            <a:xfrm>
              <a:off x="5745480" y="4754880"/>
              <a:ext cx="6720840" cy="4080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5"/>
            <p:cNvPicPr preferRelativeResize="0"/>
            <p:nvPr/>
          </p:nvPicPr>
          <p:blipFill rotWithShape="1">
            <a:blip r:embed="rId4">
              <a:alphaModFix/>
            </a:blip>
            <a:srcRect b="9776" l="60346" r="20383" t="46889"/>
            <a:stretch/>
          </p:blipFill>
          <p:spPr>
            <a:xfrm>
              <a:off x="12466320" y="4440198"/>
              <a:ext cx="3474720" cy="439513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6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53" name="Google Shape;153;p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54" name="Google Shape;154;p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0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5" name="Google Shape;155;p6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56" name="Google Shape;156;p6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57" name="Google Shape;157;p6"/>
          <p:cNvSpPr/>
          <p:nvPr/>
        </p:nvSpPr>
        <p:spPr>
          <a:xfrm>
            <a:off x="1573149" y="1782783"/>
            <a:ext cx="108323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Tìm hiểu cách xưng hô bên nội, bên ngoại.</a:t>
            </a:r>
            <a:endParaRPr b="1" sz="36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HỌ HÀNG NỘI NGOẠI (T1)</a:t>
            </a:r>
            <a:endParaRPr/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4">
            <a:alphaModFix/>
          </a:blip>
          <a:srcRect b="9340" l="28254" r="27995" t="42698"/>
          <a:stretch/>
        </p:blipFill>
        <p:spPr>
          <a:xfrm>
            <a:off x="6989334" y="3154680"/>
            <a:ext cx="9243518" cy="569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823119" y="3962400"/>
            <a:ext cx="600392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Ai là con trai, ai là con gái của ông bà?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Ai là con dâu, ai là con rể của ông bà?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Ai là cháu nội, ai là cháu ngoại của ông bà?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1508919" y="2477869"/>
            <a:ext cx="129586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Hãy nói về mối quan hệ giữa những người trong hình dưới đây: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7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67" name="Google Shape;167;p7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68" name="Google Shape;168;p7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0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9" name="Google Shape;169;p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70" name="Google Shape;170;p7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71" name="Google Shape;171;p7"/>
          <p:cNvSpPr/>
          <p:nvPr/>
        </p:nvSpPr>
        <p:spPr>
          <a:xfrm>
            <a:off x="1573149" y="1782783"/>
            <a:ext cx="108323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Tìm hiểu cách xưng hô bên nội, bên ngoại.</a:t>
            </a:r>
            <a:endParaRPr b="1" sz="36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HỌ HÀNG NỘI NGOẠI (T1)</a:t>
            </a:r>
            <a:endParaRPr/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4">
            <a:alphaModFix/>
          </a:blip>
          <a:srcRect b="9340" l="28254" r="27995" t="42698"/>
          <a:stretch/>
        </p:blipFill>
        <p:spPr>
          <a:xfrm>
            <a:off x="6989334" y="3154680"/>
            <a:ext cx="9243518" cy="569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/>
          <p:nvPr/>
        </p:nvSpPr>
        <p:spPr>
          <a:xfrm>
            <a:off x="1508919" y="2477869"/>
            <a:ext cx="129586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Hãy nói về mối quan hệ giữa những người trong hình dưới đây: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740934" y="3657600"/>
            <a:ext cx="62484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Bố An là con trai, mẹ Lan là con gái của ông bà.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Mẹ An là con dâu, bố Lan là con rể của ông bà.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An Bình là cháu nội, Lan Hoa là cháu ngoại của ông bà.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8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81" name="Google Shape;181;p8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82" name="Google Shape;182;p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0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3" name="Google Shape;183;p8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84" name="Google Shape;184;p8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85" name="Google Shape;185;p8"/>
          <p:cNvSpPr/>
          <p:nvPr/>
        </p:nvSpPr>
        <p:spPr>
          <a:xfrm>
            <a:off x="1573149" y="1782783"/>
            <a:ext cx="1372797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Thực hành nêu cách xưng hô của em với những người thuộc họ nội, họ ngoại.</a:t>
            </a:r>
            <a:endParaRPr b="1" sz="36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HỌ HÀNG NỘI NGOẠI (T1)</a:t>
            </a:r>
            <a:endParaRPr/>
          </a:p>
        </p:txBody>
      </p:sp>
      <p:sp>
        <p:nvSpPr>
          <p:cNvPr id="187" name="Google Shape;187;p8"/>
          <p:cNvSpPr/>
          <p:nvPr/>
        </p:nvSpPr>
        <p:spPr>
          <a:xfrm>
            <a:off x="1508919" y="3049705"/>
            <a:ext cx="129586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Hãy nói về mối quan hệ giữa những người trong hình dưới đây: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1462972" y="4419600"/>
            <a:ext cx="62484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Chị của bố gọi là o, cô,...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Chồng của cô gọi là chú, dượng,...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Em của mẹ gọi là : dì.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...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4">
            <a:alphaModFix/>
          </a:blip>
          <a:srcRect b="21939" l="26597" r="27279" t="40366"/>
          <a:stretch/>
        </p:blipFill>
        <p:spPr>
          <a:xfrm>
            <a:off x="8138319" y="3962400"/>
            <a:ext cx="7627716" cy="350631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/>
          <p:nvPr/>
        </p:nvSpPr>
        <p:spPr>
          <a:xfrm>
            <a:off x="716756" y="7638871"/>
            <a:ext cx="15049279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Mỗi địa phương có một cách xưng hô khác nhau: ở Miền trung vợ của chú gọi là mự (chú mự); ở miền Bắc, vợ của chú lại gọi là thím (chú thím),...</a:t>
            </a:r>
            <a:endParaRPr b="1" sz="36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9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97" name="Google Shape;197;p9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98" name="Google Shape;198;p9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0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9" name="Google Shape;199;p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00" name="Google Shape;200;p9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01" name="Google Shape;201;p9"/>
          <p:cNvSpPr/>
          <p:nvPr/>
        </p:nvSpPr>
        <p:spPr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TÂY DU KÍ</a:t>
            </a:r>
            <a:endParaRPr b="1" sz="3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3 tài tử đóng Đường Tăng trong Tây du ký phiên bản 1986. Ảnh: NSCC." id="202" name="Google Shape;202;p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6576" l="35553" r="33215" t="50000"/>
          <a:stretch/>
        </p:blipFill>
        <p:spPr>
          <a:xfrm>
            <a:off x="6961732" y="2201357"/>
            <a:ext cx="2210029" cy="2048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hân vật hư cấu Tôn Ngộ Không" id="203" name="Google Shape;203;p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7813" l="0" r="7310" t="0"/>
          <a:stretch/>
        </p:blipFill>
        <p:spPr>
          <a:xfrm>
            <a:off x="1427038" y="2232181"/>
            <a:ext cx="2107266" cy="1986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hững phiên bản Trư Bát Giới đáng yêu nhất trong lịch sử Tây Du Ký -  VietNamNet" id="204" name="Google Shape;204;p9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829132" y="2263003"/>
            <a:ext cx="2090987" cy="1986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đẹp và hiếm về Sa Tăng, Trư Bát Giới - Giáo dục Việt Nam" id="205" name="Google Shape;205;p9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23313" l="0" r="0" t="-1"/>
          <a:stretch/>
        </p:blipFill>
        <p:spPr>
          <a:xfrm>
            <a:off x="4158285" y="5507471"/>
            <a:ext cx="1965247" cy="1918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ật tổ 'Tây du ký' 1986: Luôn được 'cúng' trái cây, càng già càng giống  Phật" id="206" name="Google Shape;206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158285" y="2230864"/>
            <a:ext cx="2193847" cy="1988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ễn viên đóng Ngọc Hoàng của 'Tây du ký' bị in ảnh trên tiền âm phủ" id="207" name="Google Shape;207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796531" y="2200382"/>
            <a:ext cx="2209800" cy="2049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y kỳ chuyện &quot;Quan Âm&quot; (Tây Du Ký) được người dân quỳ lạy như &quot;Bồ Tát sống&quot;  và sự thật về cuộc sống độc thân tuổi 78" id="208" name="Google Shape;208;p9"/>
          <p:cNvPicPr preferRelativeResize="0"/>
          <p:nvPr/>
        </p:nvPicPr>
        <p:blipFill rotWithShape="1">
          <a:blip r:embed="rId14">
            <a:alphaModFix/>
          </a:blip>
          <a:srcRect b="47310" l="0" r="0" t="0"/>
          <a:stretch/>
        </p:blipFill>
        <p:spPr>
          <a:xfrm>
            <a:off x="1427038" y="5476991"/>
            <a:ext cx="2107266" cy="1915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êu quái tàn ác nhất, máu lạnh nhất trong Tây Du Ký, 100 Bạch Cốt Tinh gộp  lại cũng &quot;không có cửa&quot;" id="209" name="Google Shape;209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61732" y="5507471"/>
            <a:ext cx="2210029" cy="1918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ống Tổ Nhi - &quot;Na Tra&quot; xinh nhất showbiz, mới 19 tuổi và đẹp không góc chết" id="210" name="Google Shape;210;p9"/>
          <p:cNvPicPr preferRelativeResize="0"/>
          <p:nvPr/>
        </p:nvPicPr>
        <p:blipFill rotWithShape="1">
          <a:blip r:embed="rId16">
            <a:alphaModFix/>
          </a:blip>
          <a:srcRect b="40921" l="0" r="0" t="0"/>
          <a:stretch/>
        </p:blipFill>
        <p:spPr>
          <a:xfrm>
            <a:off x="9796531" y="5507471"/>
            <a:ext cx="2209641" cy="1956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ễn viên đóng Phật Di Lặc trong 'Tây du ký' qua đời - VnExpress Giải trí" id="211" name="Google Shape;211;p9"/>
          <p:cNvPicPr preferRelativeResize="0"/>
          <p:nvPr/>
        </p:nvPicPr>
        <p:blipFill rotWithShape="1">
          <a:blip r:embed="rId17">
            <a:alphaModFix/>
          </a:blip>
          <a:srcRect b="0" l="0" r="0" t="15236"/>
          <a:stretch/>
        </p:blipFill>
        <p:spPr>
          <a:xfrm>
            <a:off x="12798970" y="5476991"/>
            <a:ext cx="2121149" cy="199060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2008-09-09T22:52:10Z</dcterms:created>
  <dc:creator>Le Hong Minh</dc:creator>
</cp:coreProperties>
</file>