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27" r:id="rId2"/>
    <p:sldId id="423" r:id="rId3"/>
    <p:sldId id="437" r:id="rId4"/>
    <p:sldId id="440" r:id="rId5"/>
    <p:sldId id="439" r:id="rId6"/>
    <p:sldId id="438" r:id="rId7"/>
    <p:sldId id="434" r:id="rId8"/>
    <p:sldId id="435" r:id="rId9"/>
    <p:sldId id="441" r:id="rId10"/>
    <p:sldId id="340" r:id="rId11"/>
  </p:sldIdLst>
  <p:sldSz cx="16276638" cy="9144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0" d="100"/>
          <a:sy n="60" d="100"/>
        </p:scale>
        <p:origin x="-67" y="-17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10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927832"/>
            <a:ext cx="1661573" cy="215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VIẾT 1: ÔN CHỮ VIẾT HOA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413919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37424" y="6166038"/>
            <a:ext cx="1112368" cy="8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518" y="5943600"/>
            <a:ext cx="3168859" cy="226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4099719" y="4038600"/>
            <a:ext cx="8686800" cy="1049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 chu net ngu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304799"/>
            <a:ext cx="15468600" cy="84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Quan sát chữ viết mẫu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432476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808948" y="2737729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chữ hoa 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A, Ă, Â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21" name="Group 20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A Ă Â</a:t>
              </a:r>
            </a:p>
          </p:txBody>
        </p:sp>
      </p:grpSp>
      <p:pic>
        <p:nvPicPr>
          <p:cNvPr id="16" name="Picture 2" descr="Lý thuyết chữ hoa: a, ă, â tiếng việ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3657600"/>
            <a:ext cx="1282147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941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Quan sát chữ viết mẫu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432476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Chu 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824" y="3718011"/>
            <a:ext cx="4279495" cy="496878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chữ hoa 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21" name="Group 20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A Ă Â</a:t>
              </a:r>
            </a:p>
          </p:txBody>
        </p:sp>
      </p:grpSp>
      <p:pic>
        <p:nvPicPr>
          <p:cNvPr id="16" name="Picture 2" descr="Lý thuyết chữ hoa: a, ă, â tiếng việt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23"/>
          <a:stretch/>
        </p:blipFill>
        <p:spPr bwMode="auto">
          <a:xfrm>
            <a:off x="7766120" y="3352388"/>
            <a:ext cx="4867999" cy="537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34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Quan sát chữ viết mẫu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432476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" name="Chu Â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0919" y="3718010"/>
            <a:ext cx="4279495" cy="496878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chữ hoa 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21" name="Group 20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A Ă Â</a:t>
              </a:r>
            </a:p>
          </p:txBody>
        </p:sp>
      </p:grpSp>
      <p:pic>
        <p:nvPicPr>
          <p:cNvPr id="17" name="Picture 2" descr="Lý thuyết chữ hoa: a, ă, â tiếng việt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7"/>
          <a:stretch/>
        </p:blipFill>
        <p:spPr bwMode="auto">
          <a:xfrm>
            <a:off x="8188715" y="3505200"/>
            <a:ext cx="426798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76358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Quan sát chữ viết mẫu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432476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chữ hoa 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21" name="Group 20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A Ă Â</a:t>
              </a:r>
            </a:p>
          </p:txBody>
        </p:sp>
      </p:grpSp>
      <p:pic>
        <p:nvPicPr>
          <p:cNvPr id="16" name="Picture 2" descr="Lý thuyết chữ hoa: a, ă, â tiếng việt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3943"/>
          <a:stretch/>
        </p:blipFill>
        <p:spPr bwMode="auto">
          <a:xfrm>
            <a:off x="8766971" y="3572964"/>
            <a:ext cx="4632192" cy="51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hu Ă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3823" y="3718010"/>
            <a:ext cx="4279494" cy="49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039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Viết câu ứng dụng.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4" y="2895600"/>
            <a:ext cx="339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Viết tên riêng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23944" y="4856550"/>
            <a:ext cx="3390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Â</a:t>
            </a:r>
            <a:r>
              <a:rPr lang="en-US" sz="4400" b="1" smtClean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u Lạc</a:t>
            </a:r>
            <a:endParaRPr lang="en-US" sz="4400" b="1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9947" y="4435640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00CC"/>
                </a:solidFill>
              </a:rPr>
              <a:t>^</a:t>
            </a:r>
            <a:endParaRPr lang="en-US" sz="3200">
              <a:solidFill>
                <a:srgbClr val="0000CC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23" name="Group 22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A Ă 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69363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Viết câu ứng dụng.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Viết câu ứng dụng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9919" y="4690999"/>
            <a:ext cx="11915176" cy="1791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lv-LV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Ai Π, εẳng εŗg κì εầy</a:t>
            </a:r>
          </a:p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lv-LV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Có cŪg jài sắt, có wgày Ζłn kim</a:t>
            </a:r>
            <a:endParaRPr lang="en-US" sz="4350" b="1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23" name="Group 22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A Ă 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23" name="Group 22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A Ă Â</a:t>
              </a:r>
            </a:p>
          </p:txBody>
        </p:sp>
      </p:grpSp>
      <p:pic>
        <p:nvPicPr>
          <p:cNvPr id="1026" name="Picture 2" descr="Bán tập, vở viết chữ 1 ô li để luyện chữ đẹp - Như 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1981200"/>
            <a:ext cx="6705600" cy="68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Đề thi viết chữ đẹp và bài thi viết chữ đẹp của học sinh lớp 1 - Mẫu bài  thi viết chữ đẹp lớp 1 - VnDoc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3"/>
          <a:stretch/>
        </p:blipFill>
        <p:spPr bwMode="auto">
          <a:xfrm>
            <a:off x="8777290" y="1956528"/>
            <a:ext cx="5841595" cy="68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uyện viết chữ đẹp lớp 1 khiến ai cũng mê mẩn - Kênh thiếu n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728398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244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9455</TotalTime>
  <Words>264</Words>
  <Application>Microsoft Office PowerPoint</Application>
  <PresentationFormat>Custom</PresentationFormat>
  <Paragraphs>47</Paragraphs>
  <Slides>10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1003</cp:revision>
  <dcterms:created xsi:type="dcterms:W3CDTF">2008-09-09T22:52:10Z</dcterms:created>
  <dcterms:modified xsi:type="dcterms:W3CDTF">2022-07-31T14:19:20Z</dcterms:modified>
</cp:coreProperties>
</file>