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9144000" cx="1627662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5127">
          <p15:clr>
            <a:srgbClr val="A4A3A4"/>
          </p15:clr>
        </p15:guide>
      </p15:sldGuideLst>
    </p:ext>
    <p:ext uri="GoogleSlidesCustomDataVersion2">
      <go:slidesCustomData xmlns:go="http://customooxmlschemas.google.com/" r:id="rId16" roundtripDataSignature="AMtx7miQNZJBflszwgVgb455mQBH4ZiK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512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6"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1pPr>
            <a:lvl2pPr indent="-228600" lvl="1" marL="9144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2pPr>
            <a:lvl3pPr indent="-228600" lvl="2" marL="13716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3pPr>
            <a:lvl4pPr indent="-228600" lvl="3" marL="18288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4pPr>
            <a:lvl5pPr indent="-228600" lvl="4" marL="22860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61" name="Google Shape;161;p1: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74" name="Google Shape;174;p2: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79" name="Google Shape;179;p3: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95" name="Google Shape;195;p4: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212" name="Google Shape;212;p5: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227" name="Google Shape;227;p6: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239" name="Google Shape;239;p7: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244" name="Google Shape;244;p8: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256" name="Google Shape;256;p9: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1"/>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11"/>
          <p:cNvSpPr txBox="1"/>
          <p:nvPr>
            <p:ph idx="1" type="body"/>
          </p:nvPr>
        </p:nvSpPr>
        <p:spPr>
          <a:xfrm>
            <a:off x="813832" y="2133600"/>
            <a:ext cx="14648974" cy="6034088"/>
          </a:xfrm>
          <a:prstGeom prst="rect">
            <a:avLst/>
          </a:prstGeom>
          <a:noFill/>
          <a:ln>
            <a:noFill/>
          </a:ln>
        </p:spPr>
        <p:txBody>
          <a:bodyPr anchorCtr="0" anchor="t" bIns="71825" lIns="143675" spcFirstLastPara="1" rIns="143675" wrap="square" tIns="718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11"/>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1"/>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b="0" i="0" sz="22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22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22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22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22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22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22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22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2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2"/>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22"/>
          <p:cNvSpPr txBox="1"/>
          <p:nvPr>
            <p:ph idx="1" type="body"/>
          </p:nvPr>
        </p:nvSpPr>
        <p:spPr>
          <a:xfrm rot="5400000">
            <a:off x="5121275" y="-2173843"/>
            <a:ext cx="6034088" cy="14648974"/>
          </a:xfrm>
          <a:prstGeom prst="rect">
            <a:avLst/>
          </a:prstGeom>
          <a:noFill/>
          <a:ln>
            <a:noFill/>
          </a:ln>
        </p:spPr>
        <p:txBody>
          <a:bodyPr anchorCtr="0" anchor="t" bIns="71825" lIns="143675" spcFirstLastPara="1" rIns="143675" wrap="square" tIns="718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2"/>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2"/>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3"/>
          <p:cNvSpPr txBox="1"/>
          <p:nvPr>
            <p:ph type="title"/>
          </p:nvPr>
        </p:nvSpPr>
        <p:spPr>
          <a:xfrm rot="5400000">
            <a:off x="9730667" y="2436081"/>
            <a:ext cx="7802033" cy="3662244"/>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23"/>
          <p:cNvSpPr txBox="1"/>
          <p:nvPr>
            <p:ph idx="1" type="body"/>
          </p:nvPr>
        </p:nvSpPr>
        <p:spPr>
          <a:xfrm rot="5400000">
            <a:off x="2270542" y="-1090524"/>
            <a:ext cx="7802033" cy="10715453"/>
          </a:xfrm>
          <a:prstGeom prst="rect">
            <a:avLst/>
          </a:prstGeom>
          <a:noFill/>
          <a:ln>
            <a:noFill/>
          </a:ln>
        </p:spPr>
        <p:txBody>
          <a:bodyPr anchorCtr="0" anchor="t" bIns="71825" lIns="143675" spcFirstLastPara="1" rIns="143675" wrap="square" tIns="718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3"/>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3"/>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3"/>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13"/>
          <p:cNvSpPr txBox="1"/>
          <p:nvPr>
            <p:ph type="ctrTitle"/>
          </p:nvPr>
        </p:nvSpPr>
        <p:spPr>
          <a:xfrm>
            <a:off x="1220748" y="1496484"/>
            <a:ext cx="13835142" cy="318346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8000"/>
              <a:buFont typeface="Calibri"/>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3"/>
          <p:cNvSpPr txBox="1"/>
          <p:nvPr>
            <p:ph idx="1" type="subTitle"/>
          </p:nvPr>
        </p:nvSpPr>
        <p:spPr>
          <a:xfrm>
            <a:off x="2034580" y="4802717"/>
            <a:ext cx="12207479" cy="220768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p:txBody>
      </p:sp>
      <p:sp>
        <p:nvSpPr>
          <p:cNvPr id="93" name="Google Shape;93;p13"/>
          <p:cNvSpPr txBox="1"/>
          <p:nvPr>
            <p:ph idx="10" type="dt"/>
          </p:nvPr>
        </p:nvSpPr>
        <p:spPr>
          <a:xfrm>
            <a:off x="1119019" y="8475136"/>
            <a:ext cx="3662244"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1" type="ftr"/>
          </p:nvPr>
        </p:nvSpPr>
        <p:spPr>
          <a:xfrm>
            <a:off x="5391637" y="8475136"/>
            <a:ext cx="549336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3"/>
          <p:cNvSpPr txBox="1"/>
          <p:nvPr>
            <p:ph idx="12" type="sldNum"/>
          </p:nvPr>
        </p:nvSpPr>
        <p:spPr>
          <a:xfrm>
            <a:off x="11495375" y="8475136"/>
            <a:ext cx="3662244"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latin typeface="Calibri"/>
                <a:ea typeface="Calibri"/>
                <a:cs typeface="Calibri"/>
                <a:sym typeface="Calibri"/>
              </a:defRPr>
            </a:lvl1pPr>
            <a:lvl2pPr indent="0" lvl="1" marL="0" algn="r">
              <a:spcBef>
                <a:spcPts val="0"/>
              </a:spcBef>
              <a:spcAft>
                <a:spcPts val="0"/>
              </a:spcAft>
              <a:buNone/>
              <a:defRPr>
                <a:solidFill>
                  <a:srgbClr val="888888"/>
                </a:solidFill>
                <a:latin typeface="Calibri"/>
                <a:ea typeface="Calibri"/>
                <a:cs typeface="Calibri"/>
                <a:sym typeface="Calibri"/>
              </a:defRPr>
            </a:lvl2pPr>
            <a:lvl3pPr indent="0" lvl="2" marL="0" algn="r">
              <a:spcBef>
                <a:spcPts val="0"/>
              </a:spcBef>
              <a:spcAft>
                <a:spcPts val="0"/>
              </a:spcAft>
              <a:buNone/>
              <a:defRPr>
                <a:solidFill>
                  <a:srgbClr val="888888"/>
                </a:solidFill>
                <a:latin typeface="Calibri"/>
                <a:ea typeface="Calibri"/>
                <a:cs typeface="Calibri"/>
                <a:sym typeface="Calibri"/>
              </a:defRPr>
            </a:lvl3pPr>
            <a:lvl4pPr indent="0" lvl="3" marL="0" algn="r">
              <a:spcBef>
                <a:spcPts val="0"/>
              </a:spcBef>
              <a:spcAft>
                <a:spcPts val="0"/>
              </a:spcAft>
              <a:buNone/>
              <a:defRPr>
                <a:solidFill>
                  <a:srgbClr val="888888"/>
                </a:solidFill>
                <a:latin typeface="Calibri"/>
                <a:ea typeface="Calibri"/>
                <a:cs typeface="Calibri"/>
                <a:sym typeface="Calibri"/>
              </a:defRPr>
            </a:lvl4pPr>
            <a:lvl5pPr indent="0" lvl="4" marL="0" algn="r">
              <a:spcBef>
                <a:spcPts val="0"/>
              </a:spcBef>
              <a:spcAft>
                <a:spcPts val="0"/>
              </a:spcAft>
              <a:buNone/>
              <a:defRPr>
                <a:solidFill>
                  <a:srgbClr val="888888"/>
                </a:solidFill>
                <a:latin typeface="Calibri"/>
                <a:ea typeface="Calibri"/>
                <a:cs typeface="Calibri"/>
                <a:sym typeface="Calibri"/>
              </a:defRPr>
            </a:lvl5pPr>
            <a:lvl6pPr indent="0" lvl="5" marL="0" algn="r">
              <a:spcBef>
                <a:spcPts val="0"/>
              </a:spcBef>
              <a:spcAft>
                <a:spcPts val="0"/>
              </a:spcAft>
              <a:buNone/>
              <a:defRPr>
                <a:solidFill>
                  <a:srgbClr val="888888"/>
                </a:solidFill>
                <a:latin typeface="Calibri"/>
                <a:ea typeface="Calibri"/>
                <a:cs typeface="Calibri"/>
                <a:sym typeface="Calibri"/>
              </a:defRPr>
            </a:lvl6pPr>
            <a:lvl7pPr indent="0" lvl="6" marL="0" algn="r">
              <a:spcBef>
                <a:spcPts val="0"/>
              </a:spcBef>
              <a:spcAft>
                <a:spcPts val="0"/>
              </a:spcAft>
              <a:buNone/>
              <a:defRPr>
                <a:solidFill>
                  <a:srgbClr val="888888"/>
                </a:solidFill>
                <a:latin typeface="Calibri"/>
                <a:ea typeface="Calibri"/>
                <a:cs typeface="Calibri"/>
                <a:sym typeface="Calibri"/>
              </a:defRPr>
            </a:lvl7pPr>
            <a:lvl8pPr indent="0" lvl="7" marL="0" algn="r">
              <a:spcBef>
                <a:spcPts val="0"/>
              </a:spcBef>
              <a:spcAft>
                <a:spcPts val="0"/>
              </a:spcAft>
              <a:buNone/>
              <a:defRPr>
                <a:solidFill>
                  <a:srgbClr val="888888"/>
                </a:solidFill>
                <a:latin typeface="Calibri"/>
                <a:ea typeface="Calibri"/>
                <a:cs typeface="Calibri"/>
                <a:sym typeface="Calibri"/>
              </a:defRPr>
            </a:lvl8pPr>
            <a:lvl9pPr indent="0" lvl="8" marL="0" algn="r">
              <a:spcBef>
                <a:spcPts val="0"/>
              </a:spcBef>
              <a:spcAft>
                <a:spcPts val="0"/>
              </a:spcAft>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24"/>
          <p:cNvSpPr txBox="1"/>
          <p:nvPr>
            <p:ph type="title"/>
          </p:nvPr>
        </p:nvSpPr>
        <p:spPr>
          <a:xfrm>
            <a:off x="1119019" y="486836"/>
            <a:ext cx="14038600"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24"/>
          <p:cNvSpPr txBox="1"/>
          <p:nvPr>
            <p:ph idx="1" type="body"/>
          </p:nvPr>
        </p:nvSpPr>
        <p:spPr>
          <a:xfrm>
            <a:off x="1119019" y="2434167"/>
            <a:ext cx="14038600"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99" name="Google Shape;99;p24"/>
          <p:cNvSpPr txBox="1"/>
          <p:nvPr>
            <p:ph idx="10" type="dt"/>
          </p:nvPr>
        </p:nvSpPr>
        <p:spPr>
          <a:xfrm>
            <a:off x="1119019" y="8475136"/>
            <a:ext cx="3662244"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4"/>
          <p:cNvSpPr txBox="1"/>
          <p:nvPr>
            <p:ph idx="11" type="ftr"/>
          </p:nvPr>
        </p:nvSpPr>
        <p:spPr>
          <a:xfrm>
            <a:off x="5391637" y="8475136"/>
            <a:ext cx="549336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4"/>
          <p:cNvSpPr txBox="1"/>
          <p:nvPr>
            <p:ph idx="12" type="sldNum"/>
          </p:nvPr>
        </p:nvSpPr>
        <p:spPr>
          <a:xfrm>
            <a:off x="11495375" y="8475136"/>
            <a:ext cx="3662244"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latin typeface="Calibri"/>
                <a:ea typeface="Calibri"/>
                <a:cs typeface="Calibri"/>
                <a:sym typeface="Calibri"/>
              </a:defRPr>
            </a:lvl1pPr>
            <a:lvl2pPr indent="0" lvl="1" marL="0" algn="r">
              <a:spcBef>
                <a:spcPts val="0"/>
              </a:spcBef>
              <a:spcAft>
                <a:spcPts val="0"/>
              </a:spcAft>
              <a:buNone/>
              <a:defRPr>
                <a:solidFill>
                  <a:srgbClr val="888888"/>
                </a:solidFill>
                <a:latin typeface="Calibri"/>
                <a:ea typeface="Calibri"/>
                <a:cs typeface="Calibri"/>
                <a:sym typeface="Calibri"/>
              </a:defRPr>
            </a:lvl2pPr>
            <a:lvl3pPr indent="0" lvl="2" marL="0" algn="r">
              <a:spcBef>
                <a:spcPts val="0"/>
              </a:spcBef>
              <a:spcAft>
                <a:spcPts val="0"/>
              </a:spcAft>
              <a:buNone/>
              <a:defRPr>
                <a:solidFill>
                  <a:srgbClr val="888888"/>
                </a:solidFill>
                <a:latin typeface="Calibri"/>
                <a:ea typeface="Calibri"/>
                <a:cs typeface="Calibri"/>
                <a:sym typeface="Calibri"/>
              </a:defRPr>
            </a:lvl3pPr>
            <a:lvl4pPr indent="0" lvl="3" marL="0" algn="r">
              <a:spcBef>
                <a:spcPts val="0"/>
              </a:spcBef>
              <a:spcAft>
                <a:spcPts val="0"/>
              </a:spcAft>
              <a:buNone/>
              <a:defRPr>
                <a:solidFill>
                  <a:srgbClr val="888888"/>
                </a:solidFill>
                <a:latin typeface="Calibri"/>
                <a:ea typeface="Calibri"/>
                <a:cs typeface="Calibri"/>
                <a:sym typeface="Calibri"/>
              </a:defRPr>
            </a:lvl4pPr>
            <a:lvl5pPr indent="0" lvl="4" marL="0" algn="r">
              <a:spcBef>
                <a:spcPts val="0"/>
              </a:spcBef>
              <a:spcAft>
                <a:spcPts val="0"/>
              </a:spcAft>
              <a:buNone/>
              <a:defRPr>
                <a:solidFill>
                  <a:srgbClr val="888888"/>
                </a:solidFill>
                <a:latin typeface="Calibri"/>
                <a:ea typeface="Calibri"/>
                <a:cs typeface="Calibri"/>
                <a:sym typeface="Calibri"/>
              </a:defRPr>
            </a:lvl5pPr>
            <a:lvl6pPr indent="0" lvl="5" marL="0" algn="r">
              <a:spcBef>
                <a:spcPts val="0"/>
              </a:spcBef>
              <a:spcAft>
                <a:spcPts val="0"/>
              </a:spcAft>
              <a:buNone/>
              <a:defRPr>
                <a:solidFill>
                  <a:srgbClr val="888888"/>
                </a:solidFill>
                <a:latin typeface="Calibri"/>
                <a:ea typeface="Calibri"/>
                <a:cs typeface="Calibri"/>
                <a:sym typeface="Calibri"/>
              </a:defRPr>
            </a:lvl6pPr>
            <a:lvl7pPr indent="0" lvl="6" marL="0" algn="r">
              <a:spcBef>
                <a:spcPts val="0"/>
              </a:spcBef>
              <a:spcAft>
                <a:spcPts val="0"/>
              </a:spcAft>
              <a:buNone/>
              <a:defRPr>
                <a:solidFill>
                  <a:srgbClr val="888888"/>
                </a:solidFill>
                <a:latin typeface="Calibri"/>
                <a:ea typeface="Calibri"/>
                <a:cs typeface="Calibri"/>
                <a:sym typeface="Calibri"/>
              </a:defRPr>
            </a:lvl7pPr>
            <a:lvl8pPr indent="0" lvl="7" marL="0" algn="r">
              <a:spcBef>
                <a:spcPts val="0"/>
              </a:spcBef>
              <a:spcAft>
                <a:spcPts val="0"/>
              </a:spcAft>
              <a:buNone/>
              <a:defRPr>
                <a:solidFill>
                  <a:srgbClr val="888888"/>
                </a:solidFill>
                <a:latin typeface="Calibri"/>
                <a:ea typeface="Calibri"/>
                <a:cs typeface="Calibri"/>
                <a:sym typeface="Calibri"/>
              </a:defRPr>
            </a:lvl8pPr>
            <a:lvl9pPr indent="0" lvl="8" marL="0" algn="r">
              <a:spcBef>
                <a:spcPts val="0"/>
              </a:spcBef>
              <a:spcAft>
                <a:spcPts val="0"/>
              </a:spcAft>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25"/>
          <p:cNvSpPr txBox="1"/>
          <p:nvPr>
            <p:ph type="title"/>
          </p:nvPr>
        </p:nvSpPr>
        <p:spPr>
          <a:xfrm>
            <a:off x="1110542" y="2279653"/>
            <a:ext cx="14038600" cy="380364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8000"/>
              <a:buFont typeface="Calibri"/>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25"/>
          <p:cNvSpPr txBox="1"/>
          <p:nvPr>
            <p:ph idx="1" type="body"/>
          </p:nvPr>
        </p:nvSpPr>
        <p:spPr>
          <a:xfrm>
            <a:off x="1110542" y="6119286"/>
            <a:ext cx="14038600" cy="200024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333"/>
              </a:spcBef>
              <a:spcAft>
                <a:spcPts val="0"/>
              </a:spcAft>
              <a:buClr>
                <a:schemeClr val="dk1"/>
              </a:buClr>
              <a:buSzPts val="3200"/>
              <a:buNone/>
              <a:defRPr sz="3200">
                <a:solidFill>
                  <a:schemeClr val="dk1"/>
                </a:solidFill>
              </a:defRPr>
            </a:lvl1pPr>
            <a:lvl2pPr indent="-228600" lvl="1" marL="914400" algn="l">
              <a:lnSpc>
                <a:spcPct val="90000"/>
              </a:lnSpc>
              <a:spcBef>
                <a:spcPts val="667"/>
              </a:spcBef>
              <a:spcAft>
                <a:spcPts val="0"/>
              </a:spcAft>
              <a:buClr>
                <a:srgbClr val="888888"/>
              </a:buClr>
              <a:buSzPts val="2667"/>
              <a:buNone/>
              <a:defRPr sz="2667">
                <a:solidFill>
                  <a:srgbClr val="888888"/>
                </a:solidFill>
              </a:defRPr>
            </a:lvl2pPr>
            <a:lvl3pPr indent="-228600" lvl="2" marL="1371600" algn="l">
              <a:lnSpc>
                <a:spcPct val="90000"/>
              </a:lnSpc>
              <a:spcBef>
                <a:spcPts val="667"/>
              </a:spcBef>
              <a:spcAft>
                <a:spcPts val="0"/>
              </a:spcAft>
              <a:buClr>
                <a:srgbClr val="888888"/>
              </a:buClr>
              <a:buSzPts val="2400"/>
              <a:buNone/>
              <a:defRPr sz="2400">
                <a:solidFill>
                  <a:srgbClr val="888888"/>
                </a:solidFill>
              </a:defRPr>
            </a:lvl3pPr>
            <a:lvl4pPr indent="-228600" lvl="3" marL="1828800" algn="l">
              <a:lnSpc>
                <a:spcPct val="90000"/>
              </a:lnSpc>
              <a:spcBef>
                <a:spcPts val="667"/>
              </a:spcBef>
              <a:spcAft>
                <a:spcPts val="0"/>
              </a:spcAft>
              <a:buClr>
                <a:srgbClr val="888888"/>
              </a:buClr>
              <a:buSzPts val="2133"/>
              <a:buNone/>
              <a:defRPr sz="2133">
                <a:solidFill>
                  <a:srgbClr val="888888"/>
                </a:solidFill>
              </a:defRPr>
            </a:lvl4pPr>
            <a:lvl5pPr indent="-228600" lvl="4" marL="2286000" algn="l">
              <a:lnSpc>
                <a:spcPct val="90000"/>
              </a:lnSpc>
              <a:spcBef>
                <a:spcPts val="667"/>
              </a:spcBef>
              <a:spcAft>
                <a:spcPts val="0"/>
              </a:spcAft>
              <a:buClr>
                <a:srgbClr val="888888"/>
              </a:buClr>
              <a:buSzPts val="2133"/>
              <a:buNone/>
              <a:defRPr sz="2133">
                <a:solidFill>
                  <a:srgbClr val="888888"/>
                </a:solidFill>
              </a:defRPr>
            </a:lvl5pPr>
            <a:lvl6pPr indent="-228600" lvl="5" marL="2743200" algn="l">
              <a:lnSpc>
                <a:spcPct val="90000"/>
              </a:lnSpc>
              <a:spcBef>
                <a:spcPts val="667"/>
              </a:spcBef>
              <a:spcAft>
                <a:spcPts val="0"/>
              </a:spcAft>
              <a:buClr>
                <a:srgbClr val="888888"/>
              </a:buClr>
              <a:buSzPts val="2133"/>
              <a:buNone/>
              <a:defRPr sz="2133">
                <a:solidFill>
                  <a:srgbClr val="888888"/>
                </a:solidFill>
              </a:defRPr>
            </a:lvl6pPr>
            <a:lvl7pPr indent="-228600" lvl="6" marL="3200400" algn="l">
              <a:lnSpc>
                <a:spcPct val="90000"/>
              </a:lnSpc>
              <a:spcBef>
                <a:spcPts val="667"/>
              </a:spcBef>
              <a:spcAft>
                <a:spcPts val="0"/>
              </a:spcAft>
              <a:buClr>
                <a:srgbClr val="888888"/>
              </a:buClr>
              <a:buSzPts val="2133"/>
              <a:buNone/>
              <a:defRPr sz="2133">
                <a:solidFill>
                  <a:srgbClr val="888888"/>
                </a:solidFill>
              </a:defRPr>
            </a:lvl7pPr>
            <a:lvl8pPr indent="-228600" lvl="7" marL="3657600" algn="l">
              <a:lnSpc>
                <a:spcPct val="90000"/>
              </a:lnSpc>
              <a:spcBef>
                <a:spcPts val="667"/>
              </a:spcBef>
              <a:spcAft>
                <a:spcPts val="0"/>
              </a:spcAft>
              <a:buClr>
                <a:srgbClr val="888888"/>
              </a:buClr>
              <a:buSzPts val="2133"/>
              <a:buNone/>
              <a:defRPr sz="2133">
                <a:solidFill>
                  <a:srgbClr val="888888"/>
                </a:solidFill>
              </a:defRPr>
            </a:lvl8pPr>
            <a:lvl9pPr indent="-228600" lvl="8" marL="4114800" algn="l">
              <a:lnSpc>
                <a:spcPct val="90000"/>
              </a:lnSpc>
              <a:spcBef>
                <a:spcPts val="667"/>
              </a:spcBef>
              <a:spcAft>
                <a:spcPts val="0"/>
              </a:spcAft>
              <a:buClr>
                <a:srgbClr val="888888"/>
              </a:buClr>
              <a:buSzPts val="2133"/>
              <a:buNone/>
              <a:defRPr sz="2133">
                <a:solidFill>
                  <a:srgbClr val="888888"/>
                </a:solidFill>
              </a:defRPr>
            </a:lvl9pPr>
          </a:lstStyle>
          <a:p/>
        </p:txBody>
      </p:sp>
      <p:sp>
        <p:nvSpPr>
          <p:cNvPr id="105" name="Google Shape;105;p25"/>
          <p:cNvSpPr txBox="1"/>
          <p:nvPr>
            <p:ph idx="10" type="dt"/>
          </p:nvPr>
        </p:nvSpPr>
        <p:spPr>
          <a:xfrm>
            <a:off x="1119019" y="8475136"/>
            <a:ext cx="3662244"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5"/>
          <p:cNvSpPr txBox="1"/>
          <p:nvPr>
            <p:ph idx="11" type="ftr"/>
          </p:nvPr>
        </p:nvSpPr>
        <p:spPr>
          <a:xfrm>
            <a:off x="5391637" y="8475136"/>
            <a:ext cx="549336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5"/>
          <p:cNvSpPr txBox="1"/>
          <p:nvPr>
            <p:ph idx="12" type="sldNum"/>
          </p:nvPr>
        </p:nvSpPr>
        <p:spPr>
          <a:xfrm>
            <a:off x="11495375" y="8475136"/>
            <a:ext cx="3662244"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latin typeface="Calibri"/>
                <a:ea typeface="Calibri"/>
                <a:cs typeface="Calibri"/>
                <a:sym typeface="Calibri"/>
              </a:defRPr>
            </a:lvl1pPr>
            <a:lvl2pPr indent="0" lvl="1" marL="0" algn="r">
              <a:spcBef>
                <a:spcPts val="0"/>
              </a:spcBef>
              <a:spcAft>
                <a:spcPts val="0"/>
              </a:spcAft>
              <a:buNone/>
              <a:defRPr>
                <a:solidFill>
                  <a:srgbClr val="888888"/>
                </a:solidFill>
                <a:latin typeface="Calibri"/>
                <a:ea typeface="Calibri"/>
                <a:cs typeface="Calibri"/>
                <a:sym typeface="Calibri"/>
              </a:defRPr>
            </a:lvl2pPr>
            <a:lvl3pPr indent="0" lvl="2" marL="0" algn="r">
              <a:spcBef>
                <a:spcPts val="0"/>
              </a:spcBef>
              <a:spcAft>
                <a:spcPts val="0"/>
              </a:spcAft>
              <a:buNone/>
              <a:defRPr>
                <a:solidFill>
                  <a:srgbClr val="888888"/>
                </a:solidFill>
                <a:latin typeface="Calibri"/>
                <a:ea typeface="Calibri"/>
                <a:cs typeface="Calibri"/>
                <a:sym typeface="Calibri"/>
              </a:defRPr>
            </a:lvl3pPr>
            <a:lvl4pPr indent="0" lvl="3" marL="0" algn="r">
              <a:spcBef>
                <a:spcPts val="0"/>
              </a:spcBef>
              <a:spcAft>
                <a:spcPts val="0"/>
              </a:spcAft>
              <a:buNone/>
              <a:defRPr>
                <a:solidFill>
                  <a:srgbClr val="888888"/>
                </a:solidFill>
                <a:latin typeface="Calibri"/>
                <a:ea typeface="Calibri"/>
                <a:cs typeface="Calibri"/>
                <a:sym typeface="Calibri"/>
              </a:defRPr>
            </a:lvl4pPr>
            <a:lvl5pPr indent="0" lvl="4" marL="0" algn="r">
              <a:spcBef>
                <a:spcPts val="0"/>
              </a:spcBef>
              <a:spcAft>
                <a:spcPts val="0"/>
              </a:spcAft>
              <a:buNone/>
              <a:defRPr>
                <a:solidFill>
                  <a:srgbClr val="888888"/>
                </a:solidFill>
                <a:latin typeface="Calibri"/>
                <a:ea typeface="Calibri"/>
                <a:cs typeface="Calibri"/>
                <a:sym typeface="Calibri"/>
              </a:defRPr>
            </a:lvl5pPr>
            <a:lvl6pPr indent="0" lvl="5" marL="0" algn="r">
              <a:spcBef>
                <a:spcPts val="0"/>
              </a:spcBef>
              <a:spcAft>
                <a:spcPts val="0"/>
              </a:spcAft>
              <a:buNone/>
              <a:defRPr>
                <a:solidFill>
                  <a:srgbClr val="888888"/>
                </a:solidFill>
                <a:latin typeface="Calibri"/>
                <a:ea typeface="Calibri"/>
                <a:cs typeface="Calibri"/>
                <a:sym typeface="Calibri"/>
              </a:defRPr>
            </a:lvl6pPr>
            <a:lvl7pPr indent="0" lvl="6" marL="0" algn="r">
              <a:spcBef>
                <a:spcPts val="0"/>
              </a:spcBef>
              <a:spcAft>
                <a:spcPts val="0"/>
              </a:spcAft>
              <a:buNone/>
              <a:defRPr>
                <a:solidFill>
                  <a:srgbClr val="888888"/>
                </a:solidFill>
                <a:latin typeface="Calibri"/>
                <a:ea typeface="Calibri"/>
                <a:cs typeface="Calibri"/>
                <a:sym typeface="Calibri"/>
              </a:defRPr>
            </a:lvl7pPr>
            <a:lvl8pPr indent="0" lvl="7" marL="0" algn="r">
              <a:spcBef>
                <a:spcPts val="0"/>
              </a:spcBef>
              <a:spcAft>
                <a:spcPts val="0"/>
              </a:spcAft>
              <a:buNone/>
              <a:defRPr>
                <a:solidFill>
                  <a:srgbClr val="888888"/>
                </a:solidFill>
                <a:latin typeface="Calibri"/>
                <a:ea typeface="Calibri"/>
                <a:cs typeface="Calibri"/>
                <a:sym typeface="Calibri"/>
              </a:defRPr>
            </a:lvl8pPr>
            <a:lvl9pPr indent="0" lvl="8" marL="0" algn="r">
              <a:spcBef>
                <a:spcPts val="0"/>
              </a:spcBef>
              <a:spcAft>
                <a:spcPts val="0"/>
              </a:spcAft>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26"/>
          <p:cNvSpPr txBox="1"/>
          <p:nvPr>
            <p:ph type="title"/>
          </p:nvPr>
        </p:nvSpPr>
        <p:spPr>
          <a:xfrm>
            <a:off x="1119019" y="486836"/>
            <a:ext cx="14038600"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6"/>
          <p:cNvSpPr txBox="1"/>
          <p:nvPr>
            <p:ph idx="1" type="body"/>
          </p:nvPr>
        </p:nvSpPr>
        <p:spPr>
          <a:xfrm>
            <a:off x="1119019" y="2434167"/>
            <a:ext cx="6917571"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11" name="Google Shape;111;p26"/>
          <p:cNvSpPr txBox="1"/>
          <p:nvPr>
            <p:ph idx="2" type="body"/>
          </p:nvPr>
        </p:nvSpPr>
        <p:spPr>
          <a:xfrm>
            <a:off x="8240048" y="2434167"/>
            <a:ext cx="6917571"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12" name="Google Shape;112;p26"/>
          <p:cNvSpPr txBox="1"/>
          <p:nvPr>
            <p:ph idx="10" type="dt"/>
          </p:nvPr>
        </p:nvSpPr>
        <p:spPr>
          <a:xfrm>
            <a:off x="1119019" y="8475136"/>
            <a:ext cx="3662244"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6"/>
          <p:cNvSpPr txBox="1"/>
          <p:nvPr>
            <p:ph idx="11" type="ftr"/>
          </p:nvPr>
        </p:nvSpPr>
        <p:spPr>
          <a:xfrm>
            <a:off x="5391637" y="8475136"/>
            <a:ext cx="549336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6"/>
          <p:cNvSpPr txBox="1"/>
          <p:nvPr>
            <p:ph idx="12" type="sldNum"/>
          </p:nvPr>
        </p:nvSpPr>
        <p:spPr>
          <a:xfrm>
            <a:off x="11495375" y="8475136"/>
            <a:ext cx="3662244"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latin typeface="Calibri"/>
                <a:ea typeface="Calibri"/>
                <a:cs typeface="Calibri"/>
                <a:sym typeface="Calibri"/>
              </a:defRPr>
            </a:lvl1pPr>
            <a:lvl2pPr indent="0" lvl="1" marL="0" algn="r">
              <a:spcBef>
                <a:spcPts val="0"/>
              </a:spcBef>
              <a:spcAft>
                <a:spcPts val="0"/>
              </a:spcAft>
              <a:buNone/>
              <a:defRPr>
                <a:solidFill>
                  <a:srgbClr val="888888"/>
                </a:solidFill>
                <a:latin typeface="Calibri"/>
                <a:ea typeface="Calibri"/>
                <a:cs typeface="Calibri"/>
                <a:sym typeface="Calibri"/>
              </a:defRPr>
            </a:lvl2pPr>
            <a:lvl3pPr indent="0" lvl="2" marL="0" algn="r">
              <a:spcBef>
                <a:spcPts val="0"/>
              </a:spcBef>
              <a:spcAft>
                <a:spcPts val="0"/>
              </a:spcAft>
              <a:buNone/>
              <a:defRPr>
                <a:solidFill>
                  <a:srgbClr val="888888"/>
                </a:solidFill>
                <a:latin typeface="Calibri"/>
                <a:ea typeface="Calibri"/>
                <a:cs typeface="Calibri"/>
                <a:sym typeface="Calibri"/>
              </a:defRPr>
            </a:lvl3pPr>
            <a:lvl4pPr indent="0" lvl="3" marL="0" algn="r">
              <a:spcBef>
                <a:spcPts val="0"/>
              </a:spcBef>
              <a:spcAft>
                <a:spcPts val="0"/>
              </a:spcAft>
              <a:buNone/>
              <a:defRPr>
                <a:solidFill>
                  <a:srgbClr val="888888"/>
                </a:solidFill>
                <a:latin typeface="Calibri"/>
                <a:ea typeface="Calibri"/>
                <a:cs typeface="Calibri"/>
                <a:sym typeface="Calibri"/>
              </a:defRPr>
            </a:lvl4pPr>
            <a:lvl5pPr indent="0" lvl="4" marL="0" algn="r">
              <a:spcBef>
                <a:spcPts val="0"/>
              </a:spcBef>
              <a:spcAft>
                <a:spcPts val="0"/>
              </a:spcAft>
              <a:buNone/>
              <a:defRPr>
                <a:solidFill>
                  <a:srgbClr val="888888"/>
                </a:solidFill>
                <a:latin typeface="Calibri"/>
                <a:ea typeface="Calibri"/>
                <a:cs typeface="Calibri"/>
                <a:sym typeface="Calibri"/>
              </a:defRPr>
            </a:lvl5pPr>
            <a:lvl6pPr indent="0" lvl="5" marL="0" algn="r">
              <a:spcBef>
                <a:spcPts val="0"/>
              </a:spcBef>
              <a:spcAft>
                <a:spcPts val="0"/>
              </a:spcAft>
              <a:buNone/>
              <a:defRPr>
                <a:solidFill>
                  <a:srgbClr val="888888"/>
                </a:solidFill>
                <a:latin typeface="Calibri"/>
                <a:ea typeface="Calibri"/>
                <a:cs typeface="Calibri"/>
                <a:sym typeface="Calibri"/>
              </a:defRPr>
            </a:lvl6pPr>
            <a:lvl7pPr indent="0" lvl="6" marL="0" algn="r">
              <a:spcBef>
                <a:spcPts val="0"/>
              </a:spcBef>
              <a:spcAft>
                <a:spcPts val="0"/>
              </a:spcAft>
              <a:buNone/>
              <a:defRPr>
                <a:solidFill>
                  <a:srgbClr val="888888"/>
                </a:solidFill>
                <a:latin typeface="Calibri"/>
                <a:ea typeface="Calibri"/>
                <a:cs typeface="Calibri"/>
                <a:sym typeface="Calibri"/>
              </a:defRPr>
            </a:lvl7pPr>
            <a:lvl8pPr indent="0" lvl="7" marL="0" algn="r">
              <a:spcBef>
                <a:spcPts val="0"/>
              </a:spcBef>
              <a:spcAft>
                <a:spcPts val="0"/>
              </a:spcAft>
              <a:buNone/>
              <a:defRPr>
                <a:solidFill>
                  <a:srgbClr val="888888"/>
                </a:solidFill>
                <a:latin typeface="Calibri"/>
                <a:ea typeface="Calibri"/>
                <a:cs typeface="Calibri"/>
                <a:sym typeface="Calibri"/>
              </a:defRPr>
            </a:lvl8pPr>
            <a:lvl9pPr indent="0" lvl="8" marL="0" algn="r">
              <a:spcBef>
                <a:spcPts val="0"/>
              </a:spcBef>
              <a:spcAft>
                <a:spcPts val="0"/>
              </a:spcAft>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27"/>
          <p:cNvSpPr txBox="1"/>
          <p:nvPr>
            <p:ph type="title"/>
          </p:nvPr>
        </p:nvSpPr>
        <p:spPr>
          <a:xfrm>
            <a:off x="1121139" y="486836"/>
            <a:ext cx="14038600"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27"/>
          <p:cNvSpPr txBox="1"/>
          <p:nvPr>
            <p:ph idx="1" type="body"/>
          </p:nvPr>
        </p:nvSpPr>
        <p:spPr>
          <a:xfrm>
            <a:off x="1121141" y="2241551"/>
            <a:ext cx="6885780" cy="109854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333"/>
              </a:spcBef>
              <a:spcAft>
                <a:spcPts val="0"/>
              </a:spcAft>
              <a:buClr>
                <a:schemeClr val="dk1"/>
              </a:buClr>
              <a:buSzPts val="3200"/>
              <a:buNone/>
              <a:defRPr b="1" sz="3200"/>
            </a:lvl1pPr>
            <a:lvl2pPr indent="-228600" lvl="1" marL="914400" algn="l">
              <a:lnSpc>
                <a:spcPct val="90000"/>
              </a:lnSpc>
              <a:spcBef>
                <a:spcPts val="667"/>
              </a:spcBef>
              <a:spcAft>
                <a:spcPts val="0"/>
              </a:spcAft>
              <a:buClr>
                <a:schemeClr val="dk1"/>
              </a:buClr>
              <a:buSzPts val="2667"/>
              <a:buNone/>
              <a:defRPr b="1" sz="2667"/>
            </a:lvl2pPr>
            <a:lvl3pPr indent="-228600" lvl="2" marL="1371600" algn="l">
              <a:lnSpc>
                <a:spcPct val="90000"/>
              </a:lnSpc>
              <a:spcBef>
                <a:spcPts val="667"/>
              </a:spcBef>
              <a:spcAft>
                <a:spcPts val="0"/>
              </a:spcAft>
              <a:buClr>
                <a:schemeClr val="dk1"/>
              </a:buClr>
              <a:buSzPts val="2400"/>
              <a:buNone/>
              <a:defRPr b="1" sz="2400"/>
            </a:lvl3pPr>
            <a:lvl4pPr indent="-228600" lvl="3" marL="1828800" algn="l">
              <a:lnSpc>
                <a:spcPct val="90000"/>
              </a:lnSpc>
              <a:spcBef>
                <a:spcPts val="667"/>
              </a:spcBef>
              <a:spcAft>
                <a:spcPts val="0"/>
              </a:spcAft>
              <a:buClr>
                <a:schemeClr val="dk1"/>
              </a:buClr>
              <a:buSzPts val="2133"/>
              <a:buNone/>
              <a:defRPr b="1" sz="2133"/>
            </a:lvl4pPr>
            <a:lvl5pPr indent="-228600" lvl="4" marL="2286000" algn="l">
              <a:lnSpc>
                <a:spcPct val="90000"/>
              </a:lnSpc>
              <a:spcBef>
                <a:spcPts val="667"/>
              </a:spcBef>
              <a:spcAft>
                <a:spcPts val="0"/>
              </a:spcAft>
              <a:buClr>
                <a:schemeClr val="dk1"/>
              </a:buClr>
              <a:buSzPts val="2133"/>
              <a:buNone/>
              <a:defRPr b="1" sz="2133"/>
            </a:lvl5pPr>
            <a:lvl6pPr indent="-228600" lvl="5" marL="2743200" algn="l">
              <a:lnSpc>
                <a:spcPct val="90000"/>
              </a:lnSpc>
              <a:spcBef>
                <a:spcPts val="667"/>
              </a:spcBef>
              <a:spcAft>
                <a:spcPts val="0"/>
              </a:spcAft>
              <a:buClr>
                <a:schemeClr val="dk1"/>
              </a:buClr>
              <a:buSzPts val="2133"/>
              <a:buNone/>
              <a:defRPr b="1" sz="2133"/>
            </a:lvl6pPr>
            <a:lvl7pPr indent="-228600" lvl="6" marL="3200400" algn="l">
              <a:lnSpc>
                <a:spcPct val="90000"/>
              </a:lnSpc>
              <a:spcBef>
                <a:spcPts val="667"/>
              </a:spcBef>
              <a:spcAft>
                <a:spcPts val="0"/>
              </a:spcAft>
              <a:buClr>
                <a:schemeClr val="dk1"/>
              </a:buClr>
              <a:buSzPts val="2133"/>
              <a:buNone/>
              <a:defRPr b="1" sz="2133"/>
            </a:lvl7pPr>
            <a:lvl8pPr indent="-228600" lvl="7" marL="3657600" algn="l">
              <a:lnSpc>
                <a:spcPct val="90000"/>
              </a:lnSpc>
              <a:spcBef>
                <a:spcPts val="667"/>
              </a:spcBef>
              <a:spcAft>
                <a:spcPts val="0"/>
              </a:spcAft>
              <a:buClr>
                <a:schemeClr val="dk1"/>
              </a:buClr>
              <a:buSzPts val="2133"/>
              <a:buNone/>
              <a:defRPr b="1" sz="2133"/>
            </a:lvl8pPr>
            <a:lvl9pPr indent="-228600" lvl="8" marL="4114800" algn="l">
              <a:lnSpc>
                <a:spcPct val="90000"/>
              </a:lnSpc>
              <a:spcBef>
                <a:spcPts val="667"/>
              </a:spcBef>
              <a:spcAft>
                <a:spcPts val="0"/>
              </a:spcAft>
              <a:buClr>
                <a:schemeClr val="dk1"/>
              </a:buClr>
              <a:buSzPts val="2133"/>
              <a:buNone/>
              <a:defRPr b="1" sz="2133"/>
            </a:lvl9pPr>
          </a:lstStyle>
          <a:p/>
        </p:txBody>
      </p:sp>
      <p:sp>
        <p:nvSpPr>
          <p:cNvPr id="118" name="Google Shape;118;p27"/>
          <p:cNvSpPr txBox="1"/>
          <p:nvPr>
            <p:ph idx="2" type="body"/>
          </p:nvPr>
        </p:nvSpPr>
        <p:spPr>
          <a:xfrm>
            <a:off x="1121141" y="3340100"/>
            <a:ext cx="6885780" cy="4912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19" name="Google Shape;119;p27"/>
          <p:cNvSpPr txBox="1"/>
          <p:nvPr>
            <p:ph idx="3" type="body"/>
          </p:nvPr>
        </p:nvSpPr>
        <p:spPr>
          <a:xfrm>
            <a:off x="8240049" y="2241551"/>
            <a:ext cx="6919691" cy="109854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333"/>
              </a:spcBef>
              <a:spcAft>
                <a:spcPts val="0"/>
              </a:spcAft>
              <a:buClr>
                <a:schemeClr val="dk1"/>
              </a:buClr>
              <a:buSzPts val="3200"/>
              <a:buNone/>
              <a:defRPr b="1" sz="3200"/>
            </a:lvl1pPr>
            <a:lvl2pPr indent="-228600" lvl="1" marL="914400" algn="l">
              <a:lnSpc>
                <a:spcPct val="90000"/>
              </a:lnSpc>
              <a:spcBef>
                <a:spcPts val="667"/>
              </a:spcBef>
              <a:spcAft>
                <a:spcPts val="0"/>
              </a:spcAft>
              <a:buClr>
                <a:schemeClr val="dk1"/>
              </a:buClr>
              <a:buSzPts val="2667"/>
              <a:buNone/>
              <a:defRPr b="1" sz="2667"/>
            </a:lvl2pPr>
            <a:lvl3pPr indent="-228600" lvl="2" marL="1371600" algn="l">
              <a:lnSpc>
                <a:spcPct val="90000"/>
              </a:lnSpc>
              <a:spcBef>
                <a:spcPts val="667"/>
              </a:spcBef>
              <a:spcAft>
                <a:spcPts val="0"/>
              </a:spcAft>
              <a:buClr>
                <a:schemeClr val="dk1"/>
              </a:buClr>
              <a:buSzPts val="2400"/>
              <a:buNone/>
              <a:defRPr b="1" sz="2400"/>
            </a:lvl3pPr>
            <a:lvl4pPr indent="-228600" lvl="3" marL="1828800" algn="l">
              <a:lnSpc>
                <a:spcPct val="90000"/>
              </a:lnSpc>
              <a:spcBef>
                <a:spcPts val="667"/>
              </a:spcBef>
              <a:spcAft>
                <a:spcPts val="0"/>
              </a:spcAft>
              <a:buClr>
                <a:schemeClr val="dk1"/>
              </a:buClr>
              <a:buSzPts val="2133"/>
              <a:buNone/>
              <a:defRPr b="1" sz="2133"/>
            </a:lvl4pPr>
            <a:lvl5pPr indent="-228600" lvl="4" marL="2286000" algn="l">
              <a:lnSpc>
                <a:spcPct val="90000"/>
              </a:lnSpc>
              <a:spcBef>
                <a:spcPts val="667"/>
              </a:spcBef>
              <a:spcAft>
                <a:spcPts val="0"/>
              </a:spcAft>
              <a:buClr>
                <a:schemeClr val="dk1"/>
              </a:buClr>
              <a:buSzPts val="2133"/>
              <a:buNone/>
              <a:defRPr b="1" sz="2133"/>
            </a:lvl5pPr>
            <a:lvl6pPr indent="-228600" lvl="5" marL="2743200" algn="l">
              <a:lnSpc>
                <a:spcPct val="90000"/>
              </a:lnSpc>
              <a:spcBef>
                <a:spcPts val="667"/>
              </a:spcBef>
              <a:spcAft>
                <a:spcPts val="0"/>
              </a:spcAft>
              <a:buClr>
                <a:schemeClr val="dk1"/>
              </a:buClr>
              <a:buSzPts val="2133"/>
              <a:buNone/>
              <a:defRPr b="1" sz="2133"/>
            </a:lvl6pPr>
            <a:lvl7pPr indent="-228600" lvl="6" marL="3200400" algn="l">
              <a:lnSpc>
                <a:spcPct val="90000"/>
              </a:lnSpc>
              <a:spcBef>
                <a:spcPts val="667"/>
              </a:spcBef>
              <a:spcAft>
                <a:spcPts val="0"/>
              </a:spcAft>
              <a:buClr>
                <a:schemeClr val="dk1"/>
              </a:buClr>
              <a:buSzPts val="2133"/>
              <a:buNone/>
              <a:defRPr b="1" sz="2133"/>
            </a:lvl7pPr>
            <a:lvl8pPr indent="-228600" lvl="7" marL="3657600" algn="l">
              <a:lnSpc>
                <a:spcPct val="90000"/>
              </a:lnSpc>
              <a:spcBef>
                <a:spcPts val="667"/>
              </a:spcBef>
              <a:spcAft>
                <a:spcPts val="0"/>
              </a:spcAft>
              <a:buClr>
                <a:schemeClr val="dk1"/>
              </a:buClr>
              <a:buSzPts val="2133"/>
              <a:buNone/>
              <a:defRPr b="1" sz="2133"/>
            </a:lvl8pPr>
            <a:lvl9pPr indent="-228600" lvl="8" marL="4114800" algn="l">
              <a:lnSpc>
                <a:spcPct val="90000"/>
              </a:lnSpc>
              <a:spcBef>
                <a:spcPts val="667"/>
              </a:spcBef>
              <a:spcAft>
                <a:spcPts val="0"/>
              </a:spcAft>
              <a:buClr>
                <a:schemeClr val="dk1"/>
              </a:buClr>
              <a:buSzPts val="2133"/>
              <a:buNone/>
              <a:defRPr b="1" sz="2133"/>
            </a:lvl9pPr>
          </a:lstStyle>
          <a:p/>
        </p:txBody>
      </p:sp>
      <p:sp>
        <p:nvSpPr>
          <p:cNvPr id="120" name="Google Shape;120;p27"/>
          <p:cNvSpPr txBox="1"/>
          <p:nvPr>
            <p:ph idx="4" type="body"/>
          </p:nvPr>
        </p:nvSpPr>
        <p:spPr>
          <a:xfrm>
            <a:off x="8240049" y="3340100"/>
            <a:ext cx="6919691" cy="4912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21" name="Google Shape;121;p27"/>
          <p:cNvSpPr txBox="1"/>
          <p:nvPr>
            <p:ph idx="10" type="dt"/>
          </p:nvPr>
        </p:nvSpPr>
        <p:spPr>
          <a:xfrm>
            <a:off x="1119019" y="8475136"/>
            <a:ext cx="3662244"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7"/>
          <p:cNvSpPr txBox="1"/>
          <p:nvPr>
            <p:ph idx="11" type="ftr"/>
          </p:nvPr>
        </p:nvSpPr>
        <p:spPr>
          <a:xfrm>
            <a:off x="5391637" y="8475136"/>
            <a:ext cx="549336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7"/>
          <p:cNvSpPr txBox="1"/>
          <p:nvPr>
            <p:ph idx="12" type="sldNum"/>
          </p:nvPr>
        </p:nvSpPr>
        <p:spPr>
          <a:xfrm>
            <a:off x="11495375" y="8475136"/>
            <a:ext cx="3662244"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latin typeface="Calibri"/>
                <a:ea typeface="Calibri"/>
                <a:cs typeface="Calibri"/>
                <a:sym typeface="Calibri"/>
              </a:defRPr>
            </a:lvl1pPr>
            <a:lvl2pPr indent="0" lvl="1" marL="0" algn="r">
              <a:spcBef>
                <a:spcPts val="0"/>
              </a:spcBef>
              <a:spcAft>
                <a:spcPts val="0"/>
              </a:spcAft>
              <a:buNone/>
              <a:defRPr>
                <a:solidFill>
                  <a:srgbClr val="888888"/>
                </a:solidFill>
                <a:latin typeface="Calibri"/>
                <a:ea typeface="Calibri"/>
                <a:cs typeface="Calibri"/>
                <a:sym typeface="Calibri"/>
              </a:defRPr>
            </a:lvl2pPr>
            <a:lvl3pPr indent="0" lvl="2" marL="0" algn="r">
              <a:spcBef>
                <a:spcPts val="0"/>
              </a:spcBef>
              <a:spcAft>
                <a:spcPts val="0"/>
              </a:spcAft>
              <a:buNone/>
              <a:defRPr>
                <a:solidFill>
                  <a:srgbClr val="888888"/>
                </a:solidFill>
                <a:latin typeface="Calibri"/>
                <a:ea typeface="Calibri"/>
                <a:cs typeface="Calibri"/>
                <a:sym typeface="Calibri"/>
              </a:defRPr>
            </a:lvl3pPr>
            <a:lvl4pPr indent="0" lvl="3" marL="0" algn="r">
              <a:spcBef>
                <a:spcPts val="0"/>
              </a:spcBef>
              <a:spcAft>
                <a:spcPts val="0"/>
              </a:spcAft>
              <a:buNone/>
              <a:defRPr>
                <a:solidFill>
                  <a:srgbClr val="888888"/>
                </a:solidFill>
                <a:latin typeface="Calibri"/>
                <a:ea typeface="Calibri"/>
                <a:cs typeface="Calibri"/>
                <a:sym typeface="Calibri"/>
              </a:defRPr>
            </a:lvl4pPr>
            <a:lvl5pPr indent="0" lvl="4" marL="0" algn="r">
              <a:spcBef>
                <a:spcPts val="0"/>
              </a:spcBef>
              <a:spcAft>
                <a:spcPts val="0"/>
              </a:spcAft>
              <a:buNone/>
              <a:defRPr>
                <a:solidFill>
                  <a:srgbClr val="888888"/>
                </a:solidFill>
                <a:latin typeface="Calibri"/>
                <a:ea typeface="Calibri"/>
                <a:cs typeface="Calibri"/>
                <a:sym typeface="Calibri"/>
              </a:defRPr>
            </a:lvl5pPr>
            <a:lvl6pPr indent="0" lvl="5" marL="0" algn="r">
              <a:spcBef>
                <a:spcPts val="0"/>
              </a:spcBef>
              <a:spcAft>
                <a:spcPts val="0"/>
              </a:spcAft>
              <a:buNone/>
              <a:defRPr>
                <a:solidFill>
                  <a:srgbClr val="888888"/>
                </a:solidFill>
                <a:latin typeface="Calibri"/>
                <a:ea typeface="Calibri"/>
                <a:cs typeface="Calibri"/>
                <a:sym typeface="Calibri"/>
              </a:defRPr>
            </a:lvl6pPr>
            <a:lvl7pPr indent="0" lvl="6" marL="0" algn="r">
              <a:spcBef>
                <a:spcPts val="0"/>
              </a:spcBef>
              <a:spcAft>
                <a:spcPts val="0"/>
              </a:spcAft>
              <a:buNone/>
              <a:defRPr>
                <a:solidFill>
                  <a:srgbClr val="888888"/>
                </a:solidFill>
                <a:latin typeface="Calibri"/>
                <a:ea typeface="Calibri"/>
                <a:cs typeface="Calibri"/>
                <a:sym typeface="Calibri"/>
              </a:defRPr>
            </a:lvl7pPr>
            <a:lvl8pPr indent="0" lvl="7" marL="0" algn="r">
              <a:spcBef>
                <a:spcPts val="0"/>
              </a:spcBef>
              <a:spcAft>
                <a:spcPts val="0"/>
              </a:spcAft>
              <a:buNone/>
              <a:defRPr>
                <a:solidFill>
                  <a:srgbClr val="888888"/>
                </a:solidFill>
                <a:latin typeface="Calibri"/>
                <a:ea typeface="Calibri"/>
                <a:cs typeface="Calibri"/>
                <a:sym typeface="Calibri"/>
              </a:defRPr>
            </a:lvl8pPr>
            <a:lvl9pPr indent="0" lvl="8" marL="0" algn="r">
              <a:spcBef>
                <a:spcPts val="0"/>
              </a:spcBef>
              <a:spcAft>
                <a:spcPts val="0"/>
              </a:spcAft>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28"/>
          <p:cNvSpPr txBox="1"/>
          <p:nvPr>
            <p:ph type="title"/>
          </p:nvPr>
        </p:nvSpPr>
        <p:spPr>
          <a:xfrm>
            <a:off x="1119019" y="486836"/>
            <a:ext cx="14038600"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28"/>
          <p:cNvSpPr txBox="1"/>
          <p:nvPr>
            <p:ph idx="10" type="dt"/>
          </p:nvPr>
        </p:nvSpPr>
        <p:spPr>
          <a:xfrm>
            <a:off x="1119019" y="8475136"/>
            <a:ext cx="3662244"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8"/>
          <p:cNvSpPr txBox="1"/>
          <p:nvPr>
            <p:ph idx="11" type="ftr"/>
          </p:nvPr>
        </p:nvSpPr>
        <p:spPr>
          <a:xfrm>
            <a:off x="5391637" y="8475136"/>
            <a:ext cx="549336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8"/>
          <p:cNvSpPr txBox="1"/>
          <p:nvPr>
            <p:ph idx="12" type="sldNum"/>
          </p:nvPr>
        </p:nvSpPr>
        <p:spPr>
          <a:xfrm>
            <a:off x="11495375" y="8475136"/>
            <a:ext cx="3662244"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latin typeface="Calibri"/>
                <a:ea typeface="Calibri"/>
                <a:cs typeface="Calibri"/>
                <a:sym typeface="Calibri"/>
              </a:defRPr>
            </a:lvl1pPr>
            <a:lvl2pPr indent="0" lvl="1" marL="0" algn="r">
              <a:spcBef>
                <a:spcPts val="0"/>
              </a:spcBef>
              <a:spcAft>
                <a:spcPts val="0"/>
              </a:spcAft>
              <a:buNone/>
              <a:defRPr>
                <a:solidFill>
                  <a:srgbClr val="888888"/>
                </a:solidFill>
                <a:latin typeface="Calibri"/>
                <a:ea typeface="Calibri"/>
                <a:cs typeface="Calibri"/>
                <a:sym typeface="Calibri"/>
              </a:defRPr>
            </a:lvl2pPr>
            <a:lvl3pPr indent="0" lvl="2" marL="0" algn="r">
              <a:spcBef>
                <a:spcPts val="0"/>
              </a:spcBef>
              <a:spcAft>
                <a:spcPts val="0"/>
              </a:spcAft>
              <a:buNone/>
              <a:defRPr>
                <a:solidFill>
                  <a:srgbClr val="888888"/>
                </a:solidFill>
                <a:latin typeface="Calibri"/>
                <a:ea typeface="Calibri"/>
                <a:cs typeface="Calibri"/>
                <a:sym typeface="Calibri"/>
              </a:defRPr>
            </a:lvl3pPr>
            <a:lvl4pPr indent="0" lvl="3" marL="0" algn="r">
              <a:spcBef>
                <a:spcPts val="0"/>
              </a:spcBef>
              <a:spcAft>
                <a:spcPts val="0"/>
              </a:spcAft>
              <a:buNone/>
              <a:defRPr>
                <a:solidFill>
                  <a:srgbClr val="888888"/>
                </a:solidFill>
                <a:latin typeface="Calibri"/>
                <a:ea typeface="Calibri"/>
                <a:cs typeface="Calibri"/>
                <a:sym typeface="Calibri"/>
              </a:defRPr>
            </a:lvl4pPr>
            <a:lvl5pPr indent="0" lvl="4" marL="0" algn="r">
              <a:spcBef>
                <a:spcPts val="0"/>
              </a:spcBef>
              <a:spcAft>
                <a:spcPts val="0"/>
              </a:spcAft>
              <a:buNone/>
              <a:defRPr>
                <a:solidFill>
                  <a:srgbClr val="888888"/>
                </a:solidFill>
                <a:latin typeface="Calibri"/>
                <a:ea typeface="Calibri"/>
                <a:cs typeface="Calibri"/>
                <a:sym typeface="Calibri"/>
              </a:defRPr>
            </a:lvl5pPr>
            <a:lvl6pPr indent="0" lvl="5" marL="0" algn="r">
              <a:spcBef>
                <a:spcPts val="0"/>
              </a:spcBef>
              <a:spcAft>
                <a:spcPts val="0"/>
              </a:spcAft>
              <a:buNone/>
              <a:defRPr>
                <a:solidFill>
                  <a:srgbClr val="888888"/>
                </a:solidFill>
                <a:latin typeface="Calibri"/>
                <a:ea typeface="Calibri"/>
                <a:cs typeface="Calibri"/>
                <a:sym typeface="Calibri"/>
              </a:defRPr>
            </a:lvl6pPr>
            <a:lvl7pPr indent="0" lvl="6" marL="0" algn="r">
              <a:spcBef>
                <a:spcPts val="0"/>
              </a:spcBef>
              <a:spcAft>
                <a:spcPts val="0"/>
              </a:spcAft>
              <a:buNone/>
              <a:defRPr>
                <a:solidFill>
                  <a:srgbClr val="888888"/>
                </a:solidFill>
                <a:latin typeface="Calibri"/>
                <a:ea typeface="Calibri"/>
                <a:cs typeface="Calibri"/>
                <a:sym typeface="Calibri"/>
              </a:defRPr>
            </a:lvl7pPr>
            <a:lvl8pPr indent="0" lvl="7" marL="0" algn="r">
              <a:spcBef>
                <a:spcPts val="0"/>
              </a:spcBef>
              <a:spcAft>
                <a:spcPts val="0"/>
              </a:spcAft>
              <a:buNone/>
              <a:defRPr>
                <a:solidFill>
                  <a:srgbClr val="888888"/>
                </a:solidFill>
                <a:latin typeface="Calibri"/>
                <a:ea typeface="Calibri"/>
                <a:cs typeface="Calibri"/>
                <a:sym typeface="Calibri"/>
              </a:defRPr>
            </a:lvl8pPr>
            <a:lvl9pPr indent="0" lvl="8" marL="0" algn="r">
              <a:spcBef>
                <a:spcPts val="0"/>
              </a:spcBef>
              <a:spcAft>
                <a:spcPts val="0"/>
              </a:spcAft>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29"/>
          <p:cNvSpPr txBox="1"/>
          <p:nvPr>
            <p:ph idx="10" type="dt"/>
          </p:nvPr>
        </p:nvSpPr>
        <p:spPr>
          <a:xfrm>
            <a:off x="1119019" y="8475136"/>
            <a:ext cx="3662244"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9"/>
          <p:cNvSpPr txBox="1"/>
          <p:nvPr>
            <p:ph idx="11" type="ftr"/>
          </p:nvPr>
        </p:nvSpPr>
        <p:spPr>
          <a:xfrm>
            <a:off x="5391637" y="8475136"/>
            <a:ext cx="549336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9"/>
          <p:cNvSpPr txBox="1"/>
          <p:nvPr>
            <p:ph idx="12" type="sldNum"/>
          </p:nvPr>
        </p:nvSpPr>
        <p:spPr>
          <a:xfrm>
            <a:off x="11495375" y="8475136"/>
            <a:ext cx="3662244"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latin typeface="Calibri"/>
                <a:ea typeface="Calibri"/>
                <a:cs typeface="Calibri"/>
                <a:sym typeface="Calibri"/>
              </a:defRPr>
            </a:lvl1pPr>
            <a:lvl2pPr indent="0" lvl="1" marL="0" algn="r">
              <a:spcBef>
                <a:spcPts val="0"/>
              </a:spcBef>
              <a:spcAft>
                <a:spcPts val="0"/>
              </a:spcAft>
              <a:buNone/>
              <a:defRPr>
                <a:solidFill>
                  <a:srgbClr val="888888"/>
                </a:solidFill>
                <a:latin typeface="Calibri"/>
                <a:ea typeface="Calibri"/>
                <a:cs typeface="Calibri"/>
                <a:sym typeface="Calibri"/>
              </a:defRPr>
            </a:lvl2pPr>
            <a:lvl3pPr indent="0" lvl="2" marL="0" algn="r">
              <a:spcBef>
                <a:spcPts val="0"/>
              </a:spcBef>
              <a:spcAft>
                <a:spcPts val="0"/>
              </a:spcAft>
              <a:buNone/>
              <a:defRPr>
                <a:solidFill>
                  <a:srgbClr val="888888"/>
                </a:solidFill>
                <a:latin typeface="Calibri"/>
                <a:ea typeface="Calibri"/>
                <a:cs typeface="Calibri"/>
                <a:sym typeface="Calibri"/>
              </a:defRPr>
            </a:lvl3pPr>
            <a:lvl4pPr indent="0" lvl="3" marL="0" algn="r">
              <a:spcBef>
                <a:spcPts val="0"/>
              </a:spcBef>
              <a:spcAft>
                <a:spcPts val="0"/>
              </a:spcAft>
              <a:buNone/>
              <a:defRPr>
                <a:solidFill>
                  <a:srgbClr val="888888"/>
                </a:solidFill>
                <a:latin typeface="Calibri"/>
                <a:ea typeface="Calibri"/>
                <a:cs typeface="Calibri"/>
                <a:sym typeface="Calibri"/>
              </a:defRPr>
            </a:lvl4pPr>
            <a:lvl5pPr indent="0" lvl="4" marL="0" algn="r">
              <a:spcBef>
                <a:spcPts val="0"/>
              </a:spcBef>
              <a:spcAft>
                <a:spcPts val="0"/>
              </a:spcAft>
              <a:buNone/>
              <a:defRPr>
                <a:solidFill>
                  <a:srgbClr val="888888"/>
                </a:solidFill>
                <a:latin typeface="Calibri"/>
                <a:ea typeface="Calibri"/>
                <a:cs typeface="Calibri"/>
                <a:sym typeface="Calibri"/>
              </a:defRPr>
            </a:lvl5pPr>
            <a:lvl6pPr indent="0" lvl="5" marL="0" algn="r">
              <a:spcBef>
                <a:spcPts val="0"/>
              </a:spcBef>
              <a:spcAft>
                <a:spcPts val="0"/>
              </a:spcAft>
              <a:buNone/>
              <a:defRPr>
                <a:solidFill>
                  <a:srgbClr val="888888"/>
                </a:solidFill>
                <a:latin typeface="Calibri"/>
                <a:ea typeface="Calibri"/>
                <a:cs typeface="Calibri"/>
                <a:sym typeface="Calibri"/>
              </a:defRPr>
            </a:lvl6pPr>
            <a:lvl7pPr indent="0" lvl="6" marL="0" algn="r">
              <a:spcBef>
                <a:spcPts val="0"/>
              </a:spcBef>
              <a:spcAft>
                <a:spcPts val="0"/>
              </a:spcAft>
              <a:buNone/>
              <a:defRPr>
                <a:solidFill>
                  <a:srgbClr val="888888"/>
                </a:solidFill>
                <a:latin typeface="Calibri"/>
                <a:ea typeface="Calibri"/>
                <a:cs typeface="Calibri"/>
                <a:sym typeface="Calibri"/>
              </a:defRPr>
            </a:lvl7pPr>
            <a:lvl8pPr indent="0" lvl="7" marL="0" algn="r">
              <a:spcBef>
                <a:spcPts val="0"/>
              </a:spcBef>
              <a:spcAft>
                <a:spcPts val="0"/>
              </a:spcAft>
              <a:buNone/>
              <a:defRPr>
                <a:solidFill>
                  <a:srgbClr val="888888"/>
                </a:solidFill>
                <a:latin typeface="Calibri"/>
                <a:ea typeface="Calibri"/>
                <a:cs typeface="Calibri"/>
                <a:sym typeface="Calibri"/>
              </a:defRPr>
            </a:lvl8pPr>
            <a:lvl9pPr indent="0" lvl="8" marL="0" algn="r">
              <a:spcBef>
                <a:spcPts val="0"/>
              </a:spcBef>
              <a:spcAft>
                <a:spcPts val="0"/>
              </a:spcAft>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30"/>
          <p:cNvSpPr txBox="1"/>
          <p:nvPr>
            <p:ph type="title"/>
          </p:nvPr>
        </p:nvSpPr>
        <p:spPr>
          <a:xfrm>
            <a:off x="1121139" y="609600"/>
            <a:ext cx="5249639" cy="2133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267"/>
              <a:buFont typeface="Calibri"/>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30"/>
          <p:cNvSpPr txBox="1"/>
          <p:nvPr>
            <p:ph idx="1" type="body"/>
          </p:nvPr>
        </p:nvSpPr>
        <p:spPr>
          <a:xfrm>
            <a:off x="6919691" y="1316569"/>
            <a:ext cx="8240048" cy="6498167"/>
          </a:xfrm>
          <a:prstGeom prst="rect">
            <a:avLst/>
          </a:prstGeom>
          <a:noFill/>
          <a:ln>
            <a:noFill/>
          </a:ln>
        </p:spPr>
        <p:txBody>
          <a:bodyPr anchorCtr="0" anchor="t" bIns="45700" lIns="91425" spcFirstLastPara="1" rIns="91425" wrap="square" tIns="45700">
            <a:normAutofit/>
          </a:bodyPr>
          <a:lstStyle>
            <a:lvl1pPr indent="-499554" lvl="0" marL="457200" algn="l">
              <a:lnSpc>
                <a:spcPct val="90000"/>
              </a:lnSpc>
              <a:spcBef>
                <a:spcPts val="1333"/>
              </a:spcBef>
              <a:spcAft>
                <a:spcPts val="0"/>
              </a:spcAft>
              <a:buClr>
                <a:schemeClr val="dk1"/>
              </a:buClr>
              <a:buSzPts val="4267"/>
              <a:buChar char="•"/>
              <a:defRPr sz="4267"/>
            </a:lvl1pPr>
            <a:lvl2pPr indent="-465645" lvl="1" marL="914400" algn="l">
              <a:lnSpc>
                <a:spcPct val="90000"/>
              </a:lnSpc>
              <a:spcBef>
                <a:spcPts val="667"/>
              </a:spcBef>
              <a:spcAft>
                <a:spcPts val="0"/>
              </a:spcAft>
              <a:buClr>
                <a:schemeClr val="dk1"/>
              </a:buClr>
              <a:buSzPts val="3733"/>
              <a:buChar char="•"/>
              <a:defRPr sz="3733"/>
            </a:lvl2pPr>
            <a:lvl3pPr indent="-431800" lvl="2" marL="1371600" algn="l">
              <a:lnSpc>
                <a:spcPct val="90000"/>
              </a:lnSpc>
              <a:spcBef>
                <a:spcPts val="667"/>
              </a:spcBef>
              <a:spcAft>
                <a:spcPts val="0"/>
              </a:spcAft>
              <a:buClr>
                <a:schemeClr val="dk1"/>
              </a:buClr>
              <a:buSzPts val="3200"/>
              <a:buChar char="•"/>
              <a:defRPr sz="3200"/>
            </a:lvl3pPr>
            <a:lvl4pPr indent="-397954" lvl="3" marL="1828800" algn="l">
              <a:lnSpc>
                <a:spcPct val="90000"/>
              </a:lnSpc>
              <a:spcBef>
                <a:spcPts val="667"/>
              </a:spcBef>
              <a:spcAft>
                <a:spcPts val="0"/>
              </a:spcAft>
              <a:buClr>
                <a:schemeClr val="dk1"/>
              </a:buClr>
              <a:buSzPts val="2667"/>
              <a:buChar char="•"/>
              <a:defRPr sz="2667"/>
            </a:lvl4pPr>
            <a:lvl5pPr indent="-397954" lvl="4" marL="2286000" algn="l">
              <a:lnSpc>
                <a:spcPct val="90000"/>
              </a:lnSpc>
              <a:spcBef>
                <a:spcPts val="667"/>
              </a:spcBef>
              <a:spcAft>
                <a:spcPts val="0"/>
              </a:spcAft>
              <a:buClr>
                <a:schemeClr val="dk1"/>
              </a:buClr>
              <a:buSzPts val="2667"/>
              <a:buChar char="•"/>
              <a:defRPr sz="2667"/>
            </a:lvl5pPr>
            <a:lvl6pPr indent="-397954" lvl="5" marL="2743200" algn="l">
              <a:lnSpc>
                <a:spcPct val="90000"/>
              </a:lnSpc>
              <a:spcBef>
                <a:spcPts val="667"/>
              </a:spcBef>
              <a:spcAft>
                <a:spcPts val="0"/>
              </a:spcAft>
              <a:buClr>
                <a:schemeClr val="dk1"/>
              </a:buClr>
              <a:buSzPts val="2667"/>
              <a:buChar char="•"/>
              <a:defRPr sz="2667"/>
            </a:lvl6pPr>
            <a:lvl7pPr indent="-397954" lvl="6" marL="3200400" algn="l">
              <a:lnSpc>
                <a:spcPct val="90000"/>
              </a:lnSpc>
              <a:spcBef>
                <a:spcPts val="667"/>
              </a:spcBef>
              <a:spcAft>
                <a:spcPts val="0"/>
              </a:spcAft>
              <a:buClr>
                <a:schemeClr val="dk1"/>
              </a:buClr>
              <a:buSzPts val="2667"/>
              <a:buChar char="•"/>
              <a:defRPr sz="2667"/>
            </a:lvl7pPr>
            <a:lvl8pPr indent="-397954" lvl="7" marL="3657600" algn="l">
              <a:lnSpc>
                <a:spcPct val="90000"/>
              </a:lnSpc>
              <a:spcBef>
                <a:spcPts val="667"/>
              </a:spcBef>
              <a:spcAft>
                <a:spcPts val="0"/>
              </a:spcAft>
              <a:buClr>
                <a:schemeClr val="dk1"/>
              </a:buClr>
              <a:buSzPts val="2667"/>
              <a:buChar char="•"/>
              <a:defRPr sz="2667"/>
            </a:lvl8pPr>
            <a:lvl9pPr indent="-397954" lvl="8" marL="4114800" algn="l">
              <a:lnSpc>
                <a:spcPct val="90000"/>
              </a:lnSpc>
              <a:spcBef>
                <a:spcPts val="667"/>
              </a:spcBef>
              <a:spcAft>
                <a:spcPts val="0"/>
              </a:spcAft>
              <a:buClr>
                <a:schemeClr val="dk1"/>
              </a:buClr>
              <a:buSzPts val="2667"/>
              <a:buChar char="•"/>
              <a:defRPr sz="2667"/>
            </a:lvl9pPr>
          </a:lstStyle>
          <a:p/>
        </p:txBody>
      </p:sp>
      <p:sp>
        <p:nvSpPr>
          <p:cNvPr id="136" name="Google Shape;136;p30"/>
          <p:cNvSpPr txBox="1"/>
          <p:nvPr>
            <p:ph idx="2" type="body"/>
          </p:nvPr>
        </p:nvSpPr>
        <p:spPr>
          <a:xfrm>
            <a:off x="1121139" y="2743200"/>
            <a:ext cx="5249639" cy="50821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333"/>
              </a:spcBef>
              <a:spcAft>
                <a:spcPts val="0"/>
              </a:spcAft>
              <a:buClr>
                <a:schemeClr val="dk1"/>
              </a:buClr>
              <a:buSzPts val="2133"/>
              <a:buNone/>
              <a:defRPr sz="2133"/>
            </a:lvl1pPr>
            <a:lvl2pPr indent="-228600" lvl="1" marL="914400" algn="l">
              <a:lnSpc>
                <a:spcPct val="90000"/>
              </a:lnSpc>
              <a:spcBef>
                <a:spcPts val="667"/>
              </a:spcBef>
              <a:spcAft>
                <a:spcPts val="0"/>
              </a:spcAft>
              <a:buClr>
                <a:schemeClr val="dk1"/>
              </a:buClr>
              <a:buSzPts val="1867"/>
              <a:buNone/>
              <a:defRPr sz="1867"/>
            </a:lvl2pPr>
            <a:lvl3pPr indent="-228600" lvl="2" marL="1371600" algn="l">
              <a:lnSpc>
                <a:spcPct val="90000"/>
              </a:lnSpc>
              <a:spcBef>
                <a:spcPts val="667"/>
              </a:spcBef>
              <a:spcAft>
                <a:spcPts val="0"/>
              </a:spcAft>
              <a:buClr>
                <a:schemeClr val="dk1"/>
              </a:buClr>
              <a:buSzPts val="1600"/>
              <a:buNone/>
              <a:defRPr sz="1600"/>
            </a:lvl3pPr>
            <a:lvl4pPr indent="-228600" lvl="3" marL="1828800" algn="l">
              <a:lnSpc>
                <a:spcPct val="90000"/>
              </a:lnSpc>
              <a:spcBef>
                <a:spcPts val="667"/>
              </a:spcBef>
              <a:spcAft>
                <a:spcPts val="0"/>
              </a:spcAft>
              <a:buClr>
                <a:schemeClr val="dk1"/>
              </a:buClr>
              <a:buSzPts val="1333"/>
              <a:buNone/>
              <a:defRPr sz="1333"/>
            </a:lvl4pPr>
            <a:lvl5pPr indent="-228600" lvl="4" marL="2286000" algn="l">
              <a:lnSpc>
                <a:spcPct val="90000"/>
              </a:lnSpc>
              <a:spcBef>
                <a:spcPts val="667"/>
              </a:spcBef>
              <a:spcAft>
                <a:spcPts val="0"/>
              </a:spcAft>
              <a:buClr>
                <a:schemeClr val="dk1"/>
              </a:buClr>
              <a:buSzPts val="1333"/>
              <a:buNone/>
              <a:defRPr sz="1333"/>
            </a:lvl5pPr>
            <a:lvl6pPr indent="-228600" lvl="5" marL="2743200" algn="l">
              <a:lnSpc>
                <a:spcPct val="90000"/>
              </a:lnSpc>
              <a:spcBef>
                <a:spcPts val="667"/>
              </a:spcBef>
              <a:spcAft>
                <a:spcPts val="0"/>
              </a:spcAft>
              <a:buClr>
                <a:schemeClr val="dk1"/>
              </a:buClr>
              <a:buSzPts val="1333"/>
              <a:buNone/>
              <a:defRPr sz="1333"/>
            </a:lvl6pPr>
            <a:lvl7pPr indent="-228600" lvl="6" marL="3200400" algn="l">
              <a:lnSpc>
                <a:spcPct val="90000"/>
              </a:lnSpc>
              <a:spcBef>
                <a:spcPts val="667"/>
              </a:spcBef>
              <a:spcAft>
                <a:spcPts val="0"/>
              </a:spcAft>
              <a:buClr>
                <a:schemeClr val="dk1"/>
              </a:buClr>
              <a:buSzPts val="1333"/>
              <a:buNone/>
              <a:defRPr sz="1333"/>
            </a:lvl7pPr>
            <a:lvl8pPr indent="-228600" lvl="7" marL="3657600" algn="l">
              <a:lnSpc>
                <a:spcPct val="90000"/>
              </a:lnSpc>
              <a:spcBef>
                <a:spcPts val="667"/>
              </a:spcBef>
              <a:spcAft>
                <a:spcPts val="0"/>
              </a:spcAft>
              <a:buClr>
                <a:schemeClr val="dk1"/>
              </a:buClr>
              <a:buSzPts val="1333"/>
              <a:buNone/>
              <a:defRPr sz="1333"/>
            </a:lvl8pPr>
            <a:lvl9pPr indent="-228600" lvl="8" marL="4114800" algn="l">
              <a:lnSpc>
                <a:spcPct val="90000"/>
              </a:lnSpc>
              <a:spcBef>
                <a:spcPts val="667"/>
              </a:spcBef>
              <a:spcAft>
                <a:spcPts val="0"/>
              </a:spcAft>
              <a:buClr>
                <a:schemeClr val="dk1"/>
              </a:buClr>
              <a:buSzPts val="1333"/>
              <a:buNone/>
              <a:defRPr sz="1333"/>
            </a:lvl9pPr>
          </a:lstStyle>
          <a:p/>
        </p:txBody>
      </p:sp>
      <p:sp>
        <p:nvSpPr>
          <p:cNvPr id="137" name="Google Shape;137;p30"/>
          <p:cNvSpPr txBox="1"/>
          <p:nvPr>
            <p:ph idx="10" type="dt"/>
          </p:nvPr>
        </p:nvSpPr>
        <p:spPr>
          <a:xfrm>
            <a:off x="1119019" y="8475136"/>
            <a:ext cx="3662244"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0"/>
          <p:cNvSpPr txBox="1"/>
          <p:nvPr>
            <p:ph idx="11" type="ftr"/>
          </p:nvPr>
        </p:nvSpPr>
        <p:spPr>
          <a:xfrm>
            <a:off x="5391637" y="8475136"/>
            <a:ext cx="549336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0"/>
          <p:cNvSpPr txBox="1"/>
          <p:nvPr>
            <p:ph idx="12" type="sldNum"/>
          </p:nvPr>
        </p:nvSpPr>
        <p:spPr>
          <a:xfrm>
            <a:off x="11495375" y="8475136"/>
            <a:ext cx="3662244"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latin typeface="Calibri"/>
                <a:ea typeface="Calibri"/>
                <a:cs typeface="Calibri"/>
                <a:sym typeface="Calibri"/>
              </a:defRPr>
            </a:lvl1pPr>
            <a:lvl2pPr indent="0" lvl="1" marL="0" algn="r">
              <a:spcBef>
                <a:spcPts val="0"/>
              </a:spcBef>
              <a:spcAft>
                <a:spcPts val="0"/>
              </a:spcAft>
              <a:buNone/>
              <a:defRPr>
                <a:solidFill>
                  <a:srgbClr val="888888"/>
                </a:solidFill>
                <a:latin typeface="Calibri"/>
                <a:ea typeface="Calibri"/>
                <a:cs typeface="Calibri"/>
                <a:sym typeface="Calibri"/>
              </a:defRPr>
            </a:lvl2pPr>
            <a:lvl3pPr indent="0" lvl="2" marL="0" algn="r">
              <a:spcBef>
                <a:spcPts val="0"/>
              </a:spcBef>
              <a:spcAft>
                <a:spcPts val="0"/>
              </a:spcAft>
              <a:buNone/>
              <a:defRPr>
                <a:solidFill>
                  <a:srgbClr val="888888"/>
                </a:solidFill>
                <a:latin typeface="Calibri"/>
                <a:ea typeface="Calibri"/>
                <a:cs typeface="Calibri"/>
                <a:sym typeface="Calibri"/>
              </a:defRPr>
            </a:lvl3pPr>
            <a:lvl4pPr indent="0" lvl="3" marL="0" algn="r">
              <a:spcBef>
                <a:spcPts val="0"/>
              </a:spcBef>
              <a:spcAft>
                <a:spcPts val="0"/>
              </a:spcAft>
              <a:buNone/>
              <a:defRPr>
                <a:solidFill>
                  <a:srgbClr val="888888"/>
                </a:solidFill>
                <a:latin typeface="Calibri"/>
                <a:ea typeface="Calibri"/>
                <a:cs typeface="Calibri"/>
                <a:sym typeface="Calibri"/>
              </a:defRPr>
            </a:lvl4pPr>
            <a:lvl5pPr indent="0" lvl="4" marL="0" algn="r">
              <a:spcBef>
                <a:spcPts val="0"/>
              </a:spcBef>
              <a:spcAft>
                <a:spcPts val="0"/>
              </a:spcAft>
              <a:buNone/>
              <a:defRPr>
                <a:solidFill>
                  <a:srgbClr val="888888"/>
                </a:solidFill>
                <a:latin typeface="Calibri"/>
                <a:ea typeface="Calibri"/>
                <a:cs typeface="Calibri"/>
                <a:sym typeface="Calibri"/>
              </a:defRPr>
            </a:lvl5pPr>
            <a:lvl6pPr indent="0" lvl="5" marL="0" algn="r">
              <a:spcBef>
                <a:spcPts val="0"/>
              </a:spcBef>
              <a:spcAft>
                <a:spcPts val="0"/>
              </a:spcAft>
              <a:buNone/>
              <a:defRPr>
                <a:solidFill>
                  <a:srgbClr val="888888"/>
                </a:solidFill>
                <a:latin typeface="Calibri"/>
                <a:ea typeface="Calibri"/>
                <a:cs typeface="Calibri"/>
                <a:sym typeface="Calibri"/>
              </a:defRPr>
            </a:lvl6pPr>
            <a:lvl7pPr indent="0" lvl="6" marL="0" algn="r">
              <a:spcBef>
                <a:spcPts val="0"/>
              </a:spcBef>
              <a:spcAft>
                <a:spcPts val="0"/>
              </a:spcAft>
              <a:buNone/>
              <a:defRPr>
                <a:solidFill>
                  <a:srgbClr val="888888"/>
                </a:solidFill>
                <a:latin typeface="Calibri"/>
                <a:ea typeface="Calibri"/>
                <a:cs typeface="Calibri"/>
                <a:sym typeface="Calibri"/>
              </a:defRPr>
            </a:lvl7pPr>
            <a:lvl8pPr indent="0" lvl="7" marL="0" algn="r">
              <a:spcBef>
                <a:spcPts val="0"/>
              </a:spcBef>
              <a:spcAft>
                <a:spcPts val="0"/>
              </a:spcAft>
              <a:buNone/>
              <a:defRPr>
                <a:solidFill>
                  <a:srgbClr val="888888"/>
                </a:solidFill>
                <a:latin typeface="Calibri"/>
                <a:ea typeface="Calibri"/>
                <a:cs typeface="Calibri"/>
                <a:sym typeface="Calibri"/>
              </a:defRPr>
            </a:lvl8pPr>
            <a:lvl9pPr indent="0" lvl="8" marL="0" algn="r">
              <a:spcBef>
                <a:spcPts val="0"/>
              </a:spcBef>
              <a:spcAft>
                <a:spcPts val="0"/>
              </a:spcAft>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4"/>
          <p:cNvSpPr txBox="1"/>
          <p:nvPr>
            <p:ph type="ctrTitle"/>
          </p:nvPr>
        </p:nvSpPr>
        <p:spPr>
          <a:xfrm>
            <a:off x="1220748" y="2840569"/>
            <a:ext cx="13835142" cy="1960033"/>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14"/>
          <p:cNvSpPr txBox="1"/>
          <p:nvPr>
            <p:ph idx="1" type="subTitle"/>
          </p:nvPr>
        </p:nvSpPr>
        <p:spPr>
          <a:xfrm>
            <a:off x="2441496" y="5181600"/>
            <a:ext cx="11393647" cy="2336800"/>
          </a:xfrm>
          <a:prstGeom prst="rect">
            <a:avLst/>
          </a:prstGeom>
          <a:noFill/>
          <a:ln>
            <a:noFill/>
          </a:ln>
        </p:spPr>
        <p:txBody>
          <a:bodyPr anchorCtr="0" anchor="t" bIns="71825" lIns="143675" spcFirstLastPara="1" rIns="143675" wrap="square" tIns="71825">
            <a:noAutofit/>
          </a:bodyPr>
          <a:lstStyle>
            <a:lvl1pPr lvl="0" algn="ctr">
              <a:spcBef>
                <a:spcPts val="1000"/>
              </a:spcBef>
              <a:spcAft>
                <a:spcPts val="0"/>
              </a:spcAft>
              <a:buClr>
                <a:schemeClr val="dk1"/>
              </a:buClr>
              <a:buSzPts val="5000"/>
              <a:buFont typeface="Arial"/>
              <a:buNone/>
              <a:defRPr/>
            </a:lvl1pPr>
            <a:lvl2pPr lvl="1" algn="ctr">
              <a:spcBef>
                <a:spcPts val="880"/>
              </a:spcBef>
              <a:spcAft>
                <a:spcPts val="0"/>
              </a:spcAft>
              <a:buClr>
                <a:schemeClr val="dk1"/>
              </a:buClr>
              <a:buSzPts val="4400"/>
              <a:buFont typeface="Arial"/>
              <a:buNone/>
              <a:defRPr/>
            </a:lvl2pPr>
            <a:lvl3pPr lvl="2" algn="ctr">
              <a:spcBef>
                <a:spcPts val="760"/>
              </a:spcBef>
              <a:spcAft>
                <a:spcPts val="0"/>
              </a:spcAft>
              <a:buClr>
                <a:schemeClr val="dk1"/>
              </a:buClr>
              <a:buSzPts val="3800"/>
              <a:buFont typeface="Arial"/>
              <a:buNone/>
              <a:defRPr/>
            </a:lvl3pPr>
            <a:lvl4pPr lvl="3" algn="ctr">
              <a:spcBef>
                <a:spcPts val="620"/>
              </a:spcBef>
              <a:spcAft>
                <a:spcPts val="0"/>
              </a:spcAft>
              <a:buClr>
                <a:schemeClr val="dk1"/>
              </a:buClr>
              <a:buSzPts val="3100"/>
              <a:buFont typeface="Arial"/>
              <a:buNone/>
              <a:defRPr/>
            </a:lvl4pPr>
            <a:lvl5pPr lvl="4" algn="ctr">
              <a:spcBef>
                <a:spcPts val="620"/>
              </a:spcBef>
              <a:spcAft>
                <a:spcPts val="0"/>
              </a:spcAft>
              <a:buClr>
                <a:schemeClr val="dk1"/>
              </a:buClr>
              <a:buSzPts val="3100"/>
              <a:buFont typeface="Arial"/>
              <a:buNone/>
              <a:defRPr/>
            </a:lvl5pPr>
            <a:lvl6pPr lvl="5" algn="ctr">
              <a:spcBef>
                <a:spcPts val="620"/>
              </a:spcBef>
              <a:spcAft>
                <a:spcPts val="0"/>
              </a:spcAft>
              <a:buClr>
                <a:schemeClr val="dk1"/>
              </a:buClr>
              <a:buSzPts val="3100"/>
              <a:buFont typeface="Arial"/>
              <a:buNone/>
              <a:defRPr/>
            </a:lvl6pPr>
            <a:lvl7pPr lvl="6" algn="ctr">
              <a:spcBef>
                <a:spcPts val="620"/>
              </a:spcBef>
              <a:spcAft>
                <a:spcPts val="0"/>
              </a:spcAft>
              <a:buClr>
                <a:schemeClr val="dk1"/>
              </a:buClr>
              <a:buSzPts val="3100"/>
              <a:buFont typeface="Arial"/>
              <a:buNone/>
              <a:defRPr/>
            </a:lvl7pPr>
            <a:lvl8pPr lvl="7" algn="ctr">
              <a:spcBef>
                <a:spcPts val="620"/>
              </a:spcBef>
              <a:spcAft>
                <a:spcPts val="0"/>
              </a:spcAft>
              <a:buClr>
                <a:schemeClr val="dk1"/>
              </a:buClr>
              <a:buSzPts val="3100"/>
              <a:buFont typeface="Arial"/>
              <a:buNone/>
              <a:defRPr/>
            </a:lvl8pPr>
            <a:lvl9pPr lvl="8" algn="ctr">
              <a:spcBef>
                <a:spcPts val="620"/>
              </a:spcBef>
              <a:spcAft>
                <a:spcPts val="0"/>
              </a:spcAft>
              <a:buClr>
                <a:schemeClr val="dk1"/>
              </a:buClr>
              <a:buSzPts val="3100"/>
              <a:buFont typeface="Arial"/>
              <a:buNone/>
              <a:defRPr/>
            </a:lvl9pPr>
          </a:lstStyle>
          <a:p/>
        </p:txBody>
      </p:sp>
      <p:sp>
        <p:nvSpPr>
          <p:cNvPr id="24" name="Google Shape;24;p14"/>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31"/>
          <p:cNvSpPr txBox="1"/>
          <p:nvPr>
            <p:ph type="title"/>
          </p:nvPr>
        </p:nvSpPr>
        <p:spPr>
          <a:xfrm>
            <a:off x="1121139" y="609600"/>
            <a:ext cx="5249639" cy="2133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267"/>
              <a:buFont typeface="Calibri"/>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31"/>
          <p:cNvSpPr/>
          <p:nvPr>
            <p:ph idx="2" type="pic"/>
          </p:nvPr>
        </p:nvSpPr>
        <p:spPr>
          <a:xfrm>
            <a:off x="6919691" y="1316569"/>
            <a:ext cx="8240048" cy="6498167"/>
          </a:xfrm>
          <a:prstGeom prst="rect">
            <a:avLst/>
          </a:prstGeom>
          <a:noFill/>
          <a:ln>
            <a:noFill/>
          </a:ln>
        </p:spPr>
      </p:sp>
      <p:sp>
        <p:nvSpPr>
          <p:cNvPr id="143" name="Google Shape;143;p31"/>
          <p:cNvSpPr txBox="1"/>
          <p:nvPr>
            <p:ph idx="1" type="body"/>
          </p:nvPr>
        </p:nvSpPr>
        <p:spPr>
          <a:xfrm>
            <a:off x="1121139" y="2743200"/>
            <a:ext cx="5249639" cy="50821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333"/>
              </a:spcBef>
              <a:spcAft>
                <a:spcPts val="0"/>
              </a:spcAft>
              <a:buClr>
                <a:schemeClr val="dk1"/>
              </a:buClr>
              <a:buSzPts val="2133"/>
              <a:buNone/>
              <a:defRPr sz="2133"/>
            </a:lvl1pPr>
            <a:lvl2pPr indent="-228600" lvl="1" marL="914400" algn="l">
              <a:lnSpc>
                <a:spcPct val="90000"/>
              </a:lnSpc>
              <a:spcBef>
                <a:spcPts val="667"/>
              </a:spcBef>
              <a:spcAft>
                <a:spcPts val="0"/>
              </a:spcAft>
              <a:buClr>
                <a:schemeClr val="dk1"/>
              </a:buClr>
              <a:buSzPts val="1867"/>
              <a:buNone/>
              <a:defRPr sz="1867"/>
            </a:lvl2pPr>
            <a:lvl3pPr indent="-228600" lvl="2" marL="1371600" algn="l">
              <a:lnSpc>
                <a:spcPct val="90000"/>
              </a:lnSpc>
              <a:spcBef>
                <a:spcPts val="667"/>
              </a:spcBef>
              <a:spcAft>
                <a:spcPts val="0"/>
              </a:spcAft>
              <a:buClr>
                <a:schemeClr val="dk1"/>
              </a:buClr>
              <a:buSzPts val="1600"/>
              <a:buNone/>
              <a:defRPr sz="1600"/>
            </a:lvl3pPr>
            <a:lvl4pPr indent="-228600" lvl="3" marL="1828800" algn="l">
              <a:lnSpc>
                <a:spcPct val="90000"/>
              </a:lnSpc>
              <a:spcBef>
                <a:spcPts val="667"/>
              </a:spcBef>
              <a:spcAft>
                <a:spcPts val="0"/>
              </a:spcAft>
              <a:buClr>
                <a:schemeClr val="dk1"/>
              </a:buClr>
              <a:buSzPts val="1333"/>
              <a:buNone/>
              <a:defRPr sz="1333"/>
            </a:lvl4pPr>
            <a:lvl5pPr indent="-228600" lvl="4" marL="2286000" algn="l">
              <a:lnSpc>
                <a:spcPct val="90000"/>
              </a:lnSpc>
              <a:spcBef>
                <a:spcPts val="667"/>
              </a:spcBef>
              <a:spcAft>
                <a:spcPts val="0"/>
              </a:spcAft>
              <a:buClr>
                <a:schemeClr val="dk1"/>
              </a:buClr>
              <a:buSzPts val="1333"/>
              <a:buNone/>
              <a:defRPr sz="1333"/>
            </a:lvl5pPr>
            <a:lvl6pPr indent="-228600" lvl="5" marL="2743200" algn="l">
              <a:lnSpc>
                <a:spcPct val="90000"/>
              </a:lnSpc>
              <a:spcBef>
                <a:spcPts val="667"/>
              </a:spcBef>
              <a:spcAft>
                <a:spcPts val="0"/>
              </a:spcAft>
              <a:buClr>
                <a:schemeClr val="dk1"/>
              </a:buClr>
              <a:buSzPts val="1333"/>
              <a:buNone/>
              <a:defRPr sz="1333"/>
            </a:lvl6pPr>
            <a:lvl7pPr indent="-228600" lvl="6" marL="3200400" algn="l">
              <a:lnSpc>
                <a:spcPct val="90000"/>
              </a:lnSpc>
              <a:spcBef>
                <a:spcPts val="667"/>
              </a:spcBef>
              <a:spcAft>
                <a:spcPts val="0"/>
              </a:spcAft>
              <a:buClr>
                <a:schemeClr val="dk1"/>
              </a:buClr>
              <a:buSzPts val="1333"/>
              <a:buNone/>
              <a:defRPr sz="1333"/>
            </a:lvl7pPr>
            <a:lvl8pPr indent="-228600" lvl="7" marL="3657600" algn="l">
              <a:lnSpc>
                <a:spcPct val="90000"/>
              </a:lnSpc>
              <a:spcBef>
                <a:spcPts val="667"/>
              </a:spcBef>
              <a:spcAft>
                <a:spcPts val="0"/>
              </a:spcAft>
              <a:buClr>
                <a:schemeClr val="dk1"/>
              </a:buClr>
              <a:buSzPts val="1333"/>
              <a:buNone/>
              <a:defRPr sz="1333"/>
            </a:lvl8pPr>
            <a:lvl9pPr indent="-228600" lvl="8" marL="4114800" algn="l">
              <a:lnSpc>
                <a:spcPct val="90000"/>
              </a:lnSpc>
              <a:spcBef>
                <a:spcPts val="667"/>
              </a:spcBef>
              <a:spcAft>
                <a:spcPts val="0"/>
              </a:spcAft>
              <a:buClr>
                <a:schemeClr val="dk1"/>
              </a:buClr>
              <a:buSzPts val="1333"/>
              <a:buNone/>
              <a:defRPr sz="1333"/>
            </a:lvl9pPr>
          </a:lstStyle>
          <a:p/>
        </p:txBody>
      </p:sp>
      <p:sp>
        <p:nvSpPr>
          <p:cNvPr id="144" name="Google Shape;144;p31"/>
          <p:cNvSpPr txBox="1"/>
          <p:nvPr>
            <p:ph idx="10" type="dt"/>
          </p:nvPr>
        </p:nvSpPr>
        <p:spPr>
          <a:xfrm>
            <a:off x="1119019" y="8475136"/>
            <a:ext cx="3662244"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1"/>
          <p:cNvSpPr txBox="1"/>
          <p:nvPr>
            <p:ph idx="11" type="ftr"/>
          </p:nvPr>
        </p:nvSpPr>
        <p:spPr>
          <a:xfrm>
            <a:off x="5391637" y="8475136"/>
            <a:ext cx="549336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1"/>
          <p:cNvSpPr txBox="1"/>
          <p:nvPr>
            <p:ph idx="12" type="sldNum"/>
          </p:nvPr>
        </p:nvSpPr>
        <p:spPr>
          <a:xfrm>
            <a:off x="11495375" y="8475136"/>
            <a:ext cx="3662244"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latin typeface="Calibri"/>
                <a:ea typeface="Calibri"/>
                <a:cs typeface="Calibri"/>
                <a:sym typeface="Calibri"/>
              </a:defRPr>
            </a:lvl1pPr>
            <a:lvl2pPr indent="0" lvl="1" marL="0" algn="r">
              <a:spcBef>
                <a:spcPts val="0"/>
              </a:spcBef>
              <a:spcAft>
                <a:spcPts val="0"/>
              </a:spcAft>
              <a:buNone/>
              <a:defRPr>
                <a:solidFill>
                  <a:srgbClr val="888888"/>
                </a:solidFill>
                <a:latin typeface="Calibri"/>
                <a:ea typeface="Calibri"/>
                <a:cs typeface="Calibri"/>
                <a:sym typeface="Calibri"/>
              </a:defRPr>
            </a:lvl2pPr>
            <a:lvl3pPr indent="0" lvl="2" marL="0" algn="r">
              <a:spcBef>
                <a:spcPts val="0"/>
              </a:spcBef>
              <a:spcAft>
                <a:spcPts val="0"/>
              </a:spcAft>
              <a:buNone/>
              <a:defRPr>
                <a:solidFill>
                  <a:srgbClr val="888888"/>
                </a:solidFill>
                <a:latin typeface="Calibri"/>
                <a:ea typeface="Calibri"/>
                <a:cs typeface="Calibri"/>
                <a:sym typeface="Calibri"/>
              </a:defRPr>
            </a:lvl3pPr>
            <a:lvl4pPr indent="0" lvl="3" marL="0" algn="r">
              <a:spcBef>
                <a:spcPts val="0"/>
              </a:spcBef>
              <a:spcAft>
                <a:spcPts val="0"/>
              </a:spcAft>
              <a:buNone/>
              <a:defRPr>
                <a:solidFill>
                  <a:srgbClr val="888888"/>
                </a:solidFill>
                <a:latin typeface="Calibri"/>
                <a:ea typeface="Calibri"/>
                <a:cs typeface="Calibri"/>
                <a:sym typeface="Calibri"/>
              </a:defRPr>
            </a:lvl4pPr>
            <a:lvl5pPr indent="0" lvl="4" marL="0" algn="r">
              <a:spcBef>
                <a:spcPts val="0"/>
              </a:spcBef>
              <a:spcAft>
                <a:spcPts val="0"/>
              </a:spcAft>
              <a:buNone/>
              <a:defRPr>
                <a:solidFill>
                  <a:srgbClr val="888888"/>
                </a:solidFill>
                <a:latin typeface="Calibri"/>
                <a:ea typeface="Calibri"/>
                <a:cs typeface="Calibri"/>
                <a:sym typeface="Calibri"/>
              </a:defRPr>
            </a:lvl5pPr>
            <a:lvl6pPr indent="0" lvl="5" marL="0" algn="r">
              <a:spcBef>
                <a:spcPts val="0"/>
              </a:spcBef>
              <a:spcAft>
                <a:spcPts val="0"/>
              </a:spcAft>
              <a:buNone/>
              <a:defRPr>
                <a:solidFill>
                  <a:srgbClr val="888888"/>
                </a:solidFill>
                <a:latin typeface="Calibri"/>
                <a:ea typeface="Calibri"/>
                <a:cs typeface="Calibri"/>
                <a:sym typeface="Calibri"/>
              </a:defRPr>
            </a:lvl6pPr>
            <a:lvl7pPr indent="0" lvl="6" marL="0" algn="r">
              <a:spcBef>
                <a:spcPts val="0"/>
              </a:spcBef>
              <a:spcAft>
                <a:spcPts val="0"/>
              </a:spcAft>
              <a:buNone/>
              <a:defRPr>
                <a:solidFill>
                  <a:srgbClr val="888888"/>
                </a:solidFill>
                <a:latin typeface="Calibri"/>
                <a:ea typeface="Calibri"/>
                <a:cs typeface="Calibri"/>
                <a:sym typeface="Calibri"/>
              </a:defRPr>
            </a:lvl7pPr>
            <a:lvl8pPr indent="0" lvl="7" marL="0" algn="r">
              <a:spcBef>
                <a:spcPts val="0"/>
              </a:spcBef>
              <a:spcAft>
                <a:spcPts val="0"/>
              </a:spcAft>
              <a:buNone/>
              <a:defRPr>
                <a:solidFill>
                  <a:srgbClr val="888888"/>
                </a:solidFill>
                <a:latin typeface="Calibri"/>
                <a:ea typeface="Calibri"/>
                <a:cs typeface="Calibri"/>
                <a:sym typeface="Calibri"/>
              </a:defRPr>
            </a:lvl8pPr>
            <a:lvl9pPr indent="0" lvl="8" marL="0" algn="r">
              <a:spcBef>
                <a:spcPts val="0"/>
              </a:spcBef>
              <a:spcAft>
                <a:spcPts val="0"/>
              </a:spcAft>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32"/>
          <p:cNvSpPr txBox="1"/>
          <p:nvPr>
            <p:ph type="title"/>
          </p:nvPr>
        </p:nvSpPr>
        <p:spPr>
          <a:xfrm>
            <a:off x="1119019" y="486836"/>
            <a:ext cx="14038600"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32"/>
          <p:cNvSpPr txBox="1"/>
          <p:nvPr>
            <p:ph idx="1" type="body"/>
          </p:nvPr>
        </p:nvSpPr>
        <p:spPr>
          <a:xfrm rot="5400000">
            <a:off x="5237427" y="-1684241"/>
            <a:ext cx="5801784" cy="14038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50" name="Google Shape;150;p32"/>
          <p:cNvSpPr txBox="1"/>
          <p:nvPr>
            <p:ph idx="10" type="dt"/>
          </p:nvPr>
        </p:nvSpPr>
        <p:spPr>
          <a:xfrm>
            <a:off x="1119019" y="8475136"/>
            <a:ext cx="3662244"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32"/>
          <p:cNvSpPr txBox="1"/>
          <p:nvPr>
            <p:ph idx="11" type="ftr"/>
          </p:nvPr>
        </p:nvSpPr>
        <p:spPr>
          <a:xfrm>
            <a:off x="5391637" y="8475136"/>
            <a:ext cx="549336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32"/>
          <p:cNvSpPr txBox="1"/>
          <p:nvPr>
            <p:ph idx="12" type="sldNum"/>
          </p:nvPr>
        </p:nvSpPr>
        <p:spPr>
          <a:xfrm>
            <a:off x="11495375" y="8475136"/>
            <a:ext cx="3662244"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latin typeface="Calibri"/>
                <a:ea typeface="Calibri"/>
                <a:cs typeface="Calibri"/>
                <a:sym typeface="Calibri"/>
              </a:defRPr>
            </a:lvl1pPr>
            <a:lvl2pPr indent="0" lvl="1" marL="0" algn="r">
              <a:spcBef>
                <a:spcPts val="0"/>
              </a:spcBef>
              <a:spcAft>
                <a:spcPts val="0"/>
              </a:spcAft>
              <a:buNone/>
              <a:defRPr>
                <a:solidFill>
                  <a:srgbClr val="888888"/>
                </a:solidFill>
                <a:latin typeface="Calibri"/>
                <a:ea typeface="Calibri"/>
                <a:cs typeface="Calibri"/>
                <a:sym typeface="Calibri"/>
              </a:defRPr>
            </a:lvl2pPr>
            <a:lvl3pPr indent="0" lvl="2" marL="0" algn="r">
              <a:spcBef>
                <a:spcPts val="0"/>
              </a:spcBef>
              <a:spcAft>
                <a:spcPts val="0"/>
              </a:spcAft>
              <a:buNone/>
              <a:defRPr>
                <a:solidFill>
                  <a:srgbClr val="888888"/>
                </a:solidFill>
                <a:latin typeface="Calibri"/>
                <a:ea typeface="Calibri"/>
                <a:cs typeface="Calibri"/>
                <a:sym typeface="Calibri"/>
              </a:defRPr>
            </a:lvl3pPr>
            <a:lvl4pPr indent="0" lvl="3" marL="0" algn="r">
              <a:spcBef>
                <a:spcPts val="0"/>
              </a:spcBef>
              <a:spcAft>
                <a:spcPts val="0"/>
              </a:spcAft>
              <a:buNone/>
              <a:defRPr>
                <a:solidFill>
                  <a:srgbClr val="888888"/>
                </a:solidFill>
                <a:latin typeface="Calibri"/>
                <a:ea typeface="Calibri"/>
                <a:cs typeface="Calibri"/>
                <a:sym typeface="Calibri"/>
              </a:defRPr>
            </a:lvl4pPr>
            <a:lvl5pPr indent="0" lvl="4" marL="0" algn="r">
              <a:spcBef>
                <a:spcPts val="0"/>
              </a:spcBef>
              <a:spcAft>
                <a:spcPts val="0"/>
              </a:spcAft>
              <a:buNone/>
              <a:defRPr>
                <a:solidFill>
                  <a:srgbClr val="888888"/>
                </a:solidFill>
                <a:latin typeface="Calibri"/>
                <a:ea typeface="Calibri"/>
                <a:cs typeface="Calibri"/>
                <a:sym typeface="Calibri"/>
              </a:defRPr>
            </a:lvl5pPr>
            <a:lvl6pPr indent="0" lvl="5" marL="0" algn="r">
              <a:spcBef>
                <a:spcPts val="0"/>
              </a:spcBef>
              <a:spcAft>
                <a:spcPts val="0"/>
              </a:spcAft>
              <a:buNone/>
              <a:defRPr>
                <a:solidFill>
                  <a:srgbClr val="888888"/>
                </a:solidFill>
                <a:latin typeface="Calibri"/>
                <a:ea typeface="Calibri"/>
                <a:cs typeface="Calibri"/>
                <a:sym typeface="Calibri"/>
              </a:defRPr>
            </a:lvl6pPr>
            <a:lvl7pPr indent="0" lvl="6" marL="0" algn="r">
              <a:spcBef>
                <a:spcPts val="0"/>
              </a:spcBef>
              <a:spcAft>
                <a:spcPts val="0"/>
              </a:spcAft>
              <a:buNone/>
              <a:defRPr>
                <a:solidFill>
                  <a:srgbClr val="888888"/>
                </a:solidFill>
                <a:latin typeface="Calibri"/>
                <a:ea typeface="Calibri"/>
                <a:cs typeface="Calibri"/>
                <a:sym typeface="Calibri"/>
              </a:defRPr>
            </a:lvl7pPr>
            <a:lvl8pPr indent="0" lvl="7" marL="0" algn="r">
              <a:spcBef>
                <a:spcPts val="0"/>
              </a:spcBef>
              <a:spcAft>
                <a:spcPts val="0"/>
              </a:spcAft>
              <a:buNone/>
              <a:defRPr>
                <a:solidFill>
                  <a:srgbClr val="888888"/>
                </a:solidFill>
                <a:latin typeface="Calibri"/>
                <a:ea typeface="Calibri"/>
                <a:cs typeface="Calibri"/>
                <a:sym typeface="Calibri"/>
              </a:defRPr>
            </a:lvl8pPr>
            <a:lvl9pPr indent="0" lvl="8" marL="0" algn="r">
              <a:spcBef>
                <a:spcPts val="0"/>
              </a:spcBef>
              <a:spcAft>
                <a:spcPts val="0"/>
              </a:spcAft>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33"/>
          <p:cNvSpPr txBox="1"/>
          <p:nvPr>
            <p:ph type="title"/>
          </p:nvPr>
        </p:nvSpPr>
        <p:spPr>
          <a:xfrm rot="5400000">
            <a:off x="9528237" y="2606568"/>
            <a:ext cx="7749117" cy="35096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33"/>
          <p:cNvSpPr txBox="1"/>
          <p:nvPr>
            <p:ph idx="1" type="body"/>
          </p:nvPr>
        </p:nvSpPr>
        <p:spPr>
          <a:xfrm rot="5400000">
            <a:off x="2407207" y="-801353"/>
            <a:ext cx="7749117" cy="1032549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56" name="Google Shape;156;p33"/>
          <p:cNvSpPr txBox="1"/>
          <p:nvPr>
            <p:ph idx="10" type="dt"/>
          </p:nvPr>
        </p:nvSpPr>
        <p:spPr>
          <a:xfrm>
            <a:off x="1119019" y="8475136"/>
            <a:ext cx="3662244"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33"/>
          <p:cNvSpPr txBox="1"/>
          <p:nvPr>
            <p:ph idx="11" type="ftr"/>
          </p:nvPr>
        </p:nvSpPr>
        <p:spPr>
          <a:xfrm>
            <a:off x="5391637" y="8475136"/>
            <a:ext cx="549336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33"/>
          <p:cNvSpPr txBox="1"/>
          <p:nvPr>
            <p:ph idx="12" type="sldNum"/>
          </p:nvPr>
        </p:nvSpPr>
        <p:spPr>
          <a:xfrm>
            <a:off x="11495375" y="8475136"/>
            <a:ext cx="3662244"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888888"/>
                </a:solidFill>
                <a:latin typeface="Calibri"/>
                <a:ea typeface="Calibri"/>
                <a:cs typeface="Calibri"/>
                <a:sym typeface="Calibri"/>
              </a:defRPr>
            </a:lvl1pPr>
            <a:lvl2pPr indent="0" lvl="1" marL="0" algn="r">
              <a:spcBef>
                <a:spcPts val="0"/>
              </a:spcBef>
              <a:spcAft>
                <a:spcPts val="0"/>
              </a:spcAft>
              <a:buNone/>
              <a:defRPr>
                <a:solidFill>
                  <a:srgbClr val="888888"/>
                </a:solidFill>
                <a:latin typeface="Calibri"/>
                <a:ea typeface="Calibri"/>
                <a:cs typeface="Calibri"/>
                <a:sym typeface="Calibri"/>
              </a:defRPr>
            </a:lvl2pPr>
            <a:lvl3pPr indent="0" lvl="2" marL="0" algn="r">
              <a:spcBef>
                <a:spcPts val="0"/>
              </a:spcBef>
              <a:spcAft>
                <a:spcPts val="0"/>
              </a:spcAft>
              <a:buNone/>
              <a:defRPr>
                <a:solidFill>
                  <a:srgbClr val="888888"/>
                </a:solidFill>
                <a:latin typeface="Calibri"/>
                <a:ea typeface="Calibri"/>
                <a:cs typeface="Calibri"/>
                <a:sym typeface="Calibri"/>
              </a:defRPr>
            </a:lvl3pPr>
            <a:lvl4pPr indent="0" lvl="3" marL="0" algn="r">
              <a:spcBef>
                <a:spcPts val="0"/>
              </a:spcBef>
              <a:spcAft>
                <a:spcPts val="0"/>
              </a:spcAft>
              <a:buNone/>
              <a:defRPr>
                <a:solidFill>
                  <a:srgbClr val="888888"/>
                </a:solidFill>
                <a:latin typeface="Calibri"/>
                <a:ea typeface="Calibri"/>
                <a:cs typeface="Calibri"/>
                <a:sym typeface="Calibri"/>
              </a:defRPr>
            </a:lvl4pPr>
            <a:lvl5pPr indent="0" lvl="4" marL="0" algn="r">
              <a:spcBef>
                <a:spcPts val="0"/>
              </a:spcBef>
              <a:spcAft>
                <a:spcPts val="0"/>
              </a:spcAft>
              <a:buNone/>
              <a:defRPr>
                <a:solidFill>
                  <a:srgbClr val="888888"/>
                </a:solidFill>
                <a:latin typeface="Calibri"/>
                <a:ea typeface="Calibri"/>
                <a:cs typeface="Calibri"/>
                <a:sym typeface="Calibri"/>
              </a:defRPr>
            </a:lvl5pPr>
            <a:lvl6pPr indent="0" lvl="5" marL="0" algn="r">
              <a:spcBef>
                <a:spcPts val="0"/>
              </a:spcBef>
              <a:spcAft>
                <a:spcPts val="0"/>
              </a:spcAft>
              <a:buNone/>
              <a:defRPr>
                <a:solidFill>
                  <a:srgbClr val="888888"/>
                </a:solidFill>
                <a:latin typeface="Calibri"/>
                <a:ea typeface="Calibri"/>
                <a:cs typeface="Calibri"/>
                <a:sym typeface="Calibri"/>
              </a:defRPr>
            </a:lvl6pPr>
            <a:lvl7pPr indent="0" lvl="6" marL="0" algn="r">
              <a:spcBef>
                <a:spcPts val="0"/>
              </a:spcBef>
              <a:spcAft>
                <a:spcPts val="0"/>
              </a:spcAft>
              <a:buNone/>
              <a:defRPr>
                <a:solidFill>
                  <a:srgbClr val="888888"/>
                </a:solidFill>
                <a:latin typeface="Calibri"/>
                <a:ea typeface="Calibri"/>
                <a:cs typeface="Calibri"/>
                <a:sym typeface="Calibri"/>
              </a:defRPr>
            </a:lvl7pPr>
            <a:lvl8pPr indent="0" lvl="7" marL="0" algn="r">
              <a:spcBef>
                <a:spcPts val="0"/>
              </a:spcBef>
              <a:spcAft>
                <a:spcPts val="0"/>
              </a:spcAft>
              <a:buNone/>
              <a:defRPr>
                <a:solidFill>
                  <a:srgbClr val="888888"/>
                </a:solidFill>
                <a:latin typeface="Calibri"/>
                <a:ea typeface="Calibri"/>
                <a:cs typeface="Calibri"/>
                <a:sym typeface="Calibri"/>
              </a:defRPr>
            </a:lvl8pPr>
            <a:lvl9pPr indent="0" lvl="8" marL="0" algn="r">
              <a:spcBef>
                <a:spcPts val="0"/>
              </a:spcBef>
              <a:spcAft>
                <a:spcPts val="0"/>
              </a:spcAft>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5"/>
          <p:cNvSpPr txBox="1"/>
          <p:nvPr>
            <p:ph type="title"/>
          </p:nvPr>
        </p:nvSpPr>
        <p:spPr>
          <a:xfrm>
            <a:off x="1285743" y="5875867"/>
            <a:ext cx="13835142" cy="18161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b="1" sz="63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15"/>
          <p:cNvSpPr txBox="1"/>
          <p:nvPr>
            <p:ph idx="1" type="body"/>
          </p:nvPr>
        </p:nvSpPr>
        <p:spPr>
          <a:xfrm>
            <a:off x="1285743" y="3875619"/>
            <a:ext cx="13835142" cy="2000249"/>
          </a:xfrm>
          <a:prstGeom prst="rect">
            <a:avLst/>
          </a:prstGeom>
          <a:noFill/>
          <a:ln>
            <a:noFill/>
          </a:ln>
        </p:spPr>
        <p:txBody>
          <a:bodyPr anchorCtr="0" anchor="b" bIns="71825" lIns="143675" spcFirstLastPara="1" rIns="143675" wrap="square" tIns="71825">
            <a:noAutofit/>
          </a:bodyPr>
          <a:lstStyle>
            <a:lvl1pPr indent="-228600" lvl="0" marL="457200" algn="l">
              <a:spcBef>
                <a:spcPts val="620"/>
              </a:spcBef>
              <a:spcAft>
                <a:spcPts val="0"/>
              </a:spcAft>
              <a:buClr>
                <a:schemeClr val="dk1"/>
              </a:buClr>
              <a:buSzPts val="3100"/>
              <a:buFont typeface="Arial"/>
              <a:buNone/>
              <a:defRPr sz="3100"/>
            </a:lvl1pPr>
            <a:lvl2pPr indent="-228600" lvl="1" marL="914400" algn="l">
              <a:spcBef>
                <a:spcPts val="560"/>
              </a:spcBef>
              <a:spcAft>
                <a:spcPts val="0"/>
              </a:spcAft>
              <a:buClr>
                <a:schemeClr val="dk1"/>
              </a:buClr>
              <a:buSzPts val="2800"/>
              <a:buFont typeface="Arial"/>
              <a:buNone/>
              <a:defRPr sz="2800"/>
            </a:lvl2pPr>
            <a:lvl3pPr indent="-228600" lvl="2" marL="1371600" algn="l">
              <a:spcBef>
                <a:spcPts val="500"/>
              </a:spcBef>
              <a:spcAft>
                <a:spcPts val="0"/>
              </a:spcAft>
              <a:buClr>
                <a:schemeClr val="dk1"/>
              </a:buClr>
              <a:buSzPts val="2500"/>
              <a:buFont typeface="Arial"/>
              <a:buNone/>
              <a:defRPr sz="2500"/>
            </a:lvl3pPr>
            <a:lvl4pPr indent="-228600" lvl="3" marL="1828800" algn="l">
              <a:spcBef>
                <a:spcPts val="440"/>
              </a:spcBef>
              <a:spcAft>
                <a:spcPts val="0"/>
              </a:spcAft>
              <a:buClr>
                <a:schemeClr val="dk1"/>
              </a:buClr>
              <a:buSzPts val="2200"/>
              <a:buFont typeface="Arial"/>
              <a:buNone/>
              <a:defRPr sz="2200"/>
            </a:lvl4pPr>
            <a:lvl5pPr indent="-228600" lvl="4" marL="2286000" algn="l">
              <a:spcBef>
                <a:spcPts val="440"/>
              </a:spcBef>
              <a:spcAft>
                <a:spcPts val="0"/>
              </a:spcAft>
              <a:buClr>
                <a:schemeClr val="dk1"/>
              </a:buClr>
              <a:buSzPts val="2200"/>
              <a:buFont typeface="Arial"/>
              <a:buNone/>
              <a:defRPr sz="2200"/>
            </a:lvl5pPr>
            <a:lvl6pPr indent="-228600" lvl="5" marL="2743200" algn="l">
              <a:spcBef>
                <a:spcPts val="440"/>
              </a:spcBef>
              <a:spcAft>
                <a:spcPts val="0"/>
              </a:spcAft>
              <a:buClr>
                <a:schemeClr val="dk1"/>
              </a:buClr>
              <a:buSzPts val="2200"/>
              <a:buFont typeface="Arial"/>
              <a:buNone/>
              <a:defRPr sz="2200"/>
            </a:lvl6pPr>
            <a:lvl7pPr indent="-228600" lvl="6" marL="3200400" algn="l">
              <a:spcBef>
                <a:spcPts val="440"/>
              </a:spcBef>
              <a:spcAft>
                <a:spcPts val="0"/>
              </a:spcAft>
              <a:buClr>
                <a:schemeClr val="dk1"/>
              </a:buClr>
              <a:buSzPts val="2200"/>
              <a:buFont typeface="Arial"/>
              <a:buNone/>
              <a:defRPr sz="2200"/>
            </a:lvl7pPr>
            <a:lvl8pPr indent="-228600" lvl="7" marL="3657600" algn="l">
              <a:spcBef>
                <a:spcPts val="440"/>
              </a:spcBef>
              <a:spcAft>
                <a:spcPts val="0"/>
              </a:spcAft>
              <a:buClr>
                <a:schemeClr val="dk1"/>
              </a:buClr>
              <a:buSzPts val="2200"/>
              <a:buFont typeface="Arial"/>
              <a:buNone/>
              <a:defRPr sz="2200"/>
            </a:lvl8pPr>
            <a:lvl9pPr indent="-228600" lvl="8" marL="4114800" algn="l">
              <a:spcBef>
                <a:spcPts val="440"/>
              </a:spcBef>
              <a:spcAft>
                <a:spcPts val="0"/>
              </a:spcAft>
              <a:buClr>
                <a:schemeClr val="dk1"/>
              </a:buClr>
              <a:buSzPts val="2200"/>
              <a:buFont typeface="Arial"/>
              <a:buNone/>
              <a:defRPr sz="2200"/>
            </a:lvl9pPr>
          </a:lstStyle>
          <a:p/>
        </p:txBody>
      </p:sp>
      <p:sp>
        <p:nvSpPr>
          <p:cNvPr id="30" name="Google Shape;30;p15"/>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5"/>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6"/>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16"/>
          <p:cNvSpPr txBox="1"/>
          <p:nvPr>
            <p:ph idx="1" type="body"/>
          </p:nvPr>
        </p:nvSpPr>
        <p:spPr>
          <a:xfrm>
            <a:off x="813832" y="2133602"/>
            <a:ext cx="7188848" cy="6034617"/>
          </a:xfrm>
          <a:prstGeom prst="rect">
            <a:avLst/>
          </a:prstGeom>
          <a:noFill/>
          <a:ln>
            <a:noFill/>
          </a:ln>
        </p:spPr>
        <p:txBody>
          <a:bodyPr anchorCtr="0" anchor="t" bIns="71825" lIns="143675" spcFirstLastPara="1" rIns="143675" wrap="square" tIns="71825">
            <a:noAutofit/>
          </a:bodyPr>
          <a:lstStyle>
            <a:lvl1pPr indent="-508000" lvl="0" marL="457200" algn="l">
              <a:spcBef>
                <a:spcPts val="880"/>
              </a:spcBef>
              <a:spcAft>
                <a:spcPts val="0"/>
              </a:spcAft>
              <a:buClr>
                <a:schemeClr val="dk1"/>
              </a:buClr>
              <a:buSzPts val="4400"/>
              <a:buFont typeface="Arial"/>
              <a:buChar char="•"/>
              <a:defRPr sz="4400"/>
            </a:lvl1pPr>
            <a:lvl2pPr indent="-469900" lvl="1" marL="914400" algn="l">
              <a:spcBef>
                <a:spcPts val="760"/>
              </a:spcBef>
              <a:spcAft>
                <a:spcPts val="0"/>
              </a:spcAft>
              <a:buClr>
                <a:schemeClr val="dk1"/>
              </a:buClr>
              <a:buSzPts val="3800"/>
              <a:buFont typeface="Arial"/>
              <a:buChar char="–"/>
              <a:defRPr sz="3800"/>
            </a:lvl2pPr>
            <a:lvl3pPr indent="-425450" lvl="2" marL="1371600" algn="l">
              <a:spcBef>
                <a:spcPts val="620"/>
              </a:spcBef>
              <a:spcAft>
                <a:spcPts val="0"/>
              </a:spcAft>
              <a:buClr>
                <a:schemeClr val="dk1"/>
              </a:buClr>
              <a:buSzPts val="3100"/>
              <a:buFont typeface="Arial"/>
              <a:buChar char="•"/>
              <a:defRPr sz="3100"/>
            </a:lvl3pPr>
            <a:lvl4pPr indent="-406400" lvl="3" marL="1828800" algn="l">
              <a:spcBef>
                <a:spcPts val="560"/>
              </a:spcBef>
              <a:spcAft>
                <a:spcPts val="0"/>
              </a:spcAft>
              <a:buClr>
                <a:schemeClr val="dk1"/>
              </a:buClr>
              <a:buSzPts val="2800"/>
              <a:buFont typeface="Arial"/>
              <a:buChar char="–"/>
              <a:defRPr sz="2800"/>
            </a:lvl4pPr>
            <a:lvl5pPr indent="-406400" lvl="4" marL="2286000" algn="l">
              <a:spcBef>
                <a:spcPts val="560"/>
              </a:spcBef>
              <a:spcAft>
                <a:spcPts val="0"/>
              </a:spcAft>
              <a:buClr>
                <a:schemeClr val="dk1"/>
              </a:buClr>
              <a:buSzPts val="2800"/>
              <a:buFont typeface="Arial"/>
              <a:buChar char="»"/>
              <a:defRPr sz="2800"/>
            </a:lvl5pPr>
            <a:lvl6pPr indent="-406400" lvl="5" marL="2743200" algn="l">
              <a:spcBef>
                <a:spcPts val="560"/>
              </a:spcBef>
              <a:spcAft>
                <a:spcPts val="0"/>
              </a:spcAft>
              <a:buClr>
                <a:schemeClr val="dk1"/>
              </a:buClr>
              <a:buSzPts val="2800"/>
              <a:buFont typeface="Arial"/>
              <a:buChar char="»"/>
              <a:defRPr sz="2800"/>
            </a:lvl6pPr>
            <a:lvl7pPr indent="-406400" lvl="6" marL="3200400" algn="l">
              <a:spcBef>
                <a:spcPts val="560"/>
              </a:spcBef>
              <a:spcAft>
                <a:spcPts val="0"/>
              </a:spcAft>
              <a:buClr>
                <a:schemeClr val="dk1"/>
              </a:buClr>
              <a:buSzPts val="2800"/>
              <a:buFont typeface="Arial"/>
              <a:buChar char="»"/>
              <a:defRPr sz="2800"/>
            </a:lvl7pPr>
            <a:lvl8pPr indent="-406400" lvl="7" marL="3657600" algn="l">
              <a:spcBef>
                <a:spcPts val="560"/>
              </a:spcBef>
              <a:spcAft>
                <a:spcPts val="0"/>
              </a:spcAft>
              <a:buClr>
                <a:schemeClr val="dk1"/>
              </a:buClr>
              <a:buSzPts val="2800"/>
              <a:buFont typeface="Arial"/>
              <a:buChar char="»"/>
              <a:defRPr sz="2800"/>
            </a:lvl8pPr>
            <a:lvl9pPr indent="-406400" lvl="8" marL="4114800" algn="l">
              <a:spcBef>
                <a:spcPts val="560"/>
              </a:spcBef>
              <a:spcAft>
                <a:spcPts val="0"/>
              </a:spcAft>
              <a:buClr>
                <a:schemeClr val="dk1"/>
              </a:buClr>
              <a:buSzPts val="2800"/>
              <a:buFont typeface="Arial"/>
              <a:buChar char="»"/>
              <a:defRPr sz="2800"/>
            </a:lvl9pPr>
          </a:lstStyle>
          <a:p/>
        </p:txBody>
      </p:sp>
      <p:sp>
        <p:nvSpPr>
          <p:cNvPr id="36" name="Google Shape;36;p16"/>
          <p:cNvSpPr txBox="1"/>
          <p:nvPr>
            <p:ph idx="2" type="body"/>
          </p:nvPr>
        </p:nvSpPr>
        <p:spPr>
          <a:xfrm>
            <a:off x="8273958" y="2133602"/>
            <a:ext cx="7188848" cy="6034617"/>
          </a:xfrm>
          <a:prstGeom prst="rect">
            <a:avLst/>
          </a:prstGeom>
          <a:noFill/>
          <a:ln>
            <a:noFill/>
          </a:ln>
        </p:spPr>
        <p:txBody>
          <a:bodyPr anchorCtr="0" anchor="t" bIns="71825" lIns="143675" spcFirstLastPara="1" rIns="143675" wrap="square" tIns="71825">
            <a:noAutofit/>
          </a:bodyPr>
          <a:lstStyle>
            <a:lvl1pPr indent="-508000" lvl="0" marL="457200" algn="l">
              <a:spcBef>
                <a:spcPts val="880"/>
              </a:spcBef>
              <a:spcAft>
                <a:spcPts val="0"/>
              </a:spcAft>
              <a:buClr>
                <a:schemeClr val="dk1"/>
              </a:buClr>
              <a:buSzPts val="4400"/>
              <a:buFont typeface="Arial"/>
              <a:buChar char="•"/>
              <a:defRPr sz="4400"/>
            </a:lvl1pPr>
            <a:lvl2pPr indent="-469900" lvl="1" marL="914400" algn="l">
              <a:spcBef>
                <a:spcPts val="760"/>
              </a:spcBef>
              <a:spcAft>
                <a:spcPts val="0"/>
              </a:spcAft>
              <a:buClr>
                <a:schemeClr val="dk1"/>
              </a:buClr>
              <a:buSzPts val="3800"/>
              <a:buFont typeface="Arial"/>
              <a:buChar char="–"/>
              <a:defRPr sz="3800"/>
            </a:lvl2pPr>
            <a:lvl3pPr indent="-425450" lvl="2" marL="1371600" algn="l">
              <a:spcBef>
                <a:spcPts val="620"/>
              </a:spcBef>
              <a:spcAft>
                <a:spcPts val="0"/>
              </a:spcAft>
              <a:buClr>
                <a:schemeClr val="dk1"/>
              </a:buClr>
              <a:buSzPts val="3100"/>
              <a:buFont typeface="Arial"/>
              <a:buChar char="•"/>
              <a:defRPr sz="3100"/>
            </a:lvl3pPr>
            <a:lvl4pPr indent="-406400" lvl="3" marL="1828800" algn="l">
              <a:spcBef>
                <a:spcPts val="560"/>
              </a:spcBef>
              <a:spcAft>
                <a:spcPts val="0"/>
              </a:spcAft>
              <a:buClr>
                <a:schemeClr val="dk1"/>
              </a:buClr>
              <a:buSzPts val="2800"/>
              <a:buFont typeface="Arial"/>
              <a:buChar char="–"/>
              <a:defRPr sz="2800"/>
            </a:lvl4pPr>
            <a:lvl5pPr indent="-406400" lvl="4" marL="2286000" algn="l">
              <a:spcBef>
                <a:spcPts val="560"/>
              </a:spcBef>
              <a:spcAft>
                <a:spcPts val="0"/>
              </a:spcAft>
              <a:buClr>
                <a:schemeClr val="dk1"/>
              </a:buClr>
              <a:buSzPts val="2800"/>
              <a:buFont typeface="Arial"/>
              <a:buChar char="»"/>
              <a:defRPr sz="2800"/>
            </a:lvl5pPr>
            <a:lvl6pPr indent="-406400" lvl="5" marL="2743200" algn="l">
              <a:spcBef>
                <a:spcPts val="560"/>
              </a:spcBef>
              <a:spcAft>
                <a:spcPts val="0"/>
              </a:spcAft>
              <a:buClr>
                <a:schemeClr val="dk1"/>
              </a:buClr>
              <a:buSzPts val="2800"/>
              <a:buFont typeface="Arial"/>
              <a:buChar char="»"/>
              <a:defRPr sz="2800"/>
            </a:lvl6pPr>
            <a:lvl7pPr indent="-406400" lvl="6" marL="3200400" algn="l">
              <a:spcBef>
                <a:spcPts val="560"/>
              </a:spcBef>
              <a:spcAft>
                <a:spcPts val="0"/>
              </a:spcAft>
              <a:buClr>
                <a:schemeClr val="dk1"/>
              </a:buClr>
              <a:buSzPts val="2800"/>
              <a:buFont typeface="Arial"/>
              <a:buChar char="»"/>
              <a:defRPr sz="2800"/>
            </a:lvl7pPr>
            <a:lvl8pPr indent="-406400" lvl="7" marL="3657600" algn="l">
              <a:spcBef>
                <a:spcPts val="560"/>
              </a:spcBef>
              <a:spcAft>
                <a:spcPts val="0"/>
              </a:spcAft>
              <a:buClr>
                <a:schemeClr val="dk1"/>
              </a:buClr>
              <a:buSzPts val="2800"/>
              <a:buFont typeface="Arial"/>
              <a:buChar char="»"/>
              <a:defRPr sz="2800"/>
            </a:lvl8pPr>
            <a:lvl9pPr indent="-406400" lvl="8" marL="4114800" algn="l">
              <a:spcBef>
                <a:spcPts val="560"/>
              </a:spcBef>
              <a:spcAft>
                <a:spcPts val="0"/>
              </a:spcAft>
              <a:buClr>
                <a:schemeClr val="dk1"/>
              </a:buClr>
              <a:buSzPts val="2800"/>
              <a:buFont typeface="Arial"/>
              <a:buChar char="»"/>
              <a:defRPr sz="2800"/>
            </a:lvl9pPr>
          </a:lstStyle>
          <a:p/>
        </p:txBody>
      </p:sp>
      <p:sp>
        <p:nvSpPr>
          <p:cNvPr id="37" name="Google Shape;37;p16"/>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17"/>
          <p:cNvSpPr txBox="1"/>
          <p:nvPr>
            <p:ph idx="1" type="body"/>
          </p:nvPr>
        </p:nvSpPr>
        <p:spPr>
          <a:xfrm>
            <a:off x="813832" y="2046817"/>
            <a:ext cx="7191675" cy="853016"/>
          </a:xfrm>
          <a:prstGeom prst="rect">
            <a:avLst/>
          </a:prstGeom>
          <a:noFill/>
          <a:ln>
            <a:noFill/>
          </a:ln>
        </p:spPr>
        <p:txBody>
          <a:bodyPr anchorCtr="0" anchor="b" bIns="71825" lIns="143675" spcFirstLastPara="1" rIns="143675" wrap="square" tIns="71825">
            <a:noAutofit/>
          </a:bodyPr>
          <a:lstStyle>
            <a:lvl1pPr indent="-228600" lvl="0" marL="457200" algn="l">
              <a:spcBef>
                <a:spcPts val="760"/>
              </a:spcBef>
              <a:spcAft>
                <a:spcPts val="0"/>
              </a:spcAft>
              <a:buClr>
                <a:schemeClr val="dk1"/>
              </a:buClr>
              <a:buSzPts val="3800"/>
              <a:buFont typeface="Arial"/>
              <a:buNone/>
              <a:defRPr b="1" sz="3800"/>
            </a:lvl1pPr>
            <a:lvl2pPr indent="-228600" lvl="1" marL="914400" algn="l">
              <a:spcBef>
                <a:spcPts val="620"/>
              </a:spcBef>
              <a:spcAft>
                <a:spcPts val="0"/>
              </a:spcAft>
              <a:buClr>
                <a:schemeClr val="dk1"/>
              </a:buClr>
              <a:buSzPts val="3100"/>
              <a:buFont typeface="Arial"/>
              <a:buNone/>
              <a:defRPr b="1" sz="3100"/>
            </a:lvl2pPr>
            <a:lvl3pPr indent="-228600" lvl="2" marL="1371600" algn="l">
              <a:spcBef>
                <a:spcPts val="560"/>
              </a:spcBef>
              <a:spcAft>
                <a:spcPts val="0"/>
              </a:spcAft>
              <a:buClr>
                <a:schemeClr val="dk1"/>
              </a:buClr>
              <a:buSzPts val="2800"/>
              <a:buFont typeface="Arial"/>
              <a:buNone/>
              <a:defRPr b="1" sz="2800"/>
            </a:lvl3pPr>
            <a:lvl4pPr indent="-228600" lvl="3" marL="1828800" algn="l">
              <a:spcBef>
                <a:spcPts val="500"/>
              </a:spcBef>
              <a:spcAft>
                <a:spcPts val="0"/>
              </a:spcAft>
              <a:buClr>
                <a:schemeClr val="dk1"/>
              </a:buClr>
              <a:buSzPts val="2500"/>
              <a:buFont typeface="Arial"/>
              <a:buNone/>
              <a:defRPr b="1" sz="2500"/>
            </a:lvl4pPr>
            <a:lvl5pPr indent="-228600" lvl="4" marL="2286000" algn="l">
              <a:spcBef>
                <a:spcPts val="500"/>
              </a:spcBef>
              <a:spcAft>
                <a:spcPts val="0"/>
              </a:spcAft>
              <a:buClr>
                <a:schemeClr val="dk1"/>
              </a:buClr>
              <a:buSzPts val="2500"/>
              <a:buFont typeface="Arial"/>
              <a:buNone/>
              <a:defRPr b="1" sz="2500"/>
            </a:lvl5pPr>
            <a:lvl6pPr indent="-228600" lvl="5" marL="2743200" algn="l">
              <a:spcBef>
                <a:spcPts val="500"/>
              </a:spcBef>
              <a:spcAft>
                <a:spcPts val="0"/>
              </a:spcAft>
              <a:buClr>
                <a:schemeClr val="dk1"/>
              </a:buClr>
              <a:buSzPts val="2500"/>
              <a:buFont typeface="Arial"/>
              <a:buNone/>
              <a:defRPr b="1" sz="2500"/>
            </a:lvl6pPr>
            <a:lvl7pPr indent="-228600" lvl="6" marL="3200400" algn="l">
              <a:spcBef>
                <a:spcPts val="500"/>
              </a:spcBef>
              <a:spcAft>
                <a:spcPts val="0"/>
              </a:spcAft>
              <a:buClr>
                <a:schemeClr val="dk1"/>
              </a:buClr>
              <a:buSzPts val="2500"/>
              <a:buFont typeface="Arial"/>
              <a:buNone/>
              <a:defRPr b="1" sz="2500"/>
            </a:lvl7pPr>
            <a:lvl8pPr indent="-228600" lvl="7" marL="3657600" algn="l">
              <a:spcBef>
                <a:spcPts val="500"/>
              </a:spcBef>
              <a:spcAft>
                <a:spcPts val="0"/>
              </a:spcAft>
              <a:buClr>
                <a:schemeClr val="dk1"/>
              </a:buClr>
              <a:buSzPts val="2500"/>
              <a:buFont typeface="Arial"/>
              <a:buNone/>
              <a:defRPr b="1" sz="2500"/>
            </a:lvl8pPr>
            <a:lvl9pPr indent="-228600" lvl="8" marL="4114800" algn="l">
              <a:spcBef>
                <a:spcPts val="500"/>
              </a:spcBef>
              <a:spcAft>
                <a:spcPts val="0"/>
              </a:spcAft>
              <a:buClr>
                <a:schemeClr val="dk1"/>
              </a:buClr>
              <a:buSzPts val="2500"/>
              <a:buFont typeface="Arial"/>
              <a:buNone/>
              <a:defRPr b="1" sz="2500"/>
            </a:lvl9pPr>
          </a:lstStyle>
          <a:p/>
        </p:txBody>
      </p:sp>
      <p:sp>
        <p:nvSpPr>
          <p:cNvPr id="43" name="Google Shape;43;p17"/>
          <p:cNvSpPr txBox="1"/>
          <p:nvPr>
            <p:ph idx="2" type="body"/>
          </p:nvPr>
        </p:nvSpPr>
        <p:spPr>
          <a:xfrm>
            <a:off x="813832" y="2899833"/>
            <a:ext cx="7191675" cy="5268384"/>
          </a:xfrm>
          <a:prstGeom prst="rect">
            <a:avLst/>
          </a:prstGeom>
          <a:noFill/>
          <a:ln>
            <a:noFill/>
          </a:ln>
        </p:spPr>
        <p:txBody>
          <a:bodyPr anchorCtr="0" anchor="t" bIns="71825" lIns="143675" spcFirstLastPara="1" rIns="143675" wrap="square" tIns="71825">
            <a:noAutofit/>
          </a:bodyPr>
          <a:lstStyle>
            <a:lvl1pPr indent="-469900" lvl="0" marL="457200" algn="l">
              <a:spcBef>
                <a:spcPts val="760"/>
              </a:spcBef>
              <a:spcAft>
                <a:spcPts val="0"/>
              </a:spcAft>
              <a:buClr>
                <a:schemeClr val="dk1"/>
              </a:buClr>
              <a:buSzPts val="3800"/>
              <a:buFont typeface="Arial"/>
              <a:buChar char="•"/>
              <a:defRPr sz="3800"/>
            </a:lvl1pPr>
            <a:lvl2pPr indent="-425450" lvl="1" marL="914400" algn="l">
              <a:spcBef>
                <a:spcPts val="620"/>
              </a:spcBef>
              <a:spcAft>
                <a:spcPts val="0"/>
              </a:spcAft>
              <a:buClr>
                <a:schemeClr val="dk1"/>
              </a:buClr>
              <a:buSzPts val="3100"/>
              <a:buFont typeface="Arial"/>
              <a:buChar char="–"/>
              <a:defRPr sz="3100"/>
            </a:lvl2pPr>
            <a:lvl3pPr indent="-406400" lvl="2" marL="1371600" algn="l">
              <a:spcBef>
                <a:spcPts val="560"/>
              </a:spcBef>
              <a:spcAft>
                <a:spcPts val="0"/>
              </a:spcAft>
              <a:buClr>
                <a:schemeClr val="dk1"/>
              </a:buClr>
              <a:buSzPts val="2800"/>
              <a:buFont typeface="Arial"/>
              <a:buChar char="•"/>
              <a:defRPr sz="2800"/>
            </a:lvl3pPr>
            <a:lvl4pPr indent="-387350" lvl="3" marL="1828800" algn="l">
              <a:spcBef>
                <a:spcPts val="500"/>
              </a:spcBef>
              <a:spcAft>
                <a:spcPts val="0"/>
              </a:spcAft>
              <a:buClr>
                <a:schemeClr val="dk1"/>
              </a:buClr>
              <a:buSzPts val="2500"/>
              <a:buFont typeface="Arial"/>
              <a:buChar char="–"/>
              <a:defRPr sz="2500"/>
            </a:lvl4pPr>
            <a:lvl5pPr indent="-387350" lvl="4" marL="2286000" algn="l">
              <a:spcBef>
                <a:spcPts val="500"/>
              </a:spcBef>
              <a:spcAft>
                <a:spcPts val="0"/>
              </a:spcAft>
              <a:buClr>
                <a:schemeClr val="dk1"/>
              </a:buClr>
              <a:buSzPts val="2500"/>
              <a:buFont typeface="Arial"/>
              <a:buChar char="»"/>
              <a:defRPr sz="2500"/>
            </a:lvl5pPr>
            <a:lvl6pPr indent="-387350" lvl="5" marL="2743200" algn="l">
              <a:spcBef>
                <a:spcPts val="500"/>
              </a:spcBef>
              <a:spcAft>
                <a:spcPts val="0"/>
              </a:spcAft>
              <a:buClr>
                <a:schemeClr val="dk1"/>
              </a:buClr>
              <a:buSzPts val="2500"/>
              <a:buFont typeface="Arial"/>
              <a:buChar char="»"/>
              <a:defRPr sz="2500"/>
            </a:lvl6pPr>
            <a:lvl7pPr indent="-387350" lvl="6" marL="3200400" algn="l">
              <a:spcBef>
                <a:spcPts val="500"/>
              </a:spcBef>
              <a:spcAft>
                <a:spcPts val="0"/>
              </a:spcAft>
              <a:buClr>
                <a:schemeClr val="dk1"/>
              </a:buClr>
              <a:buSzPts val="2500"/>
              <a:buFont typeface="Arial"/>
              <a:buChar char="»"/>
              <a:defRPr sz="2500"/>
            </a:lvl7pPr>
            <a:lvl8pPr indent="-387350" lvl="7" marL="3657600" algn="l">
              <a:spcBef>
                <a:spcPts val="500"/>
              </a:spcBef>
              <a:spcAft>
                <a:spcPts val="0"/>
              </a:spcAft>
              <a:buClr>
                <a:schemeClr val="dk1"/>
              </a:buClr>
              <a:buSzPts val="2500"/>
              <a:buFont typeface="Arial"/>
              <a:buChar char="»"/>
              <a:defRPr sz="2500"/>
            </a:lvl8pPr>
            <a:lvl9pPr indent="-387350" lvl="8" marL="4114800" algn="l">
              <a:spcBef>
                <a:spcPts val="500"/>
              </a:spcBef>
              <a:spcAft>
                <a:spcPts val="0"/>
              </a:spcAft>
              <a:buClr>
                <a:schemeClr val="dk1"/>
              </a:buClr>
              <a:buSzPts val="2500"/>
              <a:buFont typeface="Arial"/>
              <a:buChar char="»"/>
              <a:defRPr sz="2500"/>
            </a:lvl9pPr>
          </a:lstStyle>
          <a:p/>
        </p:txBody>
      </p:sp>
      <p:sp>
        <p:nvSpPr>
          <p:cNvPr id="44" name="Google Shape;44;p17"/>
          <p:cNvSpPr txBox="1"/>
          <p:nvPr>
            <p:ph idx="3" type="body"/>
          </p:nvPr>
        </p:nvSpPr>
        <p:spPr>
          <a:xfrm>
            <a:off x="8268307" y="2046817"/>
            <a:ext cx="7194500" cy="853016"/>
          </a:xfrm>
          <a:prstGeom prst="rect">
            <a:avLst/>
          </a:prstGeom>
          <a:noFill/>
          <a:ln>
            <a:noFill/>
          </a:ln>
        </p:spPr>
        <p:txBody>
          <a:bodyPr anchorCtr="0" anchor="b" bIns="71825" lIns="143675" spcFirstLastPara="1" rIns="143675" wrap="square" tIns="71825">
            <a:noAutofit/>
          </a:bodyPr>
          <a:lstStyle>
            <a:lvl1pPr indent="-228600" lvl="0" marL="457200" algn="l">
              <a:spcBef>
                <a:spcPts val="760"/>
              </a:spcBef>
              <a:spcAft>
                <a:spcPts val="0"/>
              </a:spcAft>
              <a:buClr>
                <a:schemeClr val="dk1"/>
              </a:buClr>
              <a:buSzPts val="3800"/>
              <a:buFont typeface="Arial"/>
              <a:buNone/>
              <a:defRPr b="1" sz="3800"/>
            </a:lvl1pPr>
            <a:lvl2pPr indent="-228600" lvl="1" marL="914400" algn="l">
              <a:spcBef>
                <a:spcPts val="620"/>
              </a:spcBef>
              <a:spcAft>
                <a:spcPts val="0"/>
              </a:spcAft>
              <a:buClr>
                <a:schemeClr val="dk1"/>
              </a:buClr>
              <a:buSzPts val="3100"/>
              <a:buFont typeface="Arial"/>
              <a:buNone/>
              <a:defRPr b="1" sz="3100"/>
            </a:lvl2pPr>
            <a:lvl3pPr indent="-228600" lvl="2" marL="1371600" algn="l">
              <a:spcBef>
                <a:spcPts val="560"/>
              </a:spcBef>
              <a:spcAft>
                <a:spcPts val="0"/>
              </a:spcAft>
              <a:buClr>
                <a:schemeClr val="dk1"/>
              </a:buClr>
              <a:buSzPts val="2800"/>
              <a:buFont typeface="Arial"/>
              <a:buNone/>
              <a:defRPr b="1" sz="2800"/>
            </a:lvl3pPr>
            <a:lvl4pPr indent="-228600" lvl="3" marL="1828800" algn="l">
              <a:spcBef>
                <a:spcPts val="500"/>
              </a:spcBef>
              <a:spcAft>
                <a:spcPts val="0"/>
              </a:spcAft>
              <a:buClr>
                <a:schemeClr val="dk1"/>
              </a:buClr>
              <a:buSzPts val="2500"/>
              <a:buFont typeface="Arial"/>
              <a:buNone/>
              <a:defRPr b="1" sz="2500"/>
            </a:lvl4pPr>
            <a:lvl5pPr indent="-228600" lvl="4" marL="2286000" algn="l">
              <a:spcBef>
                <a:spcPts val="500"/>
              </a:spcBef>
              <a:spcAft>
                <a:spcPts val="0"/>
              </a:spcAft>
              <a:buClr>
                <a:schemeClr val="dk1"/>
              </a:buClr>
              <a:buSzPts val="2500"/>
              <a:buFont typeface="Arial"/>
              <a:buNone/>
              <a:defRPr b="1" sz="2500"/>
            </a:lvl5pPr>
            <a:lvl6pPr indent="-228600" lvl="5" marL="2743200" algn="l">
              <a:spcBef>
                <a:spcPts val="500"/>
              </a:spcBef>
              <a:spcAft>
                <a:spcPts val="0"/>
              </a:spcAft>
              <a:buClr>
                <a:schemeClr val="dk1"/>
              </a:buClr>
              <a:buSzPts val="2500"/>
              <a:buFont typeface="Arial"/>
              <a:buNone/>
              <a:defRPr b="1" sz="2500"/>
            </a:lvl6pPr>
            <a:lvl7pPr indent="-228600" lvl="6" marL="3200400" algn="l">
              <a:spcBef>
                <a:spcPts val="500"/>
              </a:spcBef>
              <a:spcAft>
                <a:spcPts val="0"/>
              </a:spcAft>
              <a:buClr>
                <a:schemeClr val="dk1"/>
              </a:buClr>
              <a:buSzPts val="2500"/>
              <a:buFont typeface="Arial"/>
              <a:buNone/>
              <a:defRPr b="1" sz="2500"/>
            </a:lvl7pPr>
            <a:lvl8pPr indent="-228600" lvl="7" marL="3657600" algn="l">
              <a:spcBef>
                <a:spcPts val="500"/>
              </a:spcBef>
              <a:spcAft>
                <a:spcPts val="0"/>
              </a:spcAft>
              <a:buClr>
                <a:schemeClr val="dk1"/>
              </a:buClr>
              <a:buSzPts val="2500"/>
              <a:buFont typeface="Arial"/>
              <a:buNone/>
              <a:defRPr b="1" sz="2500"/>
            </a:lvl8pPr>
            <a:lvl9pPr indent="-228600" lvl="8" marL="4114800" algn="l">
              <a:spcBef>
                <a:spcPts val="500"/>
              </a:spcBef>
              <a:spcAft>
                <a:spcPts val="0"/>
              </a:spcAft>
              <a:buClr>
                <a:schemeClr val="dk1"/>
              </a:buClr>
              <a:buSzPts val="2500"/>
              <a:buFont typeface="Arial"/>
              <a:buNone/>
              <a:defRPr b="1" sz="2500"/>
            </a:lvl9pPr>
          </a:lstStyle>
          <a:p/>
        </p:txBody>
      </p:sp>
      <p:sp>
        <p:nvSpPr>
          <p:cNvPr id="45" name="Google Shape;45;p17"/>
          <p:cNvSpPr txBox="1"/>
          <p:nvPr>
            <p:ph idx="4" type="body"/>
          </p:nvPr>
        </p:nvSpPr>
        <p:spPr>
          <a:xfrm>
            <a:off x="8268307" y="2899833"/>
            <a:ext cx="7194500" cy="5268384"/>
          </a:xfrm>
          <a:prstGeom prst="rect">
            <a:avLst/>
          </a:prstGeom>
          <a:noFill/>
          <a:ln>
            <a:noFill/>
          </a:ln>
        </p:spPr>
        <p:txBody>
          <a:bodyPr anchorCtr="0" anchor="t" bIns="71825" lIns="143675" spcFirstLastPara="1" rIns="143675" wrap="square" tIns="71825">
            <a:noAutofit/>
          </a:bodyPr>
          <a:lstStyle>
            <a:lvl1pPr indent="-469900" lvl="0" marL="457200" algn="l">
              <a:spcBef>
                <a:spcPts val="760"/>
              </a:spcBef>
              <a:spcAft>
                <a:spcPts val="0"/>
              </a:spcAft>
              <a:buClr>
                <a:schemeClr val="dk1"/>
              </a:buClr>
              <a:buSzPts val="3800"/>
              <a:buFont typeface="Arial"/>
              <a:buChar char="•"/>
              <a:defRPr sz="3800"/>
            </a:lvl1pPr>
            <a:lvl2pPr indent="-425450" lvl="1" marL="914400" algn="l">
              <a:spcBef>
                <a:spcPts val="620"/>
              </a:spcBef>
              <a:spcAft>
                <a:spcPts val="0"/>
              </a:spcAft>
              <a:buClr>
                <a:schemeClr val="dk1"/>
              </a:buClr>
              <a:buSzPts val="3100"/>
              <a:buFont typeface="Arial"/>
              <a:buChar char="–"/>
              <a:defRPr sz="3100"/>
            </a:lvl2pPr>
            <a:lvl3pPr indent="-406400" lvl="2" marL="1371600" algn="l">
              <a:spcBef>
                <a:spcPts val="560"/>
              </a:spcBef>
              <a:spcAft>
                <a:spcPts val="0"/>
              </a:spcAft>
              <a:buClr>
                <a:schemeClr val="dk1"/>
              </a:buClr>
              <a:buSzPts val="2800"/>
              <a:buFont typeface="Arial"/>
              <a:buChar char="•"/>
              <a:defRPr sz="2800"/>
            </a:lvl3pPr>
            <a:lvl4pPr indent="-387350" lvl="3" marL="1828800" algn="l">
              <a:spcBef>
                <a:spcPts val="500"/>
              </a:spcBef>
              <a:spcAft>
                <a:spcPts val="0"/>
              </a:spcAft>
              <a:buClr>
                <a:schemeClr val="dk1"/>
              </a:buClr>
              <a:buSzPts val="2500"/>
              <a:buFont typeface="Arial"/>
              <a:buChar char="–"/>
              <a:defRPr sz="2500"/>
            </a:lvl4pPr>
            <a:lvl5pPr indent="-387350" lvl="4" marL="2286000" algn="l">
              <a:spcBef>
                <a:spcPts val="500"/>
              </a:spcBef>
              <a:spcAft>
                <a:spcPts val="0"/>
              </a:spcAft>
              <a:buClr>
                <a:schemeClr val="dk1"/>
              </a:buClr>
              <a:buSzPts val="2500"/>
              <a:buFont typeface="Arial"/>
              <a:buChar char="»"/>
              <a:defRPr sz="2500"/>
            </a:lvl5pPr>
            <a:lvl6pPr indent="-387350" lvl="5" marL="2743200" algn="l">
              <a:spcBef>
                <a:spcPts val="500"/>
              </a:spcBef>
              <a:spcAft>
                <a:spcPts val="0"/>
              </a:spcAft>
              <a:buClr>
                <a:schemeClr val="dk1"/>
              </a:buClr>
              <a:buSzPts val="2500"/>
              <a:buFont typeface="Arial"/>
              <a:buChar char="»"/>
              <a:defRPr sz="2500"/>
            </a:lvl6pPr>
            <a:lvl7pPr indent="-387350" lvl="6" marL="3200400" algn="l">
              <a:spcBef>
                <a:spcPts val="500"/>
              </a:spcBef>
              <a:spcAft>
                <a:spcPts val="0"/>
              </a:spcAft>
              <a:buClr>
                <a:schemeClr val="dk1"/>
              </a:buClr>
              <a:buSzPts val="2500"/>
              <a:buFont typeface="Arial"/>
              <a:buChar char="»"/>
              <a:defRPr sz="2500"/>
            </a:lvl7pPr>
            <a:lvl8pPr indent="-387350" lvl="7" marL="3657600" algn="l">
              <a:spcBef>
                <a:spcPts val="500"/>
              </a:spcBef>
              <a:spcAft>
                <a:spcPts val="0"/>
              </a:spcAft>
              <a:buClr>
                <a:schemeClr val="dk1"/>
              </a:buClr>
              <a:buSzPts val="2500"/>
              <a:buFont typeface="Arial"/>
              <a:buChar char="»"/>
              <a:defRPr sz="2500"/>
            </a:lvl8pPr>
            <a:lvl9pPr indent="-387350" lvl="8" marL="4114800" algn="l">
              <a:spcBef>
                <a:spcPts val="500"/>
              </a:spcBef>
              <a:spcAft>
                <a:spcPts val="0"/>
              </a:spcAft>
              <a:buClr>
                <a:schemeClr val="dk1"/>
              </a:buClr>
              <a:buSzPts val="2500"/>
              <a:buFont typeface="Arial"/>
              <a:buChar char="»"/>
              <a:defRPr sz="2500"/>
            </a:lvl9pPr>
          </a:lstStyle>
          <a:p/>
        </p:txBody>
      </p:sp>
      <p:sp>
        <p:nvSpPr>
          <p:cNvPr id="46" name="Google Shape;46;p17"/>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18"/>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9"/>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9"/>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9"/>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0"/>
          <p:cNvSpPr txBox="1"/>
          <p:nvPr>
            <p:ph type="title"/>
          </p:nvPr>
        </p:nvSpPr>
        <p:spPr>
          <a:xfrm>
            <a:off x="813833" y="364067"/>
            <a:ext cx="5354902" cy="1549400"/>
          </a:xfrm>
          <a:prstGeom prst="rect">
            <a:avLst/>
          </a:prstGeom>
          <a:noFill/>
          <a:ln>
            <a:noFill/>
          </a:ln>
        </p:spPr>
        <p:txBody>
          <a:bodyPr anchorCtr="0" anchor="b" bIns="71825" lIns="143675" spcFirstLastPara="1" rIns="143675" wrap="square" tIns="71825">
            <a:noAutofit/>
          </a:bodyPr>
          <a:lstStyle>
            <a:lvl1pPr lvl="0" algn="l">
              <a:spcBef>
                <a:spcPts val="0"/>
              </a:spcBef>
              <a:spcAft>
                <a:spcPts val="0"/>
              </a:spcAft>
              <a:buSzPts val="1400"/>
              <a:buNone/>
              <a:defRPr b="1" sz="31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20"/>
          <p:cNvSpPr txBox="1"/>
          <p:nvPr>
            <p:ph idx="1" type="body"/>
          </p:nvPr>
        </p:nvSpPr>
        <p:spPr>
          <a:xfrm>
            <a:off x="6363713" y="364068"/>
            <a:ext cx="9099093" cy="7804151"/>
          </a:xfrm>
          <a:prstGeom prst="rect">
            <a:avLst/>
          </a:prstGeom>
          <a:noFill/>
          <a:ln>
            <a:noFill/>
          </a:ln>
        </p:spPr>
        <p:txBody>
          <a:bodyPr anchorCtr="0" anchor="t" bIns="71825" lIns="143675" spcFirstLastPara="1" rIns="143675" wrap="square" tIns="71825">
            <a:noAutofit/>
          </a:bodyPr>
          <a:lstStyle>
            <a:lvl1pPr indent="-546100" lvl="0" marL="457200" algn="l">
              <a:spcBef>
                <a:spcPts val="1000"/>
              </a:spcBef>
              <a:spcAft>
                <a:spcPts val="0"/>
              </a:spcAft>
              <a:buClr>
                <a:schemeClr val="dk1"/>
              </a:buClr>
              <a:buSzPts val="5000"/>
              <a:buFont typeface="Arial"/>
              <a:buChar char="•"/>
              <a:defRPr sz="5000"/>
            </a:lvl1pPr>
            <a:lvl2pPr indent="-508000" lvl="1" marL="914400" algn="l">
              <a:spcBef>
                <a:spcPts val="880"/>
              </a:spcBef>
              <a:spcAft>
                <a:spcPts val="0"/>
              </a:spcAft>
              <a:buClr>
                <a:schemeClr val="dk1"/>
              </a:buClr>
              <a:buSzPts val="4400"/>
              <a:buFont typeface="Arial"/>
              <a:buChar char="–"/>
              <a:defRPr sz="4400"/>
            </a:lvl2pPr>
            <a:lvl3pPr indent="-469900" lvl="2" marL="1371600" algn="l">
              <a:spcBef>
                <a:spcPts val="760"/>
              </a:spcBef>
              <a:spcAft>
                <a:spcPts val="0"/>
              </a:spcAft>
              <a:buClr>
                <a:schemeClr val="dk1"/>
              </a:buClr>
              <a:buSzPts val="3800"/>
              <a:buFont typeface="Arial"/>
              <a:buChar char="•"/>
              <a:defRPr sz="3800"/>
            </a:lvl3pPr>
            <a:lvl4pPr indent="-425450" lvl="3" marL="1828800" algn="l">
              <a:spcBef>
                <a:spcPts val="620"/>
              </a:spcBef>
              <a:spcAft>
                <a:spcPts val="0"/>
              </a:spcAft>
              <a:buClr>
                <a:schemeClr val="dk1"/>
              </a:buClr>
              <a:buSzPts val="3100"/>
              <a:buFont typeface="Arial"/>
              <a:buChar char="–"/>
              <a:defRPr sz="3100"/>
            </a:lvl4pPr>
            <a:lvl5pPr indent="-425450" lvl="4" marL="2286000" algn="l">
              <a:spcBef>
                <a:spcPts val="620"/>
              </a:spcBef>
              <a:spcAft>
                <a:spcPts val="0"/>
              </a:spcAft>
              <a:buClr>
                <a:schemeClr val="dk1"/>
              </a:buClr>
              <a:buSzPts val="3100"/>
              <a:buFont typeface="Arial"/>
              <a:buChar char="»"/>
              <a:defRPr sz="3100"/>
            </a:lvl5pPr>
            <a:lvl6pPr indent="-425450" lvl="5" marL="2743200" algn="l">
              <a:spcBef>
                <a:spcPts val="620"/>
              </a:spcBef>
              <a:spcAft>
                <a:spcPts val="0"/>
              </a:spcAft>
              <a:buClr>
                <a:schemeClr val="dk1"/>
              </a:buClr>
              <a:buSzPts val="3100"/>
              <a:buFont typeface="Arial"/>
              <a:buChar char="»"/>
              <a:defRPr sz="3100"/>
            </a:lvl6pPr>
            <a:lvl7pPr indent="-425450" lvl="6" marL="3200400" algn="l">
              <a:spcBef>
                <a:spcPts val="620"/>
              </a:spcBef>
              <a:spcAft>
                <a:spcPts val="0"/>
              </a:spcAft>
              <a:buClr>
                <a:schemeClr val="dk1"/>
              </a:buClr>
              <a:buSzPts val="3100"/>
              <a:buFont typeface="Arial"/>
              <a:buChar char="»"/>
              <a:defRPr sz="3100"/>
            </a:lvl7pPr>
            <a:lvl8pPr indent="-425450" lvl="7" marL="3657600" algn="l">
              <a:spcBef>
                <a:spcPts val="620"/>
              </a:spcBef>
              <a:spcAft>
                <a:spcPts val="0"/>
              </a:spcAft>
              <a:buClr>
                <a:schemeClr val="dk1"/>
              </a:buClr>
              <a:buSzPts val="3100"/>
              <a:buFont typeface="Arial"/>
              <a:buChar char="»"/>
              <a:defRPr sz="3100"/>
            </a:lvl8pPr>
            <a:lvl9pPr indent="-425450" lvl="8" marL="4114800" algn="l">
              <a:spcBef>
                <a:spcPts val="620"/>
              </a:spcBef>
              <a:spcAft>
                <a:spcPts val="0"/>
              </a:spcAft>
              <a:buClr>
                <a:schemeClr val="dk1"/>
              </a:buClr>
              <a:buSzPts val="3100"/>
              <a:buFont typeface="Arial"/>
              <a:buChar char="»"/>
              <a:defRPr sz="3100"/>
            </a:lvl9pPr>
          </a:lstStyle>
          <a:p/>
        </p:txBody>
      </p:sp>
      <p:sp>
        <p:nvSpPr>
          <p:cNvPr id="61" name="Google Shape;61;p20"/>
          <p:cNvSpPr txBox="1"/>
          <p:nvPr>
            <p:ph idx="2" type="body"/>
          </p:nvPr>
        </p:nvSpPr>
        <p:spPr>
          <a:xfrm>
            <a:off x="813833" y="1913468"/>
            <a:ext cx="5354902" cy="6254751"/>
          </a:xfrm>
          <a:prstGeom prst="rect">
            <a:avLst/>
          </a:prstGeom>
          <a:noFill/>
          <a:ln>
            <a:noFill/>
          </a:ln>
        </p:spPr>
        <p:txBody>
          <a:bodyPr anchorCtr="0" anchor="t" bIns="71825" lIns="143675" spcFirstLastPara="1" rIns="143675" wrap="square" tIns="71825">
            <a:noAutofit/>
          </a:bodyPr>
          <a:lstStyle>
            <a:lvl1pPr indent="-228600" lvl="0" marL="457200" algn="l">
              <a:spcBef>
                <a:spcPts val="440"/>
              </a:spcBef>
              <a:spcAft>
                <a:spcPts val="0"/>
              </a:spcAft>
              <a:buClr>
                <a:schemeClr val="dk1"/>
              </a:buClr>
              <a:buSzPts val="2200"/>
              <a:buFont typeface="Arial"/>
              <a:buNone/>
              <a:defRPr sz="2200"/>
            </a:lvl1pPr>
            <a:lvl2pPr indent="-228600" lvl="1" marL="914400" algn="l">
              <a:spcBef>
                <a:spcPts val="380"/>
              </a:spcBef>
              <a:spcAft>
                <a:spcPts val="0"/>
              </a:spcAft>
              <a:buClr>
                <a:schemeClr val="dk1"/>
              </a:buClr>
              <a:buSzPts val="1900"/>
              <a:buFont typeface="Arial"/>
              <a:buNone/>
              <a:defRPr sz="19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62" name="Google Shape;62;p20"/>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0"/>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0"/>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1"/>
          <p:cNvSpPr txBox="1"/>
          <p:nvPr>
            <p:ph type="title"/>
          </p:nvPr>
        </p:nvSpPr>
        <p:spPr>
          <a:xfrm>
            <a:off x="3190335" y="6400801"/>
            <a:ext cx="9765983" cy="755651"/>
          </a:xfrm>
          <a:prstGeom prst="rect">
            <a:avLst/>
          </a:prstGeom>
          <a:noFill/>
          <a:ln>
            <a:noFill/>
          </a:ln>
        </p:spPr>
        <p:txBody>
          <a:bodyPr anchorCtr="0" anchor="b" bIns="71825" lIns="143675" spcFirstLastPara="1" rIns="143675" wrap="square" tIns="71825">
            <a:noAutofit/>
          </a:bodyPr>
          <a:lstStyle>
            <a:lvl1pPr lvl="0" algn="l">
              <a:spcBef>
                <a:spcPts val="0"/>
              </a:spcBef>
              <a:spcAft>
                <a:spcPts val="0"/>
              </a:spcAft>
              <a:buSzPts val="1400"/>
              <a:buNone/>
              <a:defRPr b="1" sz="31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21"/>
          <p:cNvSpPr/>
          <p:nvPr>
            <p:ph idx="2" type="pic"/>
          </p:nvPr>
        </p:nvSpPr>
        <p:spPr>
          <a:xfrm>
            <a:off x="3190335" y="817033"/>
            <a:ext cx="9765983" cy="5486400"/>
          </a:xfrm>
          <a:prstGeom prst="rect">
            <a:avLst/>
          </a:prstGeom>
          <a:noFill/>
          <a:ln>
            <a:noFill/>
          </a:ln>
        </p:spPr>
      </p:sp>
      <p:sp>
        <p:nvSpPr>
          <p:cNvPr id="68" name="Google Shape;68;p21"/>
          <p:cNvSpPr txBox="1"/>
          <p:nvPr>
            <p:ph idx="1" type="body"/>
          </p:nvPr>
        </p:nvSpPr>
        <p:spPr>
          <a:xfrm>
            <a:off x="3190335" y="7156452"/>
            <a:ext cx="9765983" cy="1073149"/>
          </a:xfrm>
          <a:prstGeom prst="rect">
            <a:avLst/>
          </a:prstGeom>
          <a:noFill/>
          <a:ln>
            <a:noFill/>
          </a:ln>
        </p:spPr>
        <p:txBody>
          <a:bodyPr anchorCtr="0" anchor="t" bIns="71825" lIns="143675" spcFirstLastPara="1" rIns="143675" wrap="square" tIns="71825">
            <a:noAutofit/>
          </a:bodyPr>
          <a:lstStyle>
            <a:lvl1pPr indent="-228600" lvl="0" marL="457200" algn="l">
              <a:spcBef>
                <a:spcPts val="440"/>
              </a:spcBef>
              <a:spcAft>
                <a:spcPts val="0"/>
              </a:spcAft>
              <a:buClr>
                <a:schemeClr val="dk1"/>
              </a:buClr>
              <a:buSzPts val="2200"/>
              <a:buFont typeface="Arial"/>
              <a:buNone/>
              <a:defRPr sz="2200"/>
            </a:lvl1pPr>
            <a:lvl2pPr indent="-228600" lvl="1" marL="914400" algn="l">
              <a:spcBef>
                <a:spcPts val="380"/>
              </a:spcBef>
              <a:spcAft>
                <a:spcPts val="0"/>
              </a:spcAft>
              <a:buClr>
                <a:schemeClr val="dk1"/>
              </a:buClr>
              <a:buSzPts val="1900"/>
              <a:buFont typeface="Arial"/>
              <a:buNone/>
              <a:defRPr sz="19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69" name="Google Shape;69;p21"/>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1"/>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1"/>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9pPr>
          </a:lstStyle>
          <a:p/>
        </p:txBody>
      </p:sp>
      <p:sp>
        <p:nvSpPr>
          <p:cNvPr id="11" name="Google Shape;11;p10"/>
          <p:cNvSpPr txBox="1"/>
          <p:nvPr>
            <p:ph idx="1" type="body"/>
          </p:nvPr>
        </p:nvSpPr>
        <p:spPr>
          <a:xfrm>
            <a:off x="813832" y="2133600"/>
            <a:ext cx="14648974" cy="6034088"/>
          </a:xfrm>
          <a:prstGeom prst="rect">
            <a:avLst/>
          </a:prstGeom>
          <a:noFill/>
          <a:ln>
            <a:noFill/>
          </a:ln>
        </p:spPr>
        <p:txBody>
          <a:bodyPr anchorCtr="0" anchor="t" bIns="71825" lIns="143675" spcFirstLastPara="1" rIns="143675" wrap="square" tIns="71825">
            <a:noAutofit/>
          </a:bodyPr>
          <a:lstStyle>
            <a:lvl1pPr indent="-546100" lvl="0" marL="4572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1pPr>
            <a:lvl2pPr indent="-508000" lvl="1" marL="914400" marR="0" rtl="0" algn="l">
              <a:spcBef>
                <a:spcPts val="880"/>
              </a:spcBef>
              <a:spcAft>
                <a:spcPts val="0"/>
              </a:spcAft>
              <a:buClr>
                <a:schemeClr val="dk1"/>
              </a:buClr>
              <a:buSzPts val="4400"/>
              <a:buFont typeface="Arial"/>
              <a:buChar char="–"/>
              <a:defRPr b="0" i="0" sz="4400" u="none" cap="none" strike="noStrike">
                <a:solidFill>
                  <a:schemeClr val="dk1"/>
                </a:solidFill>
                <a:latin typeface="Arial"/>
                <a:ea typeface="Arial"/>
                <a:cs typeface="Arial"/>
                <a:sym typeface="Arial"/>
              </a:defRPr>
            </a:lvl2pPr>
            <a:lvl3pPr indent="-469900" lvl="2" marL="1371600" marR="0" rtl="0" algn="l">
              <a:spcBef>
                <a:spcPts val="760"/>
              </a:spcBef>
              <a:spcAft>
                <a:spcPts val="0"/>
              </a:spcAft>
              <a:buClr>
                <a:schemeClr val="dk1"/>
              </a:buClr>
              <a:buSzPts val="3800"/>
              <a:buFont typeface="Arial"/>
              <a:buChar char="•"/>
              <a:defRPr b="0" i="0" sz="3800" u="none" cap="none" strike="noStrike">
                <a:solidFill>
                  <a:schemeClr val="dk1"/>
                </a:solidFill>
                <a:latin typeface="Arial"/>
                <a:ea typeface="Arial"/>
                <a:cs typeface="Arial"/>
                <a:sym typeface="Arial"/>
              </a:defRPr>
            </a:lvl3pPr>
            <a:lvl4pPr indent="-425450" lvl="3" marL="18288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4pPr>
            <a:lvl5pPr indent="-425450" lvl="4" marL="22860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5pPr>
            <a:lvl6pPr indent="-425450" lvl="5" marL="27432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6pPr>
            <a:lvl7pPr indent="-425450" lvl="6" marL="32004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7pPr>
            <a:lvl8pPr indent="-425450" lvl="7" marL="36576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8pPr>
            <a:lvl9pPr indent="-425450" lvl="8" marL="41148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9pPr>
          </a:lstStyle>
          <a:p/>
        </p:txBody>
      </p:sp>
      <p:sp>
        <p:nvSpPr>
          <p:cNvPr id="12" name="Google Shape;12;p10"/>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marR="0" rtl="0" algn="l">
              <a:spcBef>
                <a:spcPts val="0"/>
              </a:spcBef>
              <a:spcAft>
                <a:spcPts val="0"/>
              </a:spcAft>
              <a:buSzPts val="1400"/>
              <a:buNone/>
              <a:defRPr b="0" i="0" sz="2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0"/>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marR="0" rtl="0" algn="ctr">
              <a:spcBef>
                <a:spcPts val="0"/>
              </a:spcBef>
              <a:spcAft>
                <a:spcPts val="0"/>
              </a:spcAft>
              <a:buSzPts val="1400"/>
              <a:buNone/>
              <a:defRPr b="0" i="0" sz="2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0"/>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rtl="0" algn="r">
              <a:spcBef>
                <a:spcPts val="0"/>
              </a:spcBef>
              <a:spcAft>
                <a:spcPts val="0"/>
              </a:spcAft>
              <a:buNone/>
              <a:defRPr b="0" i="0" sz="22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22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22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22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22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22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22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22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2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2"/>
          <p:cNvSpPr txBox="1"/>
          <p:nvPr>
            <p:ph type="title"/>
          </p:nvPr>
        </p:nvSpPr>
        <p:spPr>
          <a:xfrm>
            <a:off x="1119019" y="486836"/>
            <a:ext cx="14038600" cy="176741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867"/>
              <a:buFont typeface="Calibri"/>
              <a:buNone/>
              <a:defRPr b="0" i="0" sz="5867"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2"/>
          <p:cNvSpPr txBox="1"/>
          <p:nvPr>
            <p:ph idx="1" type="body"/>
          </p:nvPr>
        </p:nvSpPr>
        <p:spPr>
          <a:xfrm>
            <a:off x="1119019" y="2434167"/>
            <a:ext cx="14038600" cy="5801784"/>
          </a:xfrm>
          <a:prstGeom prst="rect">
            <a:avLst/>
          </a:prstGeom>
          <a:noFill/>
          <a:ln>
            <a:noFill/>
          </a:ln>
        </p:spPr>
        <p:txBody>
          <a:bodyPr anchorCtr="0" anchor="t" bIns="45700" lIns="91425" spcFirstLastPara="1" rIns="91425" wrap="square" tIns="45700">
            <a:normAutofit/>
          </a:bodyPr>
          <a:lstStyle>
            <a:lvl1pPr indent="-465645" lvl="0" marL="457200" marR="0" rtl="0" algn="l">
              <a:lnSpc>
                <a:spcPct val="90000"/>
              </a:lnSpc>
              <a:spcBef>
                <a:spcPts val="1333"/>
              </a:spcBef>
              <a:spcAft>
                <a:spcPts val="0"/>
              </a:spcAft>
              <a:buClr>
                <a:schemeClr val="dk1"/>
              </a:buClr>
              <a:buSzPts val="3733"/>
              <a:buFont typeface="Arial"/>
              <a:buChar char="•"/>
              <a:defRPr b="0" i="0" sz="3733" u="none" cap="none" strike="noStrike">
                <a:solidFill>
                  <a:schemeClr val="dk1"/>
                </a:solidFill>
                <a:latin typeface="Calibri"/>
                <a:ea typeface="Calibri"/>
                <a:cs typeface="Calibri"/>
                <a:sym typeface="Calibri"/>
              </a:defRPr>
            </a:lvl1pPr>
            <a:lvl2pPr indent="-431800" lvl="1" marL="914400" marR="0" rtl="0" algn="l">
              <a:lnSpc>
                <a:spcPct val="90000"/>
              </a:lnSpc>
              <a:spcBef>
                <a:spcPts val="667"/>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397954" lvl="2" marL="1371600" marR="0" rtl="0" algn="l">
              <a:lnSpc>
                <a:spcPct val="90000"/>
              </a:lnSpc>
              <a:spcBef>
                <a:spcPts val="667"/>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3pPr>
            <a:lvl4pPr indent="-381000" lvl="3" marL="1828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87" name="Google Shape;87;p12"/>
          <p:cNvSpPr txBox="1"/>
          <p:nvPr>
            <p:ph idx="10" type="dt"/>
          </p:nvPr>
        </p:nvSpPr>
        <p:spPr>
          <a:xfrm>
            <a:off x="1119019" y="8475136"/>
            <a:ext cx="3662244"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6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8" name="Google Shape;88;p12"/>
          <p:cNvSpPr txBox="1"/>
          <p:nvPr>
            <p:ph idx="11" type="ftr"/>
          </p:nvPr>
        </p:nvSpPr>
        <p:spPr>
          <a:xfrm>
            <a:off x="5391637" y="8475136"/>
            <a:ext cx="549336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6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9" name="Google Shape;89;p12"/>
          <p:cNvSpPr txBox="1"/>
          <p:nvPr>
            <p:ph idx="12" type="sldNum"/>
          </p:nvPr>
        </p:nvSpPr>
        <p:spPr>
          <a:xfrm>
            <a:off x="11495375" y="8475136"/>
            <a:ext cx="3662244"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600">
                <a:solidFill>
                  <a:srgbClr val="888888"/>
                </a:solidFill>
                <a:latin typeface="Calibri"/>
                <a:ea typeface="Calibri"/>
                <a:cs typeface="Calibri"/>
                <a:sym typeface="Calibri"/>
              </a:defRPr>
            </a:lvl1pPr>
            <a:lvl2pPr indent="0" lvl="1" marL="0" marR="0" rtl="0" algn="r">
              <a:spcBef>
                <a:spcPts val="0"/>
              </a:spcBef>
              <a:spcAft>
                <a:spcPts val="0"/>
              </a:spcAft>
              <a:buNone/>
              <a:defRPr sz="1600">
                <a:solidFill>
                  <a:srgbClr val="888888"/>
                </a:solidFill>
                <a:latin typeface="Calibri"/>
                <a:ea typeface="Calibri"/>
                <a:cs typeface="Calibri"/>
                <a:sym typeface="Calibri"/>
              </a:defRPr>
            </a:lvl2pPr>
            <a:lvl3pPr indent="0" lvl="2" marL="0" marR="0" rtl="0" algn="r">
              <a:spcBef>
                <a:spcPts val="0"/>
              </a:spcBef>
              <a:spcAft>
                <a:spcPts val="0"/>
              </a:spcAft>
              <a:buNone/>
              <a:defRPr sz="1600">
                <a:solidFill>
                  <a:srgbClr val="888888"/>
                </a:solidFill>
                <a:latin typeface="Calibri"/>
                <a:ea typeface="Calibri"/>
                <a:cs typeface="Calibri"/>
                <a:sym typeface="Calibri"/>
              </a:defRPr>
            </a:lvl3pPr>
            <a:lvl4pPr indent="0" lvl="3" marL="0" marR="0" rtl="0" algn="r">
              <a:spcBef>
                <a:spcPts val="0"/>
              </a:spcBef>
              <a:spcAft>
                <a:spcPts val="0"/>
              </a:spcAft>
              <a:buNone/>
              <a:defRPr sz="1600">
                <a:solidFill>
                  <a:srgbClr val="888888"/>
                </a:solidFill>
                <a:latin typeface="Calibri"/>
                <a:ea typeface="Calibri"/>
                <a:cs typeface="Calibri"/>
                <a:sym typeface="Calibri"/>
              </a:defRPr>
            </a:lvl4pPr>
            <a:lvl5pPr indent="0" lvl="4" marL="0" marR="0" rtl="0" algn="r">
              <a:spcBef>
                <a:spcPts val="0"/>
              </a:spcBef>
              <a:spcAft>
                <a:spcPts val="0"/>
              </a:spcAft>
              <a:buNone/>
              <a:defRPr sz="1600">
                <a:solidFill>
                  <a:srgbClr val="888888"/>
                </a:solidFill>
                <a:latin typeface="Calibri"/>
                <a:ea typeface="Calibri"/>
                <a:cs typeface="Calibri"/>
                <a:sym typeface="Calibri"/>
              </a:defRPr>
            </a:lvl5pPr>
            <a:lvl6pPr indent="0" lvl="5" marL="0" marR="0" rtl="0" algn="r">
              <a:spcBef>
                <a:spcPts val="0"/>
              </a:spcBef>
              <a:spcAft>
                <a:spcPts val="0"/>
              </a:spcAft>
              <a:buNone/>
              <a:defRPr sz="1600">
                <a:solidFill>
                  <a:srgbClr val="888888"/>
                </a:solidFill>
                <a:latin typeface="Calibri"/>
                <a:ea typeface="Calibri"/>
                <a:cs typeface="Calibri"/>
                <a:sym typeface="Calibri"/>
              </a:defRPr>
            </a:lvl6pPr>
            <a:lvl7pPr indent="0" lvl="6" marL="0" marR="0" rtl="0" algn="r">
              <a:spcBef>
                <a:spcPts val="0"/>
              </a:spcBef>
              <a:spcAft>
                <a:spcPts val="0"/>
              </a:spcAft>
              <a:buNone/>
              <a:defRPr sz="1600">
                <a:solidFill>
                  <a:srgbClr val="888888"/>
                </a:solidFill>
                <a:latin typeface="Calibri"/>
                <a:ea typeface="Calibri"/>
                <a:cs typeface="Calibri"/>
                <a:sym typeface="Calibri"/>
              </a:defRPr>
            </a:lvl7pPr>
            <a:lvl8pPr indent="0" lvl="7" marL="0" marR="0" rtl="0" algn="r">
              <a:spcBef>
                <a:spcPts val="0"/>
              </a:spcBef>
              <a:spcAft>
                <a:spcPts val="0"/>
              </a:spcAft>
              <a:buNone/>
              <a:defRPr sz="1600">
                <a:solidFill>
                  <a:srgbClr val="888888"/>
                </a:solidFill>
                <a:latin typeface="Calibri"/>
                <a:ea typeface="Calibri"/>
                <a:cs typeface="Calibri"/>
                <a:sym typeface="Calibri"/>
              </a:defRPr>
            </a:lvl8pPr>
            <a:lvl9pPr indent="0" lvl="8" marL="0" marR="0" rtl="0" algn="r">
              <a:spcBef>
                <a:spcPts val="0"/>
              </a:spcBef>
              <a:spcAft>
                <a:spcPts val="0"/>
              </a:spcAft>
              <a:buNone/>
              <a:defRPr sz="16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5.gif"/><Relationship Id="rId6" Type="http://schemas.openxmlformats.org/officeDocument/2006/relationships/image" Target="../media/image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0.jpg"/><Relationship Id="rId5" Type="http://schemas.openxmlformats.org/officeDocument/2006/relationships/image" Target="../media/image14.png"/><Relationship Id="rId6" Type="http://schemas.openxmlformats.org/officeDocument/2006/relationships/image" Target="../media/image6.jpg"/><Relationship Id="rId7"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
        <p:nvSpPr>
          <p:cNvPr id="163" name="Google Shape;163;p1"/>
          <p:cNvSpPr txBox="1"/>
          <p:nvPr/>
        </p:nvSpPr>
        <p:spPr>
          <a:xfrm>
            <a:off x="3197197" y="266701"/>
            <a:ext cx="10037260" cy="684213"/>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i="0" lang="en-US" sz="3500" u="none" cap="none" strike="noStrike">
                <a:solidFill>
                  <a:srgbClr val="FF0066"/>
                </a:solidFill>
                <a:latin typeface="Times New Roman"/>
                <a:ea typeface="Times New Roman"/>
                <a:cs typeface="Times New Roman"/>
                <a:sym typeface="Times New Roman"/>
              </a:rPr>
              <a:t>TRƯỜNG TIỂU HỌC ……</a:t>
            </a:r>
            <a:endParaRPr b="1" i="0" sz="3500" u="none" cap="none" strike="noStrike">
              <a:solidFill>
                <a:srgbClr val="FF0066"/>
              </a:solidFill>
              <a:latin typeface="Times New Roman"/>
              <a:ea typeface="Times New Roman"/>
              <a:cs typeface="Times New Roman"/>
              <a:sym typeface="Times New Roman"/>
            </a:endParaRPr>
          </a:p>
        </p:txBody>
      </p:sp>
      <p:cxnSp>
        <p:nvCxnSpPr>
          <p:cNvPr id="164" name="Google Shape;164;p1"/>
          <p:cNvCxnSpPr/>
          <p:nvPr/>
        </p:nvCxnSpPr>
        <p:spPr>
          <a:xfrm>
            <a:off x="5407784" y="990600"/>
            <a:ext cx="5985862"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cxnSp>
        <p:nvCxnSpPr>
          <p:cNvPr id="165" name="Google Shape;165;p1"/>
          <p:cNvCxnSpPr/>
          <p:nvPr/>
        </p:nvCxnSpPr>
        <p:spPr>
          <a:xfrm>
            <a:off x="5852319" y="1129028"/>
            <a:ext cx="4953000"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sp>
        <p:nvSpPr>
          <p:cNvPr id="166" name="Google Shape;166;p1"/>
          <p:cNvSpPr txBox="1"/>
          <p:nvPr/>
        </p:nvSpPr>
        <p:spPr>
          <a:xfrm>
            <a:off x="1379698" y="4291962"/>
            <a:ext cx="12656582" cy="1573174"/>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Môn Công nghệ lớp 3</a:t>
            </a:r>
            <a:endParaRPr/>
          </a:p>
          <a:p>
            <a:pPr indent="-457200" lvl="0" marL="457200" marR="0" rtl="0" algn="ctr">
              <a:lnSpc>
                <a:spcPct val="120000"/>
              </a:lnSpc>
              <a:spcBef>
                <a:spcPts val="0"/>
              </a:spcBef>
              <a:spcAft>
                <a:spcPts val="0"/>
              </a:spcAft>
              <a:buNone/>
            </a:pPr>
            <a:r>
              <a:rPr b="1" i="0" lang="en-US" sz="4400" u="none" cap="none" strike="noStrike">
                <a:solidFill>
                  <a:srgbClr val="FF0000"/>
                </a:solidFill>
                <a:latin typeface="Times New Roman"/>
                <a:ea typeface="Times New Roman"/>
                <a:cs typeface="Times New Roman"/>
                <a:sym typeface="Times New Roman"/>
              </a:rPr>
              <a:t>Bài 01: TỰ NHIÊN VÀ CÔNG NGHỆ (T1) </a:t>
            </a:r>
            <a:endParaRPr b="0" i="0" sz="4400" u="none" cap="none" strike="noStrike">
              <a:solidFill>
                <a:srgbClr val="FF0000"/>
              </a:solidFill>
              <a:latin typeface="Times New Roman"/>
              <a:ea typeface="Times New Roman"/>
              <a:cs typeface="Times New Roman"/>
              <a:sym typeface="Times New Roman"/>
            </a:endParaRPr>
          </a:p>
        </p:txBody>
      </p:sp>
      <p:sp>
        <p:nvSpPr>
          <p:cNvPr id="167" name="Google Shape;167;p1"/>
          <p:cNvSpPr txBox="1"/>
          <p:nvPr/>
        </p:nvSpPr>
        <p:spPr>
          <a:xfrm>
            <a:off x="4053772" y="8001000"/>
            <a:ext cx="7102225" cy="1006866"/>
          </a:xfrm>
          <a:prstGeom prst="rect">
            <a:avLst/>
          </a:prstGeom>
          <a:noFill/>
          <a:ln>
            <a:noFill/>
          </a:ln>
        </p:spPr>
        <p:txBody>
          <a:bodyPr anchorCtr="0" anchor="t" bIns="71825" lIns="143675" spcFirstLastPara="1" rIns="143675" wrap="square" tIns="71825">
            <a:spAutoFit/>
          </a:bodyPr>
          <a:lstStyle/>
          <a:p>
            <a:pPr indent="0" lvl="0" marL="0" marR="0" rtl="0" algn="l">
              <a:spcBef>
                <a:spcPts val="0"/>
              </a:spcBef>
              <a:spcAft>
                <a:spcPts val="0"/>
              </a:spcAft>
              <a:buNone/>
            </a:pPr>
            <a:r>
              <a:rPr b="1" i="1" lang="en-US" sz="2800" u="none" cap="none" strike="noStrike">
                <a:solidFill>
                  <a:srgbClr val="0000CC"/>
                </a:solidFill>
                <a:latin typeface="Times New Roman"/>
                <a:ea typeface="Times New Roman"/>
                <a:cs typeface="Times New Roman"/>
                <a:sym typeface="Times New Roman"/>
              </a:rPr>
              <a:t>Giáo viên:……………………………………</a:t>
            </a:r>
            <a:endParaRPr b="1" i="1" sz="2800" u="none" cap="none" strike="noStrike">
              <a:solidFill>
                <a:srgbClr val="0000CC"/>
              </a:solidFill>
              <a:latin typeface="Times New Roman"/>
              <a:ea typeface="Times New Roman"/>
              <a:cs typeface="Times New Roman"/>
              <a:sym typeface="Times New Roman"/>
            </a:endParaRPr>
          </a:p>
          <a:p>
            <a:pPr indent="0" lvl="0" marL="0" marR="0" rtl="0" algn="l">
              <a:spcBef>
                <a:spcPts val="0"/>
              </a:spcBef>
              <a:spcAft>
                <a:spcPts val="0"/>
              </a:spcAft>
              <a:buNone/>
            </a:pPr>
            <a:r>
              <a:rPr b="1" i="1" lang="en-US" sz="2800" u="none" cap="none" strike="noStrike">
                <a:solidFill>
                  <a:srgbClr val="0000CC"/>
                </a:solidFill>
                <a:latin typeface="Times New Roman"/>
                <a:ea typeface="Times New Roman"/>
                <a:cs typeface="Times New Roman"/>
                <a:sym typeface="Times New Roman"/>
              </a:rPr>
              <a:t>Lớp:  3</a:t>
            </a:r>
            <a:endParaRPr/>
          </a:p>
        </p:txBody>
      </p:sp>
      <p:pic>
        <p:nvPicPr>
          <p:cNvPr descr="bd21315_" id="168" name="Google Shape;168;p1"/>
          <p:cNvPicPr preferRelativeResize="0"/>
          <p:nvPr/>
        </p:nvPicPr>
        <p:blipFill rotWithShape="1">
          <a:blip r:embed="rId4">
            <a:alphaModFix/>
          </a:blip>
          <a:srcRect b="0" l="0" r="0" t="0"/>
          <a:stretch/>
        </p:blipFill>
        <p:spPr>
          <a:xfrm>
            <a:off x="5155056" y="6664935"/>
            <a:ext cx="5616086" cy="204787"/>
          </a:xfrm>
          <a:prstGeom prst="rect">
            <a:avLst/>
          </a:prstGeom>
          <a:noFill/>
          <a:ln>
            <a:noFill/>
          </a:ln>
        </p:spPr>
      </p:pic>
      <p:sp>
        <p:nvSpPr>
          <p:cNvPr id="169" name="Google Shape;169;p1"/>
          <p:cNvSpPr txBox="1"/>
          <p:nvPr/>
        </p:nvSpPr>
        <p:spPr>
          <a:xfrm>
            <a:off x="1889919" y="1702753"/>
            <a:ext cx="12146361" cy="1992313"/>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i="0" lang="en-US" sz="6000" u="none" cap="none" strike="noStrike">
                <a:solidFill>
                  <a:srgbClr val="0000CC"/>
                </a:solidFill>
                <a:latin typeface="Times New Roman"/>
                <a:ea typeface="Times New Roman"/>
                <a:cs typeface="Times New Roman"/>
                <a:sym typeface="Times New Roman"/>
              </a:rPr>
              <a:t>CHÀO MỪNG QUÝ THẦY CÔ</a:t>
            </a:r>
            <a:endParaRPr/>
          </a:p>
          <a:p>
            <a:pPr indent="0" lvl="0" marL="0" marR="0" rtl="0" algn="ctr">
              <a:spcBef>
                <a:spcPts val="0"/>
              </a:spcBef>
              <a:spcAft>
                <a:spcPts val="0"/>
              </a:spcAft>
              <a:buNone/>
            </a:pPr>
            <a:r>
              <a:rPr b="1" i="0" lang="en-US" sz="6000" u="none" cap="none" strike="noStrike">
                <a:solidFill>
                  <a:srgbClr val="0000CC"/>
                </a:solidFill>
                <a:latin typeface="Times New Roman"/>
                <a:ea typeface="Times New Roman"/>
                <a:cs typeface="Times New Roman"/>
                <a:sym typeface="Times New Roman"/>
              </a:rPr>
              <a:t>VỀ DỰ GIỜ THĂM LỚP</a:t>
            </a:r>
            <a:endParaRPr/>
          </a:p>
        </p:txBody>
      </p:sp>
      <p:pic>
        <p:nvPicPr>
          <p:cNvPr descr="BƯỚM 58" id="170" name="Google Shape;170;p1"/>
          <p:cNvPicPr preferRelativeResize="0"/>
          <p:nvPr/>
        </p:nvPicPr>
        <p:blipFill rotWithShape="1">
          <a:blip r:embed="rId5">
            <a:alphaModFix/>
          </a:blip>
          <a:srcRect b="0" l="0" r="0" t="0"/>
          <a:stretch/>
        </p:blipFill>
        <p:spPr>
          <a:xfrm rot="9961410">
            <a:off x="13947921" y="388164"/>
            <a:ext cx="1197160" cy="1561116"/>
          </a:xfrm>
          <a:prstGeom prst="rect">
            <a:avLst/>
          </a:prstGeom>
          <a:noFill/>
          <a:ln>
            <a:noFill/>
          </a:ln>
        </p:spPr>
      </p:pic>
      <p:pic>
        <p:nvPicPr>
          <p:cNvPr descr="animal-14[1]" id="171" name="Google Shape;171;p1"/>
          <p:cNvPicPr preferRelativeResize="0"/>
          <p:nvPr/>
        </p:nvPicPr>
        <p:blipFill rotWithShape="1">
          <a:blip r:embed="rId6">
            <a:alphaModFix/>
          </a:blip>
          <a:srcRect b="0" l="0" r="0" t="0"/>
          <a:stretch/>
        </p:blipFill>
        <p:spPr>
          <a:xfrm flipH="1" rot="417220">
            <a:off x="2328913" y="6922250"/>
            <a:ext cx="1110487" cy="807919"/>
          </a:xfrm>
          <a:prstGeom prst="rect">
            <a:avLst/>
          </a:prstGeom>
          <a:noFill/>
          <a:ln>
            <a:noFill/>
          </a:ln>
        </p:spPr>
      </p:pic>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
          <p:cNvPicPr preferRelativeResize="0"/>
          <p:nvPr/>
        </p:nvPicPr>
        <p:blipFill rotWithShape="1">
          <a:blip r:embed="rId3">
            <a:alphaModFix/>
          </a:blip>
          <a:srcRect b="0" l="0" r="0" t="0"/>
          <a:stretch/>
        </p:blipFill>
        <p:spPr>
          <a:xfrm>
            <a:off x="594519" y="304800"/>
            <a:ext cx="15087600" cy="7848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3"/>
          <p:cNvPicPr preferRelativeResize="0"/>
          <p:nvPr/>
        </p:nvPicPr>
        <p:blipFill rotWithShape="1">
          <a:blip r:embed="rId3">
            <a:alphaModFix/>
          </a:blip>
          <a:srcRect b="0" l="0" r="0" t="0"/>
          <a:stretch/>
        </p:blipFill>
        <p:spPr>
          <a:xfrm>
            <a:off x="339786" y="2183423"/>
            <a:ext cx="3768969" cy="3390900"/>
          </a:xfrm>
          <a:prstGeom prst="rect">
            <a:avLst/>
          </a:prstGeom>
          <a:noFill/>
          <a:ln>
            <a:noFill/>
          </a:ln>
        </p:spPr>
      </p:pic>
      <p:pic>
        <p:nvPicPr>
          <p:cNvPr descr="Những hình ảnh thực tế tủ lạnh được giao và lắp đặt miễn phí" id="182" name="Google Shape;182;p3"/>
          <p:cNvPicPr preferRelativeResize="0"/>
          <p:nvPr/>
        </p:nvPicPr>
        <p:blipFill rotWithShape="1">
          <a:blip r:embed="rId4">
            <a:alphaModFix/>
          </a:blip>
          <a:srcRect b="0" l="0" r="0" t="0"/>
          <a:stretch/>
        </p:blipFill>
        <p:spPr>
          <a:xfrm>
            <a:off x="5322478" y="2165838"/>
            <a:ext cx="3563144" cy="3352799"/>
          </a:xfrm>
          <a:prstGeom prst="rect">
            <a:avLst/>
          </a:prstGeom>
          <a:noFill/>
          <a:ln>
            <a:noFill/>
          </a:ln>
        </p:spPr>
      </p:pic>
      <p:sp>
        <p:nvSpPr>
          <p:cNvPr descr="Hình ảnh cánh rừng xanh ngát xanh đem lại cảm giác yên bình khó tả nhưng ẩn  chứa đằng sau đó là sự thật khó tin" id="183" name="Google Shape;183;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84" name="Google Shape;184;p3"/>
          <p:cNvPicPr preferRelativeResize="0"/>
          <p:nvPr/>
        </p:nvPicPr>
        <p:blipFill rotWithShape="1">
          <a:blip r:embed="rId5">
            <a:alphaModFix/>
          </a:blip>
          <a:srcRect b="0" l="0" r="0" t="0"/>
          <a:stretch/>
        </p:blipFill>
        <p:spPr>
          <a:xfrm>
            <a:off x="11077585" y="2028092"/>
            <a:ext cx="3832775" cy="3429000"/>
          </a:xfrm>
          <a:prstGeom prst="rect">
            <a:avLst/>
          </a:prstGeom>
          <a:noFill/>
          <a:ln>
            <a:noFill/>
          </a:ln>
        </p:spPr>
      </p:pic>
      <p:pic>
        <p:nvPicPr>
          <p:cNvPr descr="Tải hình ảnh đẹp nhất miễn phí hot nhất trên Facebook: Những bức ảnh phong  cảnh đẹp nhất thế giới" id="185" name="Google Shape;185;p3"/>
          <p:cNvPicPr preferRelativeResize="0"/>
          <p:nvPr/>
        </p:nvPicPr>
        <p:blipFill rotWithShape="1">
          <a:blip r:embed="rId6">
            <a:alphaModFix/>
          </a:blip>
          <a:srcRect b="0" l="0" r="0" t="0"/>
          <a:stretch/>
        </p:blipFill>
        <p:spPr>
          <a:xfrm>
            <a:off x="9269461" y="5586047"/>
            <a:ext cx="3851030" cy="3329353"/>
          </a:xfrm>
          <a:prstGeom prst="rect">
            <a:avLst/>
          </a:prstGeom>
          <a:noFill/>
          <a:ln>
            <a:noFill/>
          </a:ln>
        </p:spPr>
      </p:pic>
      <p:pic>
        <p:nvPicPr>
          <p:cNvPr id="186" name="Google Shape;186;p3"/>
          <p:cNvPicPr preferRelativeResize="0"/>
          <p:nvPr/>
        </p:nvPicPr>
        <p:blipFill rotWithShape="1">
          <a:blip r:embed="rId7">
            <a:alphaModFix/>
          </a:blip>
          <a:srcRect b="43749" l="58833" r="8030" t="46563"/>
          <a:stretch/>
        </p:blipFill>
        <p:spPr>
          <a:xfrm>
            <a:off x="2499519" y="5586047"/>
            <a:ext cx="3733799" cy="3352800"/>
          </a:xfrm>
          <a:prstGeom prst="rect">
            <a:avLst/>
          </a:prstGeom>
          <a:noFill/>
          <a:ln>
            <a:noFill/>
          </a:ln>
        </p:spPr>
      </p:pic>
      <p:grpSp>
        <p:nvGrpSpPr>
          <p:cNvPr id="187" name="Google Shape;187;p3"/>
          <p:cNvGrpSpPr/>
          <p:nvPr/>
        </p:nvGrpSpPr>
        <p:grpSpPr>
          <a:xfrm>
            <a:off x="5199053" y="95994"/>
            <a:ext cx="5878532" cy="994830"/>
            <a:chOff x="4270277" y="164812"/>
            <a:chExt cx="5779343" cy="994830"/>
          </a:xfrm>
        </p:grpSpPr>
        <p:grpSp>
          <p:nvGrpSpPr>
            <p:cNvPr id="188" name="Google Shape;188;p3"/>
            <p:cNvGrpSpPr/>
            <p:nvPr/>
          </p:nvGrpSpPr>
          <p:grpSpPr>
            <a:xfrm>
              <a:off x="4270277" y="164812"/>
              <a:ext cx="5779343" cy="994830"/>
              <a:chOff x="4270277" y="164812"/>
              <a:chExt cx="5779343" cy="994830"/>
            </a:xfrm>
          </p:grpSpPr>
          <p:sp>
            <p:nvSpPr>
              <p:cNvPr id="189" name="Google Shape;189;p3"/>
              <p:cNvSpPr txBox="1"/>
              <p:nvPr/>
            </p:nvSpPr>
            <p:spPr>
              <a:xfrm>
                <a:off x="4270277" y="164812"/>
                <a:ext cx="5779343"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rgbClr val="0000CC"/>
                    </a:solidFill>
                    <a:latin typeface="Times New Roman"/>
                    <a:ea typeface="Times New Roman"/>
                    <a:cs typeface="Times New Roman"/>
                    <a:sym typeface="Times New Roman"/>
                  </a:rPr>
                  <a:t>Thứ……ngày…..tháng…..năm…….</a:t>
                </a:r>
                <a:endParaRPr sz="3000">
                  <a:solidFill>
                    <a:srgbClr val="0000CC"/>
                  </a:solidFill>
                  <a:latin typeface="Times New Roman"/>
                  <a:ea typeface="Times New Roman"/>
                  <a:cs typeface="Times New Roman"/>
                  <a:sym typeface="Times New Roman"/>
                </a:endParaRPr>
              </a:p>
            </p:txBody>
          </p:sp>
          <p:sp>
            <p:nvSpPr>
              <p:cNvPr id="190" name="Google Shape;190;p3"/>
              <p:cNvSpPr txBox="1"/>
              <p:nvPr/>
            </p:nvSpPr>
            <p:spPr>
              <a:xfrm>
                <a:off x="5993302" y="636422"/>
                <a:ext cx="236740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CÔNG NGHỆ</a:t>
                </a:r>
                <a:endParaRPr b="1" sz="2800">
                  <a:solidFill>
                    <a:srgbClr val="FF0066"/>
                  </a:solidFill>
                  <a:latin typeface="Times New Roman"/>
                  <a:ea typeface="Times New Roman"/>
                  <a:cs typeface="Times New Roman"/>
                  <a:sym typeface="Times New Roman"/>
                </a:endParaRPr>
              </a:p>
            </p:txBody>
          </p:sp>
        </p:grpSp>
        <p:cxnSp>
          <p:nvCxnSpPr>
            <p:cNvPr id="191" name="Google Shape;191;p3"/>
            <p:cNvCxnSpPr/>
            <p:nvPr/>
          </p:nvCxnSpPr>
          <p:spPr>
            <a:xfrm>
              <a:off x="6143131" y="1136154"/>
              <a:ext cx="2097600"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192" name="Google Shape;192;p3"/>
          <p:cNvSpPr/>
          <p:nvPr/>
        </p:nvSpPr>
        <p:spPr>
          <a:xfrm>
            <a:off x="4608758" y="1065706"/>
            <a:ext cx="6923390" cy="564257"/>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20000"/>
              </a:lnSpc>
              <a:spcBef>
                <a:spcPts val="0"/>
              </a:spcBef>
              <a:spcAft>
                <a:spcPts val="0"/>
              </a:spcAft>
              <a:buClr>
                <a:srgbClr val="3333FF"/>
              </a:buClr>
              <a:buSzPts val="2800"/>
              <a:buFont typeface="Times New Roman"/>
              <a:buNone/>
            </a:pPr>
            <a:r>
              <a:rPr b="1" i="0" lang="en-US" sz="2800" u="none" cap="none" strike="noStrike">
                <a:solidFill>
                  <a:srgbClr val="3333FF"/>
                </a:solidFill>
                <a:latin typeface="Times New Roman"/>
                <a:ea typeface="Times New Roman"/>
                <a:cs typeface="Times New Roman"/>
                <a:sym typeface="Times New Roman"/>
              </a:rPr>
              <a:t>Bài 01: TỰ</a:t>
            </a:r>
            <a:r>
              <a:rPr b="1" i="0" lang="en-US" sz="2800" u="none" cap="none" strike="noStrike">
                <a:solidFill>
                  <a:srgbClr val="3333FF"/>
                </a:solidFill>
                <a:latin typeface="Times New Roman"/>
                <a:ea typeface="Times New Roman"/>
                <a:cs typeface="Times New Roman"/>
                <a:sym typeface="Times New Roman"/>
              </a:rPr>
              <a:t> NHIÊN VÀ CÔNG NGHỆ </a:t>
            </a:r>
            <a:r>
              <a:rPr b="1" i="0" lang="en-US" sz="2800" u="none" cap="none" strike="noStrike">
                <a:solidFill>
                  <a:srgbClr val="3333FF"/>
                </a:solidFill>
                <a:latin typeface="Times New Roman"/>
                <a:ea typeface="Times New Roman"/>
                <a:cs typeface="Times New Roman"/>
                <a:sym typeface="Times New Roman"/>
              </a:rPr>
              <a:t>(T1) </a:t>
            </a:r>
            <a:endParaRPr b="0" i="0" sz="2800" u="none" cap="none" strike="noStrike">
              <a:solidFill>
                <a:srgbClr val="3333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500"/>
                                        <p:tgtEl>
                                          <p:spTgt spid="18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p:tgtEl>
                                          <p:spTgt spid="18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500"/>
                                        <p:tgtEl>
                                          <p:spTgt spid="18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p:tgtEl>
                                          <p:spTgt spid="18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500"/>
                                        <p:tgtEl>
                                          <p:spTgt spid="18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6" name="Shape 196"/>
        <p:cNvGrpSpPr/>
        <p:nvPr/>
      </p:nvGrpSpPr>
      <p:grpSpPr>
        <a:xfrm>
          <a:off x="0" y="0"/>
          <a:ext cx="0" cy="0"/>
          <a:chOff x="0" y="0"/>
          <a:chExt cx="0" cy="0"/>
        </a:xfrm>
      </p:grpSpPr>
      <p:grpSp>
        <p:nvGrpSpPr>
          <p:cNvPr id="197" name="Google Shape;197;p4"/>
          <p:cNvGrpSpPr/>
          <p:nvPr/>
        </p:nvGrpSpPr>
        <p:grpSpPr>
          <a:xfrm>
            <a:off x="5199053" y="95994"/>
            <a:ext cx="5878532" cy="994830"/>
            <a:chOff x="4270277" y="164812"/>
            <a:chExt cx="5779343" cy="994830"/>
          </a:xfrm>
        </p:grpSpPr>
        <p:grpSp>
          <p:nvGrpSpPr>
            <p:cNvPr id="198" name="Google Shape;198;p4"/>
            <p:cNvGrpSpPr/>
            <p:nvPr/>
          </p:nvGrpSpPr>
          <p:grpSpPr>
            <a:xfrm>
              <a:off x="4270277" y="164812"/>
              <a:ext cx="5779343" cy="994830"/>
              <a:chOff x="4270277" y="164812"/>
              <a:chExt cx="5779343" cy="994830"/>
            </a:xfrm>
          </p:grpSpPr>
          <p:sp>
            <p:nvSpPr>
              <p:cNvPr id="199" name="Google Shape;199;p4"/>
              <p:cNvSpPr txBox="1"/>
              <p:nvPr/>
            </p:nvSpPr>
            <p:spPr>
              <a:xfrm>
                <a:off x="4270277" y="164812"/>
                <a:ext cx="5779343"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rgbClr val="0000CC"/>
                    </a:solidFill>
                    <a:latin typeface="Times New Roman"/>
                    <a:ea typeface="Times New Roman"/>
                    <a:cs typeface="Times New Roman"/>
                    <a:sym typeface="Times New Roman"/>
                  </a:rPr>
                  <a:t>Thứ……ngày…..tháng…..năm…….</a:t>
                </a:r>
                <a:endParaRPr sz="3000">
                  <a:solidFill>
                    <a:srgbClr val="0000CC"/>
                  </a:solidFill>
                  <a:latin typeface="Times New Roman"/>
                  <a:ea typeface="Times New Roman"/>
                  <a:cs typeface="Times New Roman"/>
                  <a:sym typeface="Times New Roman"/>
                </a:endParaRPr>
              </a:p>
            </p:txBody>
          </p:sp>
          <p:sp>
            <p:nvSpPr>
              <p:cNvPr id="200" name="Google Shape;200;p4"/>
              <p:cNvSpPr txBox="1"/>
              <p:nvPr/>
            </p:nvSpPr>
            <p:spPr>
              <a:xfrm>
                <a:off x="5993302" y="636422"/>
                <a:ext cx="236740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CÔNG NGHỆ</a:t>
                </a:r>
                <a:endParaRPr b="1" sz="2800">
                  <a:solidFill>
                    <a:srgbClr val="FF0066"/>
                  </a:solidFill>
                  <a:latin typeface="Times New Roman"/>
                  <a:ea typeface="Times New Roman"/>
                  <a:cs typeface="Times New Roman"/>
                  <a:sym typeface="Times New Roman"/>
                </a:endParaRPr>
              </a:p>
            </p:txBody>
          </p:sp>
        </p:grpSp>
        <p:cxnSp>
          <p:nvCxnSpPr>
            <p:cNvPr id="201" name="Google Shape;201;p4"/>
            <p:cNvCxnSpPr/>
            <p:nvPr/>
          </p:nvCxnSpPr>
          <p:spPr>
            <a:xfrm>
              <a:off x="6143131" y="1136154"/>
              <a:ext cx="2097600"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grpSp>
        <p:nvGrpSpPr>
          <p:cNvPr id="202" name="Google Shape;202;p4"/>
          <p:cNvGrpSpPr/>
          <p:nvPr/>
        </p:nvGrpSpPr>
        <p:grpSpPr>
          <a:xfrm>
            <a:off x="365919" y="1584787"/>
            <a:ext cx="14948171" cy="631091"/>
            <a:chOff x="1508918" y="1888664"/>
            <a:chExt cx="9353481" cy="631091"/>
          </a:xfrm>
        </p:grpSpPr>
        <p:sp>
          <p:nvSpPr>
            <p:cNvPr id="203" name="Google Shape;203;p4"/>
            <p:cNvSpPr/>
            <p:nvPr/>
          </p:nvSpPr>
          <p:spPr>
            <a:xfrm>
              <a:off x="1508918" y="1888664"/>
              <a:ext cx="9353481"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400">
                  <a:solidFill>
                    <a:srgbClr val="FF0000"/>
                  </a:solidFill>
                  <a:latin typeface="Arial"/>
                  <a:ea typeface="Arial"/>
                  <a:cs typeface="Arial"/>
                  <a:sym typeface="Arial"/>
                </a:rPr>
                <a:t>1. Đối tượng thiên nhiên và sản phẩm công nghệ</a:t>
              </a:r>
              <a:endParaRPr b="1" sz="3400">
                <a:solidFill>
                  <a:srgbClr val="FF0000"/>
                </a:solidFill>
                <a:latin typeface="Arial"/>
                <a:ea typeface="Arial"/>
                <a:cs typeface="Arial"/>
                <a:sym typeface="Arial"/>
              </a:endParaRPr>
            </a:p>
          </p:txBody>
        </p:sp>
        <p:cxnSp>
          <p:nvCxnSpPr>
            <p:cNvPr id="204" name="Google Shape;204;p4"/>
            <p:cNvCxnSpPr/>
            <p:nvPr/>
          </p:nvCxnSpPr>
          <p:spPr>
            <a:xfrm>
              <a:off x="1673234" y="2519755"/>
              <a:ext cx="8781842" cy="0"/>
            </a:xfrm>
            <a:prstGeom prst="straightConnector1">
              <a:avLst/>
            </a:prstGeom>
            <a:noFill/>
            <a:ln cap="flat" cmpd="sng" w="38100">
              <a:solidFill>
                <a:srgbClr val="FF0066"/>
              </a:solidFill>
              <a:prstDash val="solid"/>
              <a:round/>
              <a:headEnd len="sm" w="sm" type="none"/>
              <a:tailEnd len="sm" w="sm" type="none"/>
            </a:ln>
            <a:effectLst>
              <a:outerShdw blurRad="40000" rotWithShape="0" dir="5400000" dist="23000">
                <a:srgbClr val="000000">
                  <a:alpha val="34901"/>
                </a:srgbClr>
              </a:outerShdw>
            </a:effectLst>
          </p:spPr>
        </p:cxnSp>
      </p:grpSp>
      <p:sp>
        <p:nvSpPr>
          <p:cNvPr id="205" name="Google Shape;205;p4"/>
          <p:cNvSpPr txBox="1"/>
          <p:nvPr/>
        </p:nvSpPr>
        <p:spPr>
          <a:xfrm>
            <a:off x="-17650" y="2427587"/>
            <a:ext cx="16139319" cy="637534"/>
          </a:xfrm>
          <a:prstGeom prst="rect">
            <a:avLst/>
          </a:prstGeom>
          <a:noFill/>
          <a:ln>
            <a:noFill/>
          </a:ln>
        </p:spPr>
        <p:txBody>
          <a:bodyPr anchorCtr="0" anchor="t" bIns="71825" lIns="143675" spcFirstLastPara="1" rIns="143675" wrap="square" tIns="71825">
            <a:spAutoFit/>
          </a:bodyPr>
          <a:lstStyle/>
          <a:p>
            <a:pPr indent="0" lvl="0" marL="0" marR="0" rtl="0" algn="l">
              <a:spcBef>
                <a:spcPts val="0"/>
              </a:spcBef>
              <a:spcAft>
                <a:spcPts val="0"/>
              </a:spcAft>
              <a:buNone/>
            </a:pPr>
            <a:r>
              <a:rPr b="1" lang="en-US" sz="3200">
                <a:solidFill>
                  <a:srgbClr val="3333FF"/>
                </a:solidFill>
                <a:latin typeface="Arial"/>
                <a:ea typeface="Arial"/>
                <a:cs typeface="Arial"/>
                <a:sym typeface="Arial"/>
              </a:rPr>
              <a:t>Hoạt động 1: Nhận biết một số đối tượng thiên nhiên và sản phẩm công nghệ</a:t>
            </a:r>
            <a:endParaRPr b="1" sz="3200">
              <a:solidFill>
                <a:srgbClr val="3333FF"/>
              </a:solidFill>
              <a:latin typeface="Arial"/>
              <a:ea typeface="Arial"/>
              <a:cs typeface="Arial"/>
              <a:sym typeface="Arial"/>
            </a:endParaRPr>
          </a:p>
        </p:txBody>
      </p:sp>
      <p:pic>
        <p:nvPicPr>
          <p:cNvPr id="206" name="Google Shape;206;p4"/>
          <p:cNvPicPr preferRelativeResize="0"/>
          <p:nvPr/>
        </p:nvPicPr>
        <p:blipFill rotWithShape="1">
          <a:blip r:embed="rId4">
            <a:alphaModFix/>
          </a:blip>
          <a:srcRect b="15973" l="31638" r="30427" t="46006"/>
          <a:stretch/>
        </p:blipFill>
        <p:spPr>
          <a:xfrm>
            <a:off x="7819061" y="3065121"/>
            <a:ext cx="7315200" cy="5925766"/>
          </a:xfrm>
          <a:prstGeom prst="rect">
            <a:avLst/>
          </a:prstGeom>
          <a:noFill/>
          <a:ln>
            <a:noFill/>
          </a:ln>
        </p:spPr>
      </p:pic>
      <p:sp>
        <p:nvSpPr>
          <p:cNvPr id="207" name="Google Shape;207;p4"/>
          <p:cNvSpPr/>
          <p:nvPr/>
        </p:nvSpPr>
        <p:spPr>
          <a:xfrm>
            <a:off x="356700" y="3292368"/>
            <a:ext cx="7903227" cy="208672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3600">
                <a:solidFill>
                  <a:srgbClr val="FF0000"/>
                </a:solidFill>
                <a:latin typeface="Arial"/>
                <a:ea typeface="Arial"/>
                <a:cs typeface="Arial"/>
                <a:sym typeface="Arial"/>
              </a:rPr>
              <a:t>? Em hãy cho biết đâu là đối tượng tự nhiên và đâu là sản phẩm công nghệ trong các hình bên?</a:t>
            </a:r>
            <a:endParaRPr b="1" sz="3600">
              <a:solidFill>
                <a:srgbClr val="FF0000"/>
              </a:solidFill>
              <a:latin typeface="Arial"/>
              <a:ea typeface="Arial"/>
              <a:cs typeface="Arial"/>
              <a:sym typeface="Arial"/>
            </a:endParaRPr>
          </a:p>
        </p:txBody>
      </p:sp>
      <p:sp>
        <p:nvSpPr>
          <p:cNvPr id="208" name="Google Shape;208;p4"/>
          <p:cNvSpPr/>
          <p:nvPr/>
        </p:nvSpPr>
        <p:spPr>
          <a:xfrm>
            <a:off x="4678110" y="1099459"/>
            <a:ext cx="6899516" cy="609398"/>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20000"/>
              </a:lnSpc>
              <a:spcBef>
                <a:spcPts val="0"/>
              </a:spcBef>
              <a:spcAft>
                <a:spcPts val="0"/>
              </a:spcAft>
              <a:buNone/>
            </a:pPr>
            <a:r>
              <a:rPr b="1" lang="en-US" sz="2800">
                <a:solidFill>
                  <a:srgbClr val="3333FF"/>
                </a:solidFill>
                <a:latin typeface="Times New Roman"/>
                <a:ea typeface="Times New Roman"/>
                <a:cs typeface="Times New Roman"/>
                <a:sym typeface="Times New Roman"/>
              </a:rPr>
              <a:t>Bài 01: TỰ NHIÊN VÀ CÔNG NGHỆ (T1) </a:t>
            </a:r>
            <a:endParaRPr sz="2800">
              <a:solidFill>
                <a:srgbClr val="3333FF"/>
              </a:solidFill>
              <a:latin typeface="Times New Roman"/>
              <a:ea typeface="Times New Roman"/>
              <a:cs typeface="Times New Roman"/>
              <a:sym typeface="Times New Roman"/>
            </a:endParaRPr>
          </a:p>
        </p:txBody>
      </p:sp>
      <p:sp>
        <p:nvSpPr>
          <p:cNvPr id="209" name="Google Shape;209;p4"/>
          <p:cNvSpPr/>
          <p:nvPr/>
        </p:nvSpPr>
        <p:spPr>
          <a:xfrm>
            <a:off x="324034" y="5606340"/>
            <a:ext cx="7738085" cy="208672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3600">
                <a:solidFill>
                  <a:srgbClr val="0000CC"/>
                </a:solidFill>
                <a:latin typeface="Arial"/>
                <a:ea typeface="Arial"/>
                <a:cs typeface="Arial"/>
                <a:sym typeface="Arial"/>
              </a:rPr>
              <a:t>Hình 1 và 4 là đối tượng tự nhiên.</a:t>
            </a:r>
            <a:endParaRPr/>
          </a:p>
          <a:p>
            <a:pPr indent="0" lvl="0" marL="0" marR="0" rtl="0" algn="l">
              <a:lnSpc>
                <a:spcPct val="120000"/>
              </a:lnSpc>
              <a:spcBef>
                <a:spcPts val="0"/>
              </a:spcBef>
              <a:spcAft>
                <a:spcPts val="0"/>
              </a:spcAft>
              <a:buNone/>
            </a:pPr>
            <a:r>
              <a:rPr b="1" lang="en-US" sz="3600">
                <a:solidFill>
                  <a:srgbClr val="0000CC"/>
                </a:solidFill>
                <a:latin typeface="Arial"/>
                <a:ea typeface="Arial"/>
                <a:cs typeface="Arial"/>
                <a:sym typeface="Arial"/>
              </a:rPr>
              <a:t>Hình 2 và 3 là sản phẩm công nghệ.</a:t>
            </a:r>
            <a:endParaRPr b="1" sz="3600">
              <a:solidFill>
                <a:srgbClr val="0000CC"/>
              </a:solidFill>
              <a:latin typeface="Arial"/>
              <a:ea typeface="Arial"/>
              <a:cs typeface="Arial"/>
              <a:sym typeface="Arial"/>
            </a:endParaRPr>
          </a:p>
        </p:txBody>
      </p:sp>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500"/>
                                        <p:tgtEl>
                                          <p:spTgt spid="20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500"/>
                                        <p:tgtEl>
                                          <p:spTgt spid="20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500"/>
                                        <p:tgtEl>
                                          <p:spTgt spid="20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500"/>
                                        <p:tgtEl>
                                          <p:spTgt spid="20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animEffect filter="fade" transition="in">
                                      <p:cBhvr>
                                        <p:cTn dur="1000"/>
                                        <p:tgtEl>
                                          <p:spTgt spid="2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animEffect filter="fade" transition="in">
                                      <p:cBhvr>
                                        <p:cTn dur="1000"/>
                                        <p:tgtEl>
                                          <p:spTgt spid="20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3" name="Shape 213"/>
        <p:cNvGrpSpPr/>
        <p:nvPr/>
      </p:nvGrpSpPr>
      <p:grpSpPr>
        <a:xfrm>
          <a:off x="0" y="0"/>
          <a:ext cx="0" cy="0"/>
          <a:chOff x="0" y="0"/>
          <a:chExt cx="0" cy="0"/>
        </a:xfrm>
      </p:grpSpPr>
      <p:grpSp>
        <p:nvGrpSpPr>
          <p:cNvPr id="214" name="Google Shape;214;p5"/>
          <p:cNvGrpSpPr/>
          <p:nvPr/>
        </p:nvGrpSpPr>
        <p:grpSpPr>
          <a:xfrm>
            <a:off x="5231587" y="103853"/>
            <a:ext cx="5878532" cy="994830"/>
            <a:chOff x="4270277" y="164812"/>
            <a:chExt cx="5779343" cy="994830"/>
          </a:xfrm>
        </p:grpSpPr>
        <p:grpSp>
          <p:nvGrpSpPr>
            <p:cNvPr id="215" name="Google Shape;215;p5"/>
            <p:cNvGrpSpPr/>
            <p:nvPr/>
          </p:nvGrpSpPr>
          <p:grpSpPr>
            <a:xfrm>
              <a:off x="4270277" y="164812"/>
              <a:ext cx="5779343" cy="994830"/>
              <a:chOff x="4270277" y="164812"/>
              <a:chExt cx="5779343" cy="994830"/>
            </a:xfrm>
          </p:grpSpPr>
          <p:sp>
            <p:nvSpPr>
              <p:cNvPr id="216" name="Google Shape;216;p5"/>
              <p:cNvSpPr txBox="1"/>
              <p:nvPr/>
            </p:nvSpPr>
            <p:spPr>
              <a:xfrm>
                <a:off x="4270277" y="164812"/>
                <a:ext cx="5779343"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3000"/>
                  <a:buFont typeface="Times New Roman"/>
                  <a:buNone/>
                </a:pPr>
                <a:r>
                  <a:rPr b="0" i="0" lang="en-US" sz="3000" u="none" cap="none" strike="noStrike">
                    <a:solidFill>
                      <a:srgbClr val="0000CC"/>
                    </a:solidFill>
                    <a:latin typeface="Times New Roman"/>
                    <a:ea typeface="Times New Roman"/>
                    <a:cs typeface="Times New Roman"/>
                    <a:sym typeface="Times New Roman"/>
                  </a:rPr>
                  <a:t>Thứ……ngày…..tháng…..năm…….</a:t>
                </a:r>
                <a:endParaRPr b="0" i="0" sz="3000" u="none" cap="none" strike="noStrike">
                  <a:solidFill>
                    <a:srgbClr val="0000CC"/>
                  </a:solidFill>
                  <a:latin typeface="Times New Roman"/>
                  <a:ea typeface="Times New Roman"/>
                  <a:cs typeface="Times New Roman"/>
                  <a:sym typeface="Times New Roman"/>
                </a:endParaRPr>
              </a:p>
            </p:txBody>
          </p:sp>
          <p:sp>
            <p:nvSpPr>
              <p:cNvPr id="217" name="Google Shape;217;p5"/>
              <p:cNvSpPr txBox="1"/>
              <p:nvPr/>
            </p:nvSpPr>
            <p:spPr>
              <a:xfrm>
                <a:off x="5993302" y="636422"/>
                <a:ext cx="236740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800"/>
                  <a:buFont typeface="Times New Roman"/>
                  <a:buNone/>
                </a:pPr>
                <a:r>
                  <a:rPr b="1" i="0" lang="en-US" sz="2800" u="none" cap="none" strike="noStrike">
                    <a:solidFill>
                      <a:srgbClr val="FF0066"/>
                    </a:solidFill>
                    <a:latin typeface="Times New Roman"/>
                    <a:ea typeface="Times New Roman"/>
                    <a:cs typeface="Times New Roman"/>
                    <a:sym typeface="Times New Roman"/>
                  </a:rPr>
                  <a:t>CÔNG NGHỆ</a:t>
                </a:r>
                <a:endParaRPr b="1" i="0" sz="2800" u="none" cap="none" strike="noStrike">
                  <a:solidFill>
                    <a:srgbClr val="FF0066"/>
                  </a:solidFill>
                  <a:latin typeface="Times New Roman"/>
                  <a:ea typeface="Times New Roman"/>
                  <a:cs typeface="Times New Roman"/>
                  <a:sym typeface="Times New Roman"/>
                </a:endParaRPr>
              </a:p>
            </p:txBody>
          </p:sp>
        </p:grpSp>
        <p:cxnSp>
          <p:nvCxnSpPr>
            <p:cNvPr id="218" name="Google Shape;218;p5"/>
            <p:cNvCxnSpPr/>
            <p:nvPr/>
          </p:nvCxnSpPr>
          <p:spPr>
            <a:xfrm>
              <a:off x="6143131" y="1136154"/>
              <a:ext cx="2097600"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219" name="Google Shape;219;p5"/>
          <p:cNvSpPr/>
          <p:nvPr/>
        </p:nvSpPr>
        <p:spPr>
          <a:xfrm>
            <a:off x="2270919" y="3200400"/>
            <a:ext cx="12039600" cy="4038600"/>
          </a:xfrm>
          <a:prstGeom prst="star7">
            <a:avLst>
              <a:gd fmla="val 34601" name="adj"/>
              <a:gd fmla="val 102572" name="hf"/>
              <a:gd fmla="val 105210" name="vf"/>
            </a:avLst>
          </a:prstGeom>
          <a:gradFill>
            <a:gsLst>
              <a:gs pos="0">
                <a:srgbClr val="E3FDFF"/>
              </a:gs>
              <a:gs pos="35000">
                <a:srgbClr val="EAFFFF"/>
              </a:gs>
              <a:gs pos="100000">
                <a:srgbClr val="F6FDFF"/>
              </a:gs>
            </a:gsLst>
            <a:lin ang="16200000" scaled="0"/>
          </a:gradFill>
          <a:ln cap="flat" cmpd="sng" w="9525">
            <a:solidFill>
              <a:srgbClr val="D3E7E9"/>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3600">
              <a:solidFill>
                <a:srgbClr val="3333FF"/>
              </a:solidFill>
              <a:latin typeface="Times New Roman"/>
              <a:ea typeface="Times New Roman"/>
              <a:cs typeface="Times New Roman"/>
              <a:sym typeface="Times New Roman"/>
            </a:endParaRPr>
          </a:p>
        </p:txBody>
      </p:sp>
      <p:sp>
        <p:nvSpPr>
          <p:cNvPr id="220" name="Google Shape;220;p5"/>
          <p:cNvSpPr txBox="1"/>
          <p:nvPr/>
        </p:nvSpPr>
        <p:spPr>
          <a:xfrm>
            <a:off x="3443670" y="4191000"/>
            <a:ext cx="9454366" cy="25545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000">
                <a:solidFill>
                  <a:srgbClr val="0000CC"/>
                </a:solidFill>
                <a:latin typeface="Arial"/>
                <a:ea typeface="Arial"/>
                <a:cs typeface="Arial"/>
                <a:sym typeface="Arial"/>
              </a:rPr>
              <a:t>Đối tượng tự nhiên là những đối tượng có sẵn trong tự nhiên. Sản phẩm công nghệ là những sản phẩm do con người tạo ra. </a:t>
            </a:r>
            <a:endParaRPr b="1" sz="4000">
              <a:solidFill>
                <a:srgbClr val="0000CC"/>
              </a:solidFill>
              <a:latin typeface="Arial"/>
              <a:ea typeface="Arial"/>
              <a:cs typeface="Arial"/>
              <a:sym typeface="Arial"/>
            </a:endParaRPr>
          </a:p>
        </p:txBody>
      </p:sp>
      <p:grpSp>
        <p:nvGrpSpPr>
          <p:cNvPr id="221" name="Google Shape;221;p5"/>
          <p:cNvGrpSpPr/>
          <p:nvPr/>
        </p:nvGrpSpPr>
        <p:grpSpPr>
          <a:xfrm>
            <a:off x="365919" y="1584787"/>
            <a:ext cx="14948171" cy="631091"/>
            <a:chOff x="1508918" y="1888664"/>
            <a:chExt cx="9353481" cy="631091"/>
          </a:xfrm>
        </p:grpSpPr>
        <p:sp>
          <p:nvSpPr>
            <p:cNvPr id="222" name="Google Shape;222;p5"/>
            <p:cNvSpPr/>
            <p:nvPr/>
          </p:nvSpPr>
          <p:spPr>
            <a:xfrm>
              <a:off x="1508918" y="1888664"/>
              <a:ext cx="9353481"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400">
                  <a:solidFill>
                    <a:srgbClr val="FF0000"/>
                  </a:solidFill>
                  <a:latin typeface="Arial"/>
                  <a:ea typeface="Arial"/>
                  <a:cs typeface="Arial"/>
                  <a:sym typeface="Arial"/>
                </a:rPr>
                <a:t>1. Đối tượng thiên nhiên và sản phẩm công nghệ</a:t>
              </a:r>
              <a:endParaRPr b="1" sz="3400">
                <a:solidFill>
                  <a:srgbClr val="FF0000"/>
                </a:solidFill>
                <a:latin typeface="Arial"/>
                <a:ea typeface="Arial"/>
                <a:cs typeface="Arial"/>
                <a:sym typeface="Arial"/>
              </a:endParaRPr>
            </a:p>
          </p:txBody>
        </p:sp>
        <p:cxnSp>
          <p:nvCxnSpPr>
            <p:cNvPr id="223" name="Google Shape;223;p5"/>
            <p:cNvCxnSpPr/>
            <p:nvPr/>
          </p:nvCxnSpPr>
          <p:spPr>
            <a:xfrm>
              <a:off x="1673234" y="2519755"/>
              <a:ext cx="8781842" cy="0"/>
            </a:xfrm>
            <a:prstGeom prst="straightConnector1">
              <a:avLst/>
            </a:prstGeom>
            <a:noFill/>
            <a:ln cap="flat" cmpd="sng" w="38100">
              <a:solidFill>
                <a:srgbClr val="FF0066"/>
              </a:solidFill>
              <a:prstDash val="solid"/>
              <a:round/>
              <a:headEnd len="sm" w="sm" type="none"/>
              <a:tailEnd len="sm" w="sm" type="none"/>
            </a:ln>
            <a:effectLst>
              <a:outerShdw blurRad="40000" rotWithShape="0" dir="5400000" dist="23000">
                <a:srgbClr val="000000">
                  <a:alpha val="34901"/>
                </a:srgbClr>
              </a:outerShdw>
            </a:effectLst>
          </p:spPr>
        </p:cxnSp>
      </p:grpSp>
      <p:sp>
        <p:nvSpPr>
          <p:cNvPr id="224" name="Google Shape;224;p5"/>
          <p:cNvSpPr/>
          <p:nvPr/>
        </p:nvSpPr>
        <p:spPr>
          <a:xfrm>
            <a:off x="4678110" y="1099459"/>
            <a:ext cx="6899516" cy="609398"/>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20000"/>
              </a:lnSpc>
              <a:spcBef>
                <a:spcPts val="0"/>
              </a:spcBef>
              <a:spcAft>
                <a:spcPts val="0"/>
              </a:spcAft>
              <a:buNone/>
            </a:pPr>
            <a:r>
              <a:rPr b="1" lang="en-US" sz="2800">
                <a:solidFill>
                  <a:srgbClr val="3333FF"/>
                </a:solidFill>
                <a:latin typeface="Times New Roman"/>
                <a:ea typeface="Times New Roman"/>
                <a:cs typeface="Times New Roman"/>
                <a:sym typeface="Times New Roman"/>
              </a:rPr>
              <a:t>Bài 01: TỰ NHIÊN VÀ CÔNG NGHỆ (T1) </a:t>
            </a:r>
            <a:endParaRPr sz="2800">
              <a:solidFill>
                <a:srgbClr val="3333FF"/>
              </a:solidFill>
              <a:latin typeface="Times New Roman"/>
              <a:ea typeface="Times New Roman"/>
              <a:cs typeface="Times New Roman"/>
              <a:sym typeface="Times New Roman"/>
            </a:endParaRPr>
          </a:p>
        </p:txBody>
      </p:sp>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500"/>
                                        <p:tgtEl>
                                          <p:spTgt spid="21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0"/>
                                        </p:tgtEl>
                                        <p:attrNameLst>
                                          <p:attrName>style.visibility</p:attrName>
                                        </p:attrNameLst>
                                      </p:cBhvr>
                                      <p:to>
                                        <p:strVal val="visible"/>
                                      </p:to>
                                    </p:set>
                                    <p:anim calcmode="lin" valueType="num">
                                      <p:cBhvr additive="base">
                                        <p:cTn dur="500"/>
                                        <p:tgtEl>
                                          <p:spTgt spid="22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500"/>
                                        <p:tgtEl>
                                          <p:spTgt spid="22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8" name="Shape 228"/>
        <p:cNvGrpSpPr/>
        <p:nvPr/>
      </p:nvGrpSpPr>
      <p:grpSpPr>
        <a:xfrm>
          <a:off x="0" y="0"/>
          <a:ext cx="0" cy="0"/>
          <a:chOff x="0" y="0"/>
          <a:chExt cx="0" cy="0"/>
        </a:xfrm>
      </p:grpSpPr>
      <p:grpSp>
        <p:nvGrpSpPr>
          <p:cNvPr id="229" name="Google Shape;229;p6"/>
          <p:cNvGrpSpPr/>
          <p:nvPr/>
        </p:nvGrpSpPr>
        <p:grpSpPr>
          <a:xfrm>
            <a:off x="5231587" y="103853"/>
            <a:ext cx="6276077" cy="994830"/>
            <a:chOff x="4270277" y="164812"/>
            <a:chExt cx="6170180" cy="994830"/>
          </a:xfrm>
        </p:grpSpPr>
        <p:grpSp>
          <p:nvGrpSpPr>
            <p:cNvPr id="230" name="Google Shape;230;p6"/>
            <p:cNvGrpSpPr/>
            <p:nvPr/>
          </p:nvGrpSpPr>
          <p:grpSpPr>
            <a:xfrm>
              <a:off x="4270277" y="164812"/>
              <a:ext cx="6170180" cy="994830"/>
              <a:chOff x="4270277" y="164812"/>
              <a:chExt cx="6170180" cy="994830"/>
            </a:xfrm>
          </p:grpSpPr>
          <p:sp>
            <p:nvSpPr>
              <p:cNvPr id="231" name="Google Shape;231;p6"/>
              <p:cNvSpPr txBox="1"/>
              <p:nvPr/>
            </p:nvSpPr>
            <p:spPr>
              <a:xfrm>
                <a:off x="4270277" y="164812"/>
                <a:ext cx="6170180"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rgbClr val="0000CC"/>
                    </a:solidFill>
                    <a:latin typeface="Arial"/>
                    <a:ea typeface="Arial"/>
                    <a:cs typeface="Arial"/>
                    <a:sym typeface="Arial"/>
                  </a:rPr>
                  <a:t>Thứ……ngày…..tháng…..năm…….</a:t>
                </a:r>
                <a:endParaRPr sz="3000">
                  <a:solidFill>
                    <a:srgbClr val="0000CC"/>
                  </a:solidFill>
                  <a:latin typeface="Arial"/>
                  <a:ea typeface="Arial"/>
                  <a:cs typeface="Arial"/>
                  <a:sym typeface="Arial"/>
                </a:endParaRPr>
              </a:p>
            </p:txBody>
          </p:sp>
          <p:sp>
            <p:nvSpPr>
              <p:cNvPr id="232" name="Google Shape;232;p6"/>
              <p:cNvSpPr txBox="1"/>
              <p:nvPr/>
            </p:nvSpPr>
            <p:spPr>
              <a:xfrm>
                <a:off x="5993302" y="636422"/>
                <a:ext cx="236740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Arial"/>
                    <a:ea typeface="Arial"/>
                    <a:cs typeface="Arial"/>
                    <a:sym typeface="Arial"/>
                  </a:rPr>
                  <a:t>CÔNG NGHỆ</a:t>
                </a:r>
                <a:endParaRPr b="1" sz="2800">
                  <a:solidFill>
                    <a:srgbClr val="FF0066"/>
                  </a:solidFill>
                  <a:latin typeface="Arial"/>
                  <a:ea typeface="Arial"/>
                  <a:cs typeface="Arial"/>
                  <a:sym typeface="Arial"/>
                </a:endParaRPr>
              </a:p>
            </p:txBody>
          </p:sp>
        </p:grpSp>
        <p:cxnSp>
          <p:nvCxnSpPr>
            <p:cNvPr id="233" name="Google Shape;233;p6"/>
            <p:cNvCxnSpPr/>
            <p:nvPr/>
          </p:nvCxnSpPr>
          <p:spPr>
            <a:xfrm>
              <a:off x="6143131" y="1136154"/>
              <a:ext cx="2097600"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234" name="Google Shape;234;p6"/>
          <p:cNvSpPr/>
          <p:nvPr/>
        </p:nvSpPr>
        <p:spPr>
          <a:xfrm>
            <a:off x="294156" y="1979758"/>
            <a:ext cx="7920363"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chemeClr val="dk1"/>
                </a:solidFill>
                <a:latin typeface="Arial"/>
                <a:ea typeface="Arial"/>
                <a:cs typeface="Arial"/>
                <a:sym typeface="Arial"/>
              </a:rPr>
              <a:t>Hoạt động 2: Trò chơi: Ai kể đúng.</a:t>
            </a:r>
            <a:endParaRPr sz="3600">
              <a:solidFill>
                <a:schemeClr val="dk1"/>
              </a:solidFill>
              <a:latin typeface="Arial"/>
              <a:ea typeface="Arial"/>
              <a:cs typeface="Arial"/>
              <a:sym typeface="Arial"/>
            </a:endParaRPr>
          </a:p>
        </p:txBody>
      </p:sp>
      <p:pic>
        <p:nvPicPr>
          <p:cNvPr id="235" name="Google Shape;235;p6"/>
          <p:cNvPicPr preferRelativeResize="0"/>
          <p:nvPr/>
        </p:nvPicPr>
        <p:blipFill rotWithShape="1">
          <a:blip r:embed="rId4">
            <a:alphaModFix/>
          </a:blip>
          <a:srcRect b="36876" l="8748" r="14159" t="37812"/>
          <a:stretch/>
        </p:blipFill>
        <p:spPr>
          <a:xfrm>
            <a:off x="1585120" y="2896990"/>
            <a:ext cx="13728972" cy="5713610"/>
          </a:xfrm>
          <a:prstGeom prst="rect">
            <a:avLst/>
          </a:prstGeom>
          <a:noFill/>
          <a:ln>
            <a:noFill/>
          </a:ln>
        </p:spPr>
      </p:pic>
      <p:sp>
        <p:nvSpPr>
          <p:cNvPr id="236" name="Google Shape;236;p6"/>
          <p:cNvSpPr/>
          <p:nvPr/>
        </p:nvSpPr>
        <p:spPr>
          <a:xfrm>
            <a:off x="4678110" y="1099459"/>
            <a:ext cx="6899516" cy="609398"/>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20000"/>
              </a:lnSpc>
              <a:spcBef>
                <a:spcPts val="0"/>
              </a:spcBef>
              <a:spcAft>
                <a:spcPts val="0"/>
              </a:spcAft>
              <a:buNone/>
            </a:pPr>
            <a:r>
              <a:rPr b="1" lang="en-US" sz="2800">
                <a:solidFill>
                  <a:srgbClr val="3333FF"/>
                </a:solidFill>
                <a:latin typeface="Times New Roman"/>
                <a:ea typeface="Times New Roman"/>
                <a:cs typeface="Times New Roman"/>
                <a:sym typeface="Times New Roman"/>
              </a:rPr>
              <a:t>Bài 01: TỰ NHIÊN VÀ CÔNG NGHỆ (T1) </a:t>
            </a:r>
            <a:endParaRPr sz="2800">
              <a:solidFill>
                <a:srgbClr val="3333FF"/>
              </a:solidFill>
              <a:latin typeface="Times New Roman"/>
              <a:ea typeface="Times New Roman"/>
              <a:cs typeface="Times New Roman"/>
              <a:sym typeface="Times New Roman"/>
            </a:endParaRPr>
          </a:p>
        </p:txBody>
      </p:sp>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500"/>
                                        <p:tgtEl>
                                          <p:spTgt spid="22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500"/>
                                        <p:tgtEl>
                                          <p:spTgt spid="23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7"/>
          <p:cNvSpPr/>
          <p:nvPr/>
        </p:nvSpPr>
        <p:spPr>
          <a:xfrm>
            <a:off x="84292" y="1006517"/>
            <a:ext cx="15674027"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600">
                <a:solidFill>
                  <a:srgbClr val="0000CC"/>
                </a:solidFill>
                <a:latin typeface="Arial"/>
                <a:ea typeface="Arial"/>
                <a:cs typeface="Arial"/>
                <a:sym typeface="Arial"/>
              </a:rPr>
              <a:t>Luật chơi: </a:t>
            </a:r>
            <a:r>
              <a:rPr b="1" lang="en-US" sz="3600">
                <a:solidFill>
                  <a:srgbClr val="0000CC"/>
                </a:solidFill>
                <a:latin typeface="Arial"/>
                <a:ea typeface="Arial"/>
                <a:cs typeface="Arial"/>
                <a:sym typeface="Arial"/>
              </a:rPr>
              <a:t>Mỗi đội chơi gồm 4 người. Luân phiên thứ tự theo vòng tròn mỗi bạn sẽ kể ra một đối tượng tự nhiên hoặc một sản phẩm công nghệ. Mỗi lần được tính 1 điểm, kể luân phiên trong nhóm nếu trùng với bạn đã kể không được tính điểm, ai chậm nghĩ ra mất lượt. Ai nhiều điểm nhất sẽ thắng trong nhóm và sẽ được chơi chung kết trong lớp. Ai thắng cuộc chơi trong lớp sẽ có phần thưởng.</a:t>
            </a:r>
            <a:endParaRPr sz="3600">
              <a:solidFill>
                <a:srgbClr val="0000CC"/>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41"/>
                                        </p:tgtEl>
                                        <p:attrNameLst>
                                          <p:attrName>style.visibility</p:attrName>
                                        </p:attrNameLst>
                                      </p:cBhvr>
                                      <p:to>
                                        <p:strVal val="visible"/>
                                      </p:to>
                                    </p:set>
                                    <p:anim calcmode="lin" valueType="num">
                                      <p:cBhvr additive="base">
                                        <p:cTn dur="500"/>
                                        <p:tgtEl>
                                          <p:spTgt spid="24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41">
                                            <p:txEl>
                                              <p:pRg end="0" st="0"/>
                                            </p:txEl>
                                          </p:spTgt>
                                        </p:tgtEl>
                                      </p:cBhvr>
                                    </p:animEffect>
                                    <p:set>
                                      <p:cBhvr>
                                        <p:cTn dur="1" fill="hold">
                                          <p:stCondLst>
                                            <p:cond delay="1000"/>
                                          </p:stCondLst>
                                        </p:cTn>
                                        <p:tgtEl>
                                          <p:spTgt spid="241">
                                            <p:txEl>
                                              <p:pRg end="0" st="0"/>
                                            </p:txEl>
                                          </p:spTgt>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5" name="Shape 245"/>
        <p:cNvGrpSpPr/>
        <p:nvPr/>
      </p:nvGrpSpPr>
      <p:grpSpPr>
        <a:xfrm>
          <a:off x="0" y="0"/>
          <a:ext cx="0" cy="0"/>
          <a:chOff x="0" y="0"/>
          <a:chExt cx="0" cy="0"/>
        </a:xfrm>
      </p:grpSpPr>
      <p:grpSp>
        <p:nvGrpSpPr>
          <p:cNvPr id="246" name="Google Shape;246;p8"/>
          <p:cNvGrpSpPr/>
          <p:nvPr/>
        </p:nvGrpSpPr>
        <p:grpSpPr>
          <a:xfrm>
            <a:off x="5231587" y="103853"/>
            <a:ext cx="5878532" cy="994830"/>
            <a:chOff x="4270277" y="164812"/>
            <a:chExt cx="5779343" cy="994830"/>
          </a:xfrm>
        </p:grpSpPr>
        <p:grpSp>
          <p:nvGrpSpPr>
            <p:cNvPr id="247" name="Google Shape;247;p8"/>
            <p:cNvGrpSpPr/>
            <p:nvPr/>
          </p:nvGrpSpPr>
          <p:grpSpPr>
            <a:xfrm>
              <a:off x="4270277" y="164812"/>
              <a:ext cx="5779343" cy="994830"/>
              <a:chOff x="4270277" y="164812"/>
              <a:chExt cx="5779343" cy="994830"/>
            </a:xfrm>
          </p:grpSpPr>
          <p:sp>
            <p:nvSpPr>
              <p:cNvPr id="248" name="Google Shape;248;p8"/>
              <p:cNvSpPr txBox="1"/>
              <p:nvPr/>
            </p:nvSpPr>
            <p:spPr>
              <a:xfrm>
                <a:off x="4270277" y="164812"/>
                <a:ext cx="5779343"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3000"/>
                  <a:buFont typeface="Times New Roman"/>
                  <a:buNone/>
                </a:pPr>
                <a:r>
                  <a:rPr b="0" i="0" lang="en-US" sz="3000" u="none" cap="none" strike="noStrike">
                    <a:solidFill>
                      <a:srgbClr val="0000CC"/>
                    </a:solidFill>
                    <a:latin typeface="Times New Roman"/>
                    <a:ea typeface="Times New Roman"/>
                    <a:cs typeface="Times New Roman"/>
                    <a:sym typeface="Times New Roman"/>
                  </a:rPr>
                  <a:t>Thứ……ngày…..tháng…..năm…….</a:t>
                </a:r>
                <a:endParaRPr b="0" i="0" sz="3000" u="none" cap="none" strike="noStrike">
                  <a:solidFill>
                    <a:srgbClr val="0000CC"/>
                  </a:solidFill>
                  <a:latin typeface="Times New Roman"/>
                  <a:ea typeface="Times New Roman"/>
                  <a:cs typeface="Times New Roman"/>
                  <a:sym typeface="Times New Roman"/>
                </a:endParaRPr>
              </a:p>
            </p:txBody>
          </p:sp>
          <p:sp>
            <p:nvSpPr>
              <p:cNvPr id="249" name="Google Shape;249;p8"/>
              <p:cNvSpPr txBox="1"/>
              <p:nvPr/>
            </p:nvSpPr>
            <p:spPr>
              <a:xfrm>
                <a:off x="5993302" y="636422"/>
                <a:ext cx="236740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800"/>
                  <a:buFont typeface="Times New Roman"/>
                  <a:buNone/>
                </a:pPr>
                <a:r>
                  <a:rPr b="1" i="0" lang="en-US" sz="2800" u="none" cap="none" strike="noStrike">
                    <a:solidFill>
                      <a:srgbClr val="FF0066"/>
                    </a:solidFill>
                    <a:latin typeface="Times New Roman"/>
                    <a:ea typeface="Times New Roman"/>
                    <a:cs typeface="Times New Roman"/>
                    <a:sym typeface="Times New Roman"/>
                  </a:rPr>
                  <a:t>CÔNG NGHỆ</a:t>
                </a:r>
                <a:endParaRPr b="1" i="0" sz="2800" u="none" cap="none" strike="noStrike">
                  <a:solidFill>
                    <a:srgbClr val="FF0066"/>
                  </a:solidFill>
                  <a:latin typeface="Times New Roman"/>
                  <a:ea typeface="Times New Roman"/>
                  <a:cs typeface="Times New Roman"/>
                  <a:sym typeface="Times New Roman"/>
                </a:endParaRPr>
              </a:p>
            </p:txBody>
          </p:sp>
        </p:grpSp>
        <p:cxnSp>
          <p:nvCxnSpPr>
            <p:cNvPr id="250" name="Google Shape;250;p8"/>
            <p:cNvCxnSpPr/>
            <p:nvPr/>
          </p:nvCxnSpPr>
          <p:spPr>
            <a:xfrm>
              <a:off x="6143131" y="1136154"/>
              <a:ext cx="2097600"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251" name="Google Shape;251;p8"/>
          <p:cNvSpPr/>
          <p:nvPr/>
        </p:nvSpPr>
        <p:spPr>
          <a:xfrm>
            <a:off x="1312853" y="2590801"/>
            <a:ext cx="13716000" cy="4876800"/>
          </a:xfrm>
          <a:prstGeom prst="star7">
            <a:avLst>
              <a:gd fmla="val 34601" name="adj"/>
              <a:gd fmla="val 102572" name="hf"/>
              <a:gd fmla="val 105210" name="vf"/>
            </a:avLst>
          </a:prstGeom>
          <a:gradFill>
            <a:gsLst>
              <a:gs pos="0">
                <a:srgbClr val="A9A9E1"/>
              </a:gs>
              <a:gs pos="35000">
                <a:srgbClr val="C4C4E7"/>
              </a:gs>
              <a:gs pos="100000">
                <a:srgbClr val="E6E6F8"/>
              </a:gs>
            </a:gsLst>
            <a:lin ang="16200000" scaled="0"/>
          </a:gradFill>
          <a:ln cap="flat" cmpd="sng" w="9525">
            <a:solidFill>
              <a:srgbClr val="282888"/>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3600"/>
              <a:buFont typeface="Arial"/>
              <a:buNone/>
            </a:pPr>
            <a:r>
              <a:t/>
            </a:r>
            <a:endParaRPr b="0" i="0" sz="3600" u="none" cap="none" strike="noStrike">
              <a:solidFill>
                <a:srgbClr val="3333FF"/>
              </a:solidFill>
              <a:latin typeface="Times New Roman"/>
              <a:ea typeface="Times New Roman"/>
              <a:cs typeface="Times New Roman"/>
              <a:sym typeface="Times New Roman"/>
            </a:endParaRPr>
          </a:p>
        </p:txBody>
      </p:sp>
      <p:sp>
        <p:nvSpPr>
          <p:cNvPr id="252" name="Google Shape;252;p8"/>
          <p:cNvSpPr txBox="1"/>
          <p:nvPr/>
        </p:nvSpPr>
        <p:spPr>
          <a:xfrm>
            <a:off x="3813970" y="3505200"/>
            <a:ext cx="8713765" cy="341632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i="1" lang="en-US" sz="3600">
                <a:solidFill>
                  <a:srgbClr val="FF0000"/>
                </a:solidFill>
                <a:latin typeface="Arial"/>
                <a:ea typeface="Arial"/>
                <a:cs typeface="Arial"/>
                <a:sym typeface="Arial"/>
              </a:rPr>
              <a:t>Các sản phẩm công nghệ có vai trò rất quan trọng trong đời sống của chúng ta. Càng ngày những sản phẩm công nghệ càng hiện đại giúp cho con người có cuộc sống tốt đẹp hơn</a:t>
            </a:r>
            <a:endParaRPr b="1" sz="3200">
              <a:solidFill>
                <a:srgbClr val="FF0000"/>
              </a:solidFill>
              <a:latin typeface="Arial"/>
              <a:ea typeface="Arial"/>
              <a:cs typeface="Arial"/>
              <a:sym typeface="Arial"/>
            </a:endParaRPr>
          </a:p>
        </p:txBody>
      </p:sp>
      <p:sp>
        <p:nvSpPr>
          <p:cNvPr id="253" name="Google Shape;253;p8"/>
          <p:cNvSpPr/>
          <p:nvPr/>
        </p:nvSpPr>
        <p:spPr>
          <a:xfrm>
            <a:off x="4678110" y="1099459"/>
            <a:ext cx="6899516" cy="609398"/>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20000"/>
              </a:lnSpc>
              <a:spcBef>
                <a:spcPts val="0"/>
              </a:spcBef>
              <a:spcAft>
                <a:spcPts val="0"/>
              </a:spcAft>
              <a:buNone/>
            </a:pPr>
            <a:r>
              <a:rPr b="1" lang="en-US" sz="2800">
                <a:solidFill>
                  <a:srgbClr val="3333FF"/>
                </a:solidFill>
                <a:latin typeface="Times New Roman"/>
                <a:ea typeface="Times New Roman"/>
                <a:cs typeface="Times New Roman"/>
                <a:sym typeface="Times New Roman"/>
              </a:rPr>
              <a:t>Bài 01: TỰ NHIÊN VÀ CÔNG NGHỆ (T1) </a:t>
            </a:r>
            <a:endParaRPr sz="2800">
              <a:solidFill>
                <a:srgbClr val="3333FF"/>
              </a:solidFill>
              <a:latin typeface="Times New Roman"/>
              <a:ea typeface="Times New Roman"/>
              <a:cs typeface="Times New Roman"/>
              <a:sym typeface="Times New Roman"/>
            </a:endParaRPr>
          </a:p>
        </p:txBody>
      </p:sp>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500"/>
                                        <p:tgtEl>
                                          <p:spTgt spid="25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500"/>
                                        <p:tgtEl>
                                          <p:spTgt spid="25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7" name="Shape 257"/>
        <p:cNvGrpSpPr/>
        <p:nvPr/>
      </p:nvGrpSpPr>
      <p:grpSpPr>
        <a:xfrm>
          <a:off x="0" y="0"/>
          <a:ext cx="0" cy="0"/>
          <a:chOff x="0" y="0"/>
          <a:chExt cx="0" cy="0"/>
        </a:xfrm>
      </p:grpSpPr>
      <p:pic>
        <p:nvPicPr>
          <p:cNvPr descr="Anh dep 10" id="258" name="Google Shape;258;p9"/>
          <p:cNvPicPr preferRelativeResize="0"/>
          <p:nvPr/>
        </p:nvPicPr>
        <p:blipFill rotWithShape="1">
          <a:blip r:embed="rId4">
            <a:alphaModFix/>
          </a:blip>
          <a:srcRect b="0" l="0" r="0" t="0"/>
          <a:stretch/>
        </p:blipFill>
        <p:spPr>
          <a:xfrm>
            <a:off x="678193" y="388938"/>
            <a:ext cx="14920252" cy="8755062"/>
          </a:xfrm>
          <a:prstGeom prst="rect">
            <a:avLst/>
          </a:prstGeom>
          <a:noFill/>
          <a:ln>
            <a:noFill/>
          </a:ln>
        </p:spPr>
      </p:pic>
      <p:sp>
        <p:nvSpPr>
          <p:cNvPr id="259" name="Google Shape;259;p9"/>
          <p:cNvSpPr/>
          <p:nvPr/>
        </p:nvSpPr>
        <p:spPr>
          <a:xfrm>
            <a:off x="3642519" y="4114800"/>
            <a:ext cx="9220200" cy="1125538"/>
          </a:xfrm>
          <a:prstGeom prst="rect">
            <a:avLst/>
          </a:prstGeom>
        </p:spPr>
        <p:txBody>
          <a:bodyPr>
            <a:prstTxWarp prst="textPlain"/>
          </a:bodyPr>
          <a:lstStyle/>
          <a:p>
            <a:pPr lvl="0" algn="ctr"/>
            <a:r>
              <a:rPr b="1" i="0">
                <a:ln cap="flat" cmpd="sng" w="19050">
                  <a:solidFill>
                    <a:srgbClr val="FFFF00"/>
                  </a:solidFill>
                  <a:prstDash val="solid"/>
                  <a:round/>
                  <a:headEnd len="sm" w="sm" type="none"/>
                  <a:tailEnd len="sm" w="sm" type="none"/>
                </a:ln>
                <a:solidFill>
                  <a:srgbClr val="FF0000"/>
                </a:solidFill>
                <a:latin typeface="Arial"/>
              </a:rPr>
              <a:t>XIN CHÂN THÀNH CẢM ƠN </a:t>
            </a:r>
            <a:br>
              <a:rPr b="1" i="0">
                <a:ln cap="flat" cmpd="sng" w="19050">
                  <a:solidFill>
                    <a:srgbClr val="FFFF00"/>
                  </a:solidFill>
                  <a:prstDash val="solid"/>
                  <a:round/>
                  <a:headEnd len="sm" w="sm" type="none"/>
                  <a:tailEnd len="sm" w="sm" type="none"/>
                </a:ln>
                <a:solidFill>
                  <a:srgbClr val="FF0000"/>
                </a:solidFill>
                <a:latin typeface="Arial"/>
              </a:rPr>
            </a:br>
            <a:r>
              <a:rPr b="1" i="0">
                <a:ln cap="flat" cmpd="sng" w="19050">
                  <a:solidFill>
                    <a:srgbClr val="FFFF00"/>
                  </a:solidFill>
                  <a:prstDash val="solid"/>
                  <a:round/>
                  <a:headEnd len="sm" w="sm" type="none"/>
                  <a:tailEnd len="sm" w="sm" type="none"/>
                </a:ln>
                <a:solidFill>
                  <a:srgbClr val="FF0000"/>
                </a:solidFill>
                <a:latin typeface="Arial"/>
              </a:rPr>
              <a:t>QUÝ THẦY CÔ GIÁO VÀ CÁC EM</a:t>
            </a:r>
          </a:p>
        </p:txBody>
      </p:sp>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5000"/>
                                        <p:tgtEl>
                                          <p:spTgt spid="259"/>
                                        </p:tgtEl>
                                        <p:attrNameLst>
                                          <p:attrName>ppt_w</p:attrName>
                                        </p:attrNameLst>
                                      </p:cBhvr>
                                      <p:tavLst>
                                        <p:tav fmla="" tm="0">
                                          <p:val>
                                            <p:strVal val="0"/>
                                          </p:val>
                                        </p:tav>
                                        <p:tav fmla="" tm="100000">
                                          <p:val>
                                            <p:strVal val="#ppt_w"/>
                                          </p:val>
                                        </p:tav>
                                      </p:tavLst>
                                    </p:anim>
                                    <p:anim calcmode="lin" valueType="num">
                                      <p:cBhvr additive="base">
                                        <p:cTn dur="5000"/>
                                        <p:tgtEl>
                                          <p:spTgt spid="25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2008-09-09T22:52:10Z</dcterms:created>
  <dc:creator>Le Hong Minh</dc:creator>
</cp:coreProperties>
</file>