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3" r:id="rId3"/>
    <p:sldId id="279" r:id="rId4"/>
    <p:sldId id="274" r:id="rId5"/>
    <p:sldId id="275" r:id="rId6"/>
    <p:sldId id="280" r:id="rId7"/>
    <p:sldId id="257" r:id="rId8"/>
    <p:sldId id="266" r:id="rId9"/>
    <p:sldId id="276" r:id="rId10"/>
    <p:sldId id="27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9"/>
  </p:normalViewPr>
  <p:slideViewPr>
    <p:cSldViewPr>
      <p:cViewPr varScale="1">
        <p:scale>
          <a:sx n="105" d="100"/>
          <a:sy n="105" d="100"/>
        </p:scale>
        <p:origin x="18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1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5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0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4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0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5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2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3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446A8-5B12-467E-AD42-B7F8A5473868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AADF1-A917-4CEB-80EF-6DA9E9A5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1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́u Yêu Bà ✿ Thần Đồng Âm Nhạc Việt Nam Bé MAI VY ♪ #NamvietThieunhi.mp4">
            <a:hlinkClick r:id="" action="ppaction://media"/>
            <a:extLst>
              <a:ext uri="{FF2B5EF4-FFF2-40B4-BE49-F238E27FC236}">
                <a16:creationId xmlns:a16="http://schemas.microsoft.com/office/drawing/2014/main" id="{60BDBF56-18E3-90B3-F518-091B67702F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4544.52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152400" y="751838"/>
            <a:ext cx="8915400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8601"/>
            <a:ext cx="8839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+mj-lt"/>
              </a:rPr>
              <a:t>   </a:t>
            </a:r>
            <a:r>
              <a:rPr lang="vi-VN" sz="4800" dirty="0">
                <a:latin typeface="+mj-lt"/>
              </a:rPr>
              <a:t>Trung mới vào lớp 1 nên chưa biết viết</a:t>
            </a:r>
            <a:r>
              <a:rPr lang="vi-VN" sz="4800" b="1" dirty="0">
                <a:latin typeface="+mj-lt"/>
              </a:rPr>
              <a:t>.</a:t>
            </a:r>
            <a:r>
              <a:rPr lang="vi-VN" sz="4800" dirty="0">
                <a:latin typeface="+mj-lt"/>
              </a:rPr>
              <a:t> Em nhờ chị viết giúp lá thư thăm ông bà</a:t>
            </a:r>
            <a:r>
              <a:rPr lang="vi-VN" sz="4800" b="1" dirty="0">
                <a:latin typeface="+mj-lt"/>
              </a:rPr>
              <a:t>.</a:t>
            </a:r>
            <a:r>
              <a:rPr lang="vi-VN" sz="4800" dirty="0">
                <a:latin typeface="+mj-lt"/>
              </a:rPr>
              <a:t> Chị viết xong, hỏi:</a:t>
            </a:r>
            <a:endParaRPr lang="en-US" sz="4800" dirty="0">
              <a:latin typeface="+mj-lt"/>
            </a:endParaRPr>
          </a:p>
          <a:p>
            <a:r>
              <a:rPr lang="vi-VN" sz="4800" dirty="0">
                <a:latin typeface="+mj-lt"/>
              </a:rPr>
              <a:t>- Em còn muốn thêm gì nữa không</a:t>
            </a:r>
            <a:r>
              <a:rPr lang="vi-VN" sz="4800" b="1" dirty="0">
                <a:latin typeface="+mj-lt"/>
              </a:rPr>
              <a:t>?</a:t>
            </a:r>
            <a:endParaRPr lang="en-US" sz="4800" b="1" dirty="0">
              <a:latin typeface="+mj-lt"/>
            </a:endParaRPr>
          </a:p>
          <a:p>
            <a:r>
              <a:rPr lang="vi-VN" sz="4800" dirty="0">
                <a:latin typeface="+mj-lt"/>
              </a:rPr>
              <a:t>- Chị viết thêm cho em: Cháu xin lỗi ông bà vì chữ cháu còn xấu ạ.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3268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915400" cy="6705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Quầng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lọt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44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DC9E8-5703-BC6C-16DD-27C27C71F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9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248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598"/>
            <a:ext cx="4343400" cy="31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" y="228599"/>
            <a:ext cx="4191000" cy="31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429000"/>
            <a:ext cx="4191000" cy="329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205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2" y="164253"/>
            <a:ext cx="8683228" cy="638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03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872D59-6BB1-D66B-CF92-606218583534}"/>
              </a:ext>
            </a:extLst>
          </p:cNvPr>
          <p:cNvSpPr txBox="1"/>
          <p:nvPr/>
        </p:nvSpPr>
        <p:spPr>
          <a:xfrm>
            <a:off x="1143000" y="2105561"/>
            <a:ext cx="60651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9089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458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38600" y="1676400"/>
            <a:ext cx="2585720" cy="1016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47800" y="2687092"/>
            <a:ext cx="2819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" y="3644900"/>
            <a:ext cx="2667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91200" y="2687092"/>
            <a:ext cx="121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76200" y="761999"/>
            <a:ext cx="8915400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8763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My: “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!’’</a:t>
            </a:r>
          </a:p>
          <a:p>
            <a:endParaRPr lang="en-US" sz="5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endParaRPr lang="en-US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114800" y="1143000"/>
            <a:ext cx="3962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1981200"/>
            <a:ext cx="7335520" cy="203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" y="2819400"/>
            <a:ext cx="4229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152400" y="751838"/>
            <a:ext cx="8915400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82012"/>
            <a:ext cx="8763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4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71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254</Words>
  <Application>Microsoft Macintosh PowerPoint</Application>
  <PresentationFormat>On-screen Show (4:3)</PresentationFormat>
  <Paragraphs>14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Câu 1: Nghỉ hè, ba má cho chị em My về quê ở với ai?  Câu 2: Hằng ngày, ba ông cháu làm gì?  Câu 3: Quầng sáng My nhìn thấy khi tỉnh giấc là gì? Chọn ý đúng: a) Vầng trăng lọt vào nhà. b) Ánh trăng chiếu vào nhà. c) Ánh sáng từ chiếc đèn bàn của ông.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51</cp:revision>
  <dcterms:created xsi:type="dcterms:W3CDTF">2021-08-13T01:32:59Z</dcterms:created>
  <dcterms:modified xsi:type="dcterms:W3CDTF">2024-08-05T17:55:59Z</dcterms:modified>
</cp:coreProperties>
</file>