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7" r:id="rId2"/>
    <p:sldId id="407" r:id="rId3"/>
    <p:sldId id="439" r:id="rId4"/>
    <p:sldId id="427" r:id="rId5"/>
    <p:sldId id="450" r:id="rId6"/>
    <p:sldId id="443" r:id="rId7"/>
    <p:sldId id="442" r:id="rId8"/>
    <p:sldId id="449" r:id="rId9"/>
    <p:sldId id="445" r:id="rId10"/>
    <p:sldId id="340" r:id="rId11"/>
  </p:sldIdLst>
  <p:sldSz cx="16276638" cy="9144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33FF"/>
    <a:srgbClr val="FF0000"/>
    <a:srgbClr val="FF0066"/>
    <a:srgbClr val="C5F3F3"/>
    <a:srgbClr val="FF7C80"/>
    <a:srgbClr val="FF6600"/>
    <a:srgbClr val="66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10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Giong%20gia.pptx" TargetMode="External"/><Relationship Id="rId2" Type="http://schemas.openxmlformats.org/officeDocument/2006/relationships/hyperlink" Target="Giai%20nghia%20tu/Hon%20ho.pptx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Tiếng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ÌNH BẠN (Sáng tác- Yên Lam) - Bé Bào Ngư (Vol 2 - Album Xuân Vui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119" y="228600"/>
            <a:ext cx="14859000" cy="8610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1520" b="29661"/>
          <a:stretch/>
        </p:blipFill>
        <p:spPr>
          <a:xfrm>
            <a:off x="213519" y="685800"/>
            <a:ext cx="155448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14" name="Group 13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3: BẠN MỚI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354055" y="1998303"/>
            <a:ext cx="13966284" cy="2108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trôi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chảy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Giọng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Nhấn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ấn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những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Giọng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chậm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rãi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3186" y="5104743"/>
            <a:ext cx="13578681" cy="2108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Đoạn 1: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Đoạn 2: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lúng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túng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Đoạn 3: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80319" y="1342161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2672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pres?slideindex=1&amp;slidetitle="/>
          </p:cNvPr>
          <p:cNvSpPr/>
          <p:nvPr/>
        </p:nvSpPr>
        <p:spPr>
          <a:xfrm>
            <a:off x="1531319" y="6705600"/>
            <a:ext cx="1376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Thơ thẩn</a:t>
            </a:r>
            <a:r>
              <a:rPr lang="en-US" sz="3600" b="1" noProof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đi lại một cách chậm rãi và lặng lẽ như đang quy nghĩ điều gì đó.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26233" y="1554536"/>
            <a:ext cx="6781801" cy="673648"/>
            <a:chOff x="1508918" y="1888664"/>
            <a:chExt cx="6172201" cy="112883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442282" y="4343400"/>
            <a:ext cx="13941217" cy="1333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1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Thầy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A-i-a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  "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   Các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là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lắm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."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3" name="Rectangle 22">
            <a:hlinkClick r:id="rId3" action="ppaction://hlinkpres?slideindex=1&amp;slidetitle="/>
          </p:cNvPr>
          <p:cNvSpPr/>
          <p:nvPr/>
        </p:nvSpPr>
        <p:spPr>
          <a:xfrm>
            <a:off x="1593725" y="8104422"/>
            <a:ext cx="13707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Bàn tán: Trao đổi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tự do với nhau về một việc nào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42282" y="2229137"/>
            <a:ext cx="5251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87006" y="5943600"/>
            <a:ext cx="5251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Giải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76940" y="2907315"/>
            <a:ext cx="13548200" cy="1286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1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A-i-a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32" name="Group 31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Bài 3: BẠN MỚI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997114" y="4996906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//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29430" y="4343400"/>
            <a:ext cx="36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/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31227" y="4963659"/>
            <a:ext cx="441146" cy="665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1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//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04719" y="4407104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009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3" grpId="0"/>
      <p:bldP spid="28" grpId="0"/>
      <p:bldP spid="30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5448300" y="2667000"/>
            <a:ext cx="0" cy="569440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685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56059" y="2067013"/>
              <a:ext cx="25603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86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1: 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A-i-a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200" b="1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 A-i-a là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12210" y="530541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2: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 chi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A-i-a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35227" y="6324600"/>
            <a:ext cx="10210801" cy="2527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A-i-a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A-i-a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chê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A-i-a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44" name="Group 43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1: NGÀY KHAI TRƯỜNG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372224" y="2443608"/>
            <a:ext cx="4923676" cy="319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2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A-i-a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Tét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-ô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ệ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ên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ượt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úng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túng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ần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ữa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ức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ao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 i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3629" y="5514201"/>
            <a:ext cx="5137352" cy="319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A-i-a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"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//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.“ 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//</a:t>
            </a:r>
            <a:endParaRPr lang="en-US" sz="3600" b="1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757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5448300" y="2667000"/>
            <a:ext cx="0" cy="569440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685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56059" y="2067013"/>
              <a:ext cx="25603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3: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A-i-a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99917" y="3984611"/>
            <a:ext cx="10210801" cy="1906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A-i-a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A-i-a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A-i-a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treo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46896" y="6110046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4: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-ô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A-i-a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69913" y="7540664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Tét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-ô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chê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những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44" name="Group 43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3: BẠN MỚI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98454" y="2506700"/>
            <a:ext cx="5051251" cy="257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2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A-i-a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Tét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-ô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ệ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ên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ượt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úng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túng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ần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ữa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ức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ao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 i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893" y="5712983"/>
            <a:ext cx="5048747" cy="319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2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A-i-a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"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//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.“ 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//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220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5448300" y="2667000"/>
            <a:ext cx="0" cy="569440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 w="11430"/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Luyện</a:t>
              </a:r>
              <a:r>
                <a:rPr kumimoji="0" lang="en-US" sz="3800" b="1" i="0" u="none" strike="noStrike" kern="1200" cap="none" spc="0" normalizeH="0" baseline="0" noProof="0" dirty="0">
                  <a:ln w="11430"/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 w="11430"/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đọc</a:t>
              </a:r>
              <a:endParaRPr kumimoji="0" lang="en-US" sz="3800" b="1" i="0" u="none" strike="noStrike" kern="1200" cap="none" spc="0" normalizeH="0" baseline="0" noProof="0" dirty="0">
                <a:ln w="11430"/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685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 w="11430"/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56059" y="2067013"/>
              <a:ext cx="25603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44" name="Group 43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Bài 3: BẠN MỚI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98454" y="2506700"/>
            <a:ext cx="5051251" cy="257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2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A-i-a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Tét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-ô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ệ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ên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ượt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úng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túng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ần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ữa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ức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ao</a:t>
            </a:r>
            <a:r>
              <a:rPr lang="en-US" sz="3600" b="1" i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 i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893" y="5712983"/>
            <a:ext cx="5048747" cy="319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1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Thầy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A-i-a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/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/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"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//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là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lắm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.“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//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14820" y="2661920"/>
            <a:ext cx="330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99919" y="3369806"/>
            <a:ext cx="9982200" cy="5537960"/>
            <a:chOff x="6037600" y="4276337"/>
            <a:chExt cx="9982200" cy="5049434"/>
          </a:xfrm>
        </p:grpSpPr>
        <p:pic>
          <p:nvPicPr>
            <p:cNvPr id="24" name="Picture 16" descr="Frame Border Transparent PNG Gold Image​ | Gallery Yopriceville -  High-Quality Images and Transparent… | Clip art frames borders, Frame  border design, Frame 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03983" y="1809954"/>
              <a:ext cx="5049434" cy="998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6914366" y="5075201"/>
              <a:ext cx="8153400" cy="34517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Mỗi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có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mạnh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riêng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mà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khác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có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được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khi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với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bạn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nên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hoà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đồng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nhìn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vào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mạnh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bạn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để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có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thể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học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hỏi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;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nên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kì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thị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khi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thấy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bạn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giống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2538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44" name="Group 43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3</a:t>
              </a: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: BẠN MỚI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3" name="AutoShape 2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Khung viền đẹp PowerPoin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Khung viền đẹp PowerPoin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Khung viền đẹp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356520" y="1600200"/>
            <a:ext cx="3429000" cy="707886"/>
            <a:chOff x="1508919" y="1888664"/>
            <a:chExt cx="3120775" cy="1186207"/>
          </a:xfrm>
        </p:grpSpPr>
        <p:sp>
          <p:nvSpPr>
            <p:cNvPr id="34" name="Rectangle 33"/>
            <p:cNvSpPr/>
            <p:nvPr/>
          </p:nvSpPr>
          <p:spPr>
            <a:xfrm>
              <a:off x="1508919" y="1888664"/>
              <a:ext cx="3120775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646078" y="3017498"/>
              <a:ext cx="242881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843879" y="2389281"/>
            <a:ext cx="14554200" cy="1333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Trong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5263" y="3658467"/>
            <a:ext cx="14554200" cy="1333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ngoặc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kép.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5175" y="5254364"/>
            <a:ext cx="14554200" cy="1286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Tìm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7575" y="6821820"/>
            <a:ext cx="14554200" cy="1286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-ô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A-i-a: "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cậu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đuổi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tớ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ngoặc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848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/>
      <p:bldP spid="42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10361</TotalTime>
  <Words>890</Words>
  <Application>Microsoft Office PowerPoint</Application>
  <PresentationFormat>Custom</PresentationFormat>
  <Paragraphs>72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1102</cp:revision>
  <dcterms:created xsi:type="dcterms:W3CDTF">2008-09-09T22:52:10Z</dcterms:created>
  <dcterms:modified xsi:type="dcterms:W3CDTF">2022-08-26T16:23:01Z</dcterms:modified>
</cp:coreProperties>
</file>