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GoogleSlidesCustomDataVersion2">
      <go:slidesCustomData xmlns:go="http://customooxmlschemas.google.com/" r:id="rId12" roundtripDataSignature="AMtx7mjsAQUp1qkoPqhgTDW3txpcL0sD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220748" y="2840568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lvl="0" algn="ctr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5121011" y="-2173577"/>
            <a:ext cx="6034617" cy="1464897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19064541" y="2431448"/>
            <a:ext cx="10401300" cy="6516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5892050" y="-3953459"/>
            <a:ext cx="10401300" cy="192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1285742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b="1" sz="6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1449640" y="2844800"/>
            <a:ext cx="12899800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14620717" y="2844800"/>
            <a:ext cx="12902627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6363713" y="364067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52450" lvl="0" marL="45720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indent="-4318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4318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indent="-4318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indent="-4318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indent="-431800" lvl="8" marL="411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13833" y="1913467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90335" y="6400800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90335" y="7156451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52450" lvl="0" marL="457200" marR="0" rtl="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5.gif"/><Relationship Id="rId7" Type="http://schemas.openxmlformats.org/officeDocument/2006/relationships/image" Target="../media/image4.gif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INSET3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 b="1" i="0" sz="3500" u="none" cap="none" strike="noStrik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Toán lớp 3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 MI – LI – MÉT ( Tiết 1)</a:t>
            </a:r>
            <a:endParaRPr b="1" i="0" sz="5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descr="bd21315_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0079" y="6230770"/>
            <a:ext cx="5616086" cy="204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>
            <a:off x="5407784" y="1447800"/>
            <a:ext cx="59858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BƯỚM 58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0291576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417220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6" name="Google Shape;9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3" name="Google Shape;103;p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32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" name="Google Shape;104;p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05" name="Google Shape;105;p2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06" name="Google Shape;106;p2"/>
          <p:cNvSpPr txBox="1"/>
          <p:nvPr/>
        </p:nvSpPr>
        <p:spPr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 MI – LI – MÉT (Tiết 1)</a:t>
            </a:r>
            <a:endParaRPr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2719" y="2121363"/>
            <a:ext cx="693493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6519" y="1873440"/>
            <a:ext cx="6105525" cy="4222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1432719" y="6346012"/>
            <a:ext cx="6553200" cy="1129976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Chiều dài của quyển sách Toán là bao nhiêu?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1250949" y="6286520"/>
            <a:ext cx="6916739" cy="124895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Chiều dài quyển sách Toán là 27 xăng-ti-mét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8942777" y="6143216"/>
            <a:ext cx="6553200" cy="125308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 dày của quyển sách Toán là bao nhiêu?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3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17" name="Google Shape;117;p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18" name="Google Shape;118;p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3200"/>
                  <a:buFont typeface="Times New Roman"/>
                  <a:buNone/>
                </a:pPr>
                <a:r>
                  <a:rPr b="0" i="0" lang="en-US" sz="32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b="0" i="0" sz="32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" name="Google Shape;119;p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800"/>
                  <a:buFont typeface="Times New Roman"/>
                  <a:buNone/>
                </a:pPr>
                <a:r>
                  <a:rPr b="1" i="0" lang="en-US" sz="28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i="0" sz="2800" u="none" cap="none" strike="noStrike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20" name="Google Shape;120;p3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21" name="Google Shape;121;p3"/>
          <p:cNvSpPr txBox="1"/>
          <p:nvPr/>
        </p:nvSpPr>
        <p:spPr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 MI – LI – MÉT (Tiết 1)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20478" r="0" t="0"/>
          <a:stretch/>
        </p:blipFill>
        <p:spPr>
          <a:xfrm>
            <a:off x="3696249" y="2045530"/>
            <a:ext cx="4438650" cy="36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4899" y="2514600"/>
            <a:ext cx="6251820" cy="330844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2842620" y="6166368"/>
            <a:ext cx="8122260" cy="76064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Mi-li-mét</a:t>
            </a:r>
            <a:r>
              <a:rPr b="1" i="0" lang="en-US" sz="4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 một đợn vị đo độ dài</a:t>
            </a:r>
            <a:endParaRPr b="1" i="0" sz="40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3138549" y="6990878"/>
            <a:ext cx="3704370" cy="76064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b="1" i="0" lang="en-US" sz="4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tắ</a:t>
            </a:r>
            <a:r>
              <a:rPr b="1" lang="en-US" sz="4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là: mm</a:t>
            </a:r>
            <a:endParaRPr b="1" i="0" sz="40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2575719" y="7672891"/>
            <a:ext cx="8036232" cy="76064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0" lang="en-US" sz="4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cm =      mm; 10 mm =   cm</a:t>
            </a:r>
            <a:endParaRPr b="1" i="0" sz="40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4785519" y="7725649"/>
            <a:ext cx="6976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8744207" y="7725649"/>
            <a:ext cx="44114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8549" y="6301617"/>
            <a:ext cx="7894926" cy="262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35" name="Google Shape;135;p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6" name="Google Shape;136;p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" name="Google Shape;137;p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38" name="Google Shape;138;p4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39" name="Google Shape;139;p4"/>
          <p:cNvGrpSpPr/>
          <p:nvPr/>
        </p:nvGrpSpPr>
        <p:grpSpPr>
          <a:xfrm>
            <a:off x="460466" y="1719456"/>
            <a:ext cx="11183053" cy="681454"/>
            <a:chOff x="1470819" y="1943100"/>
            <a:chExt cx="8660934" cy="681454"/>
          </a:xfrm>
        </p:grpSpPr>
        <p:grpSp>
          <p:nvGrpSpPr>
            <p:cNvPr id="140" name="Google Shape;140;p4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</p:grpSp>
        <p:sp>
          <p:nvSpPr>
            <p:cNvPr id="143" name="Google Shape;143;p4"/>
            <p:cNvSpPr txBox="1"/>
            <p:nvPr/>
          </p:nvSpPr>
          <p:spPr>
            <a:xfrm>
              <a:off x="2118519" y="1947446"/>
              <a:ext cx="8013234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a) Mỗi đoạn dây sau dài bao nhiêu mi-li-mét?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1418" r="1877" t="14476"/>
          <a:stretch/>
        </p:blipFill>
        <p:spPr>
          <a:xfrm>
            <a:off x="1280318" y="2743200"/>
            <a:ext cx="13411201" cy="149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/>
        </p:nvSpPr>
        <p:spPr>
          <a:xfrm>
            <a:off x="815339" y="4272397"/>
            <a:ext cx="5968657" cy="76064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thứ nhất dài 23 mm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 MI – LI – MÉT (Tiết 1)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8976519" y="4275506"/>
            <a:ext cx="5968657" cy="76064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thứ hai dài 32 mm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1280318" y="5802003"/>
            <a:ext cx="7300435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Đoạn dây nào ở câu a dài hơn?</a:t>
            </a:r>
            <a:endParaRPr b="1" sz="3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2956719" y="6637828"/>
            <a:ext cx="739140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dây thứ hai ở câu a dài hơn.</a:t>
            </a:r>
            <a:endParaRPr b="1" sz="3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5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56" name="Google Shape;156;p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57" name="Google Shape;157;p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8" name="Google Shape;158;p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59" name="Google Shape;159;p5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60" name="Google Shape;160;p5"/>
          <p:cNvSpPr txBox="1"/>
          <p:nvPr/>
        </p:nvSpPr>
        <p:spPr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ÔN TẬP VỀ CÁC SỐ TRONG PHẠM VI 1000</a:t>
            </a:r>
            <a:endParaRPr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b="4233" l="0" r="877" t="0"/>
          <a:stretch/>
        </p:blipFill>
        <p:spPr>
          <a:xfrm>
            <a:off x="7071519" y="1954754"/>
            <a:ext cx="8610600" cy="5970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/>
          <p:nvPr/>
        </p:nvSpPr>
        <p:spPr>
          <a:xfrm>
            <a:off x="899319" y="1928316"/>
            <a:ext cx="5334000" cy="2262683"/>
          </a:xfrm>
          <a:prstGeom prst="irregularSeal1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nhóm 4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/>
          <p:nvPr/>
        </p:nvSpPr>
        <p:spPr>
          <a:xfrm>
            <a:off x="1966119" y="3657600"/>
            <a:ext cx="12649200" cy="15827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2022-07-10T01:37:20Z</dcterms:created>
  <dc:creator>Admin</dc:creator>
</cp:coreProperties>
</file>