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66" r:id="rId3"/>
    <p:sldId id="256" r:id="rId4"/>
    <p:sldId id="257" r:id="rId5"/>
    <p:sldId id="260" r:id="rId6"/>
    <p:sldId id="261" r:id="rId7"/>
    <p:sldId id="269" r:id="rId8"/>
    <p:sldId id="271" r:id="rId9"/>
    <p:sldId id="272" r:id="rId10"/>
    <p:sldId id="273" r:id="rId11"/>
    <p:sldId id="262" r:id="rId12"/>
    <p:sldId id="274" r:id="rId13"/>
    <p:sldId id="263" r:id="rId14"/>
    <p:sldId id="268" r:id="rId15"/>
    <p:sldId id="267" r:id="rId16"/>
    <p:sldId id="265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UTM Avo" panose="02040603050506020204" pitchFamily="18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CF353-FCDD-458D-897D-092DEF41BF9E}" v="89" dt="2023-12-24T15:05:47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967CF353-FCDD-458D-897D-092DEF41BF9E}"/>
    <pc:docChg chg="undo custSel addSld delSld modSld modMainMaster">
      <pc:chgData name="a49512 Phạm Ngọc Anh" userId="cefd2df1-5fa3-4dec-87c8-c5040616a0c8" providerId="ADAL" clId="{967CF353-FCDD-458D-897D-092DEF41BF9E}" dt="2023-12-24T15:05:47.985" v="395"/>
      <pc:docMkLst>
        <pc:docMk/>
      </pc:docMkLst>
      <pc:sldChg chg="modSp modTransition">
        <pc:chgData name="a49512 Phạm Ngọc Anh" userId="cefd2df1-5fa3-4dec-87c8-c5040616a0c8" providerId="ADAL" clId="{967CF353-FCDD-458D-897D-092DEF41BF9E}" dt="2023-12-24T15:02:58.775" v="389"/>
        <pc:sldMkLst>
          <pc:docMk/>
          <pc:sldMk cId="842772630" sldId="256"/>
        </pc:sldMkLst>
        <pc:picChg chg="mod">
          <ac:chgData name="a49512 Phạm Ngọc Anh" userId="cefd2df1-5fa3-4dec-87c8-c5040616a0c8" providerId="ADAL" clId="{967CF353-FCDD-458D-897D-092DEF41BF9E}" dt="2023-12-24T14:34:09.514" v="104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delSp modSp mod modTransition modAnim">
        <pc:chgData name="a49512 Phạm Ngọc Anh" userId="cefd2df1-5fa3-4dec-87c8-c5040616a0c8" providerId="ADAL" clId="{967CF353-FCDD-458D-897D-092DEF41BF9E}" dt="2023-12-24T15:02:58.775" v="389"/>
        <pc:sldMkLst>
          <pc:docMk/>
          <pc:sldMk cId="1566774352" sldId="257"/>
        </pc:sldMkLst>
        <pc:spChg chg="mod">
          <ac:chgData name="a49512 Phạm Ngọc Anh" userId="cefd2df1-5fa3-4dec-87c8-c5040616a0c8" providerId="ADAL" clId="{967CF353-FCDD-458D-897D-092DEF41BF9E}" dt="2023-12-24T14:34:44.980" v="105"/>
          <ac:spMkLst>
            <pc:docMk/>
            <pc:sldMk cId="1566774352" sldId="257"/>
            <ac:spMk id="7" creationId="{4B78F4B6-F0D9-E63C-477D-C666E3EFB49C}"/>
          </ac:spMkLst>
        </pc:spChg>
        <pc:spChg chg="mod">
          <ac:chgData name="a49512 Phạm Ngọc Anh" userId="cefd2df1-5fa3-4dec-87c8-c5040616a0c8" providerId="ADAL" clId="{967CF353-FCDD-458D-897D-092DEF41BF9E}" dt="2023-12-24T14:34:44.980" v="105"/>
          <ac:spMkLst>
            <pc:docMk/>
            <pc:sldMk cId="1566774352" sldId="257"/>
            <ac:spMk id="9" creationId="{3117CB2D-039C-C9B5-BF25-AE30DD0F2810}"/>
          </ac:spMkLst>
        </pc:spChg>
        <pc:spChg chg="mod">
          <ac:chgData name="a49512 Phạm Ngọc Anh" userId="cefd2df1-5fa3-4dec-87c8-c5040616a0c8" providerId="ADAL" clId="{967CF353-FCDD-458D-897D-092DEF41BF9E}" dt="2023-12-24T14:34:44.980" v="105"/>
          <ac:spMkLst>
            <pc:docMk/>
            <pc:sldMk cId="1566774352" sldId="257"/>
            <ac:spMk id="10" creationId="{8FFA0D58-E3BD-C05E-8DE9-0E9D1140B457}"/>
          </ac:spMkLst>
        </pc:spChg>
        <pc:spChg chg="add del mod">
          <ac:chgData name="a49512 Phạm Ngọc Anh" userId="cefd2df1-5fa3-4dec-87c8-c5040616a0c8" providerId="ADAL" clId="{967CF353-FCDD-458D-897D-092DEF41BF9E}" dt="2023-12-24T14:34:46.218" v="106"/>
          <ac:spMkLst>
            <pc:docMk/>
            <pc:sldMk cId="1566774352" sldId="257"/>
            <ac:spMk id="11" creationId="{B74B778B-FE01-AF6F-9FFE-9265445154D6}"/>
          </ac:spMkLst>
        </pc:spChg>
        <pc:spChg chg="add del mod">
          <ac:chgData name="a49512 Phạm Ngọc Anh" userId="cefd2df1-5fa3-4dec-87c8-c5040616a0c8" providerId="ADAL" clId="{967CF353-FCDD-458D-897D-092DEF41BF9E}" dt="2023-12-24T14:34:46.218" v="106"/>
          <ac:spMkLst>
            <pc:docMk/>
            <pc:sldMk cId="1566774352" sldId="257"/>
            <ac:spMk id="12" creationId="{EF7208DB-6679-2AAB-3B4D-D1664FB69E9E}"/>
          </ac:spMkLst>
        </pc:spChg>
        <pc:spChg chg="mod">
          <ac:chgData name="a49512 Phạm Ngọc Anh" userId="cefd2df1-5fa3-4dec-87c8-c5040616a0c8" providerId="ADAL" clId="{967CF353-FCDD-458D-897D-092DEF41BF9E}" dt="2023-12-24T14:35:18.844" v="109" actId="255"/>
          <ac:spMkLst>
            <pc:docMk/>
            <pc:sldMk cId="1566774352" sldId="257"/>
            <ac:spMk id="20" creationId="{95456E9F-B0A5-7C64-1EB6-FA970632F304}"/>
          </ac:spMkLst>
        </pc:spChg>
        <pc:spChg chg="mod">
          <ac:chgData name="a49512 Phạm Ngọc Anh" userId="cefd2df1-5fa3-4dec-87c8-c5040616a0c8" providerId="ADAL" clId="{967CF353-FCDD-458D-897D-092DEF41BF9E}" dt="2023-12-24T14:35:18.844" v="109" actId="255"/>
          <ac:spMkLst>
            <pc:docMk/>
            <pc:sldMk cId="1566774352" sldId="257"/>
            <ac:spMk id="22" creationId="{0810A3B8-74FA-8D97-6830-54B07A5FE170}"/>
          </ac:spMkLst>
        </pc:spChg>
        <pc:spChg chg="mod">
          <ac:chgData name="a49512 Phạm Ngọc Anh" userId="cefd2df1-5fa3-4dec-87c8-c5040616a0c8" providerId="ADAL" clId="{967CF353-FCDD-458D-897D-092DEF41BF9E}" dt="2023-12-24T14:35:18.844" v="109" actId="255"/>
          <ac:spMkLst>
            <pc:docMk/>
            <pc:sldMk cId="1566774352" sldId="257"/>
            <ac:spMk id="23" creationId="{61916578-BBBD-1083-5482-255C0516E774}"/>
          </ac:spMkLst>
        </pc:spChg>
        <pc:spChg chg="add mod">
          <ac:chgData name="a49512 Phạm Ngọc Anh" userId="cefd2df1-5fa3-4dec-87c8-c5040616a0c8" providerId="ADAL" clId="{967CF353-FCDD-458D-897D-092DEF41BF9E}" dt="2023-12-24T14:36:05.757" v="124" actId="1076"/>
          <ac:spMkLst>
            <pc:docMk/>
            <pc:sldMk cId="1566774352" sldId="257"/>
            <ac:spMk id="24" creationId="{065565CF-33F5-EA42-AE53-8FBBAE0ED0B7}"/>
          </ac:spMkLst>
        </pc:spChg>
        <pc:spChg chg="add mod">
          <ac:chgData name="a49512 Phạm Ngọc Anh" userId="cefd2df1-5fa3-4dec-87c8-c5040616a0c8" providerId="ADAL" clId="{967CF353-FCDD-458D-897D-092DEF41BF9E}" dt="2023-12-24T14:36:05.757" v="124" actId="1076"/>
          <ac:spMkLst>
            <pc:docMk/>
            <pc:sldMk cId="1566774352" sldId="257"/>
            <ac:spMk id="25" creationId="{124C93C2-29AD-0152-F6DA-10014827B2B6}"/>
          </ac:spMkLst>
        </pc:spChg>
        <pc:grpChg chg="add del mod">
          <ac:chgData name="a49512 Phạm Ngọc Anh" userId="cefd2df1-5fa3-4dec-87c8-c5040616a0c8" providerId="ADAL" clId="{967CF353-FCDD-458D-897D-092DEF41BF9E}" dt="2023-12-24T14:34:46.218" v="106"/>
          <ac:grpSpMkLst>
            <pc:docMk/>
            <pc:sldMk cId="1566774352" sldId="257"/>
            <ac:grpSpMk id="5" creationId="{BFF049A5-7399-A827-D7AA-8FD8054A54A5}"/>
          </ac:grpSpMkLst>
        </pc:grpChg>
        <pc:grpChg chg="add del mod">
          <ac:chgData name="a49512 Phạm Ngọc Anh" userId="cefd2df1-5fa3-4dec-87c8-c5040616a0c8" providerId="ADAL" clId="{967CF353-FCDD-458D-897D-092DEF41BF9E}" dt="2023-12-24T14:34:46.218" v="106"/>
          <ac:grpSpMkLst>
            <pc:docMk/>
            <pc:sldMk cId="1566774352" sldId="257"/>
            <ac:grpSpMk id="8" creationId="{864FD3B9-CEC9-D757-E804-2F3B8C9080D6}"/>
          </ac:grpSpMkLst>
        </pc:grpChg>
        <pc:grpChg chg="add mod">
          <ac:chgData name="a49512 Phạm Ngọc Anh" userId="cefd2df1-5fa3-4dec-87c8-c5040616a0c8" providerId="ADAL" clId="{967CF353-FCDD-458D-897D-092DEF41BF9E}" dt="2023-12-24T14:35:36.850" v="114" actId="1076"/>
          <ac:grpSpMkLst>
            <pc:docMk/>
            <pc:sldMk cId="1566774352" sldId="257"/>
            <ac:grpSpMk id="18" creationId="{78124A59-E3AD-627E-C45D-88AEF8456ABA}"/>
          </ac:grpSpMkLst>
        </pc:grpChg>
        <pc:grpChg chg="add mod">
          <ac:chgData name="a49512 Phạm Ngọc Anh" userId="cefd2df1-5fa3-4dec-87c8-c5040616a0c8" providerId="ADAL" clId="{967CF353-FCDD-458D-897D-092DEF41BF9E}" dt="2023-12-24T14:36:05.757" v="124" actId="1076"/>
          <ac:grpSpMkLst>
            <pc:docMk/>
            <pc:sldMk cId="1566774352" sldId="257"/>
            <ac:grpSpMk id="21" creationId="{BE6522B5-CC48-40F7-C0D7-B3DEB1724A0E}"/>
          </ac:grpSpMkLst>
        </pc:grpChg>
        <pc:picChg chg="add del mod">
          <ac:chgData name="a49512 Phạm Ngọc Anh" userId="cefd2df1-5fa3-4dec-87c8-c5040616a0c8" providerId="ADAL" clId="{967CF353-FCDD-458D-897D-092DEF41BF9E}" dt="2023-12-24T14:34:46.218" v="106"/>
          <ac:picMkLst>
            <pc:docMk/>
            <pc:sldMk cId="1566774352" sldId="257"/>
            <ac:picMk id="2" creationId="{A8AF1422-2B96-729B-0BD3-C79450B1B275}"/>
          </ac:picMkLst>
        </pc:picChg>
        <pc:picChg chg="add del mod">
          <ac:chgData name="a49512 Phạm Ngọc Anh" userId="cefd2df1-5fa3-4dec-87c8-c5040616a0c8" providerId="ADAL" clId="{967CF353-FCDD-458D-897D-092DEF41BF9E}" dt="2023-12-24T14:34:46.218" v="106"/>
          <ac:picMkLst>
            <pc:docMk/>
            <pc:sldMk cId="1566774352" sldId="257"/>
            <ac:picMk id="3" creationId="{90915C6C-886C-D309-0B40-90AA6E5BC398}"/>
          </ac:picMkLst>
        </pc:picChg>
        <pc:picChg chg="add del mod">
          <ac:chgData name="a49512 Phạm Ngọc Anh" userId="cefd2df1-5fa3-4dec-87c8-c5040616a0c8" providerId="ADAL" clId="{967CF353-FCDD-458D-897D-092DEF41BF9E}" dt="2023-12-24T14:34:46.218" v="106"/>
          <ac:picMkLst>
            <pc:docMk/>
            <pc:sldMk cId="1566774352" sldId="257"/>
            <ac:picMk id="4" creationId="{3C0F3D3B-BB9B-1504-5FC8-61E2FC995087}"/>
          </ac:picMkLst>
        </pc:picChg>
        <pc:picChg chg="mod">
          <ac:chgData name="a49512 Phạm Ngọc Anh" userId="cefd2df1-5fa3-4dec-87c8-c5040616a0c8" providerId="ADAL" clId="{967CF353-FCDD-458D-897D-092DEF41BF9E}" dt="2023-12-24T14:34:44.980" v="105"/>
          <ac:picMkLst>
            <pc:docMk/>
            <pc:sldMk cId="1566774352" sldId="257"/>
            <ac:picMk id="6" creationId="{4B29453C-FF02-72AC-D42D-F3E0794A0923}"/>
          </ac:picMkLst>
        </pc:picChg>
        <pc:picChg chg="add del mod">
          <ac:chgData name="a49512 Phạm Ngọc Anh" userId="cefd2df1-5fa3-4dec-87c8-c5040616a0c8" providerId="ADAL" clId="{967CF353-FCDD-458D-897D-092DEF41BF9E}" dt="2023-12-24T14:34:46.218" v="106"/>
          <ac:picMkLst>
            <pc:docMk/>
            <pc:sldMk cId="1566774352" sldId="257"/>
            <ac:picMk id="13" creationId="{0FEDE500-6767-7861-8A12-9123BBC67F36}"/>
          </ac:picMkLst>
        </pc:picChg>
        <pc:picChg chg="add del mod">
          <ac:chgData name="a49512 Phạm Ngọc Anh" userId="cefd2df1-5fa3-4dec-87c8-c5040616a0c8" providerId="ADAL" clId="{967CF353-FCDD-458D-897D-092DEF41BF9E}" dt="2023-12-24T14:34:46.218" v="106"/>
          <ac:picMkLst>
            <pc:docMk/>
            <pc:sldMk cId="1566774352" sldId="257"/>
            <ac:picMk id="14" creationId="{90A0BB53-6743-DB4B-EB6C-D3325877DCB2}"/>
          </ac:picMkLst>
        </pc:picChg>
        <pc:picChg chg="add mod">
          <ac:chgData name="a49512 Phạm Ngọc Anh" userId="cefd2df1-5fa3-4dec-87c8-c5040616a0c8" providerId="ADAL" clId="{967CF353-FCDD-458D-897D-092DEF41BF9E}" dt="2023-12-24T14:35:25.001" v="110" actId="1076"/>
          <ac:picMkLst>
            <pc:docMk/>
            <pc:sldMk cId="1566774352" sldId="257"/>
            <ac:picMk id="15" creationId="{8CA58F62-9E11-FBBC-8529-C7CB9B2772B1}"/>
          </ac:picMkLst>
        </pc:picChg>
        <pc:picChg chg="add del mod">
          <ac:chgData name="a49512 Phạm Ngọc Anh" userId="cefd2df1-5fa3-4dec-87c8-c5040616a0c8" providerId="ADAL" clId="{967CF353-FCDD-458D-897D-092DEF41BF9E}" dt="2023-12-24T14:35:28.456" v="112" actId="478"/>
          <ac:picMkLst>
            <pc:docMk/>
            <pc:sldMk cId="1566774352" sldId="257"/>
            <ac:picMk id="16" creationId="{31E5CD4D-3619-9C8F-0BBD-2D31C67F0518}"/>
          </ac:picMkLst>
        </pc:picChg>
        <pc:picChg chg="add del mod">
          <ac:chgData name="a49512 Phạm Ngọc Anh" userId="cefd2df1-5fa3-4dec-87c8-c5040616a0c8" providerId="ADAL" clId="{967CF353-FCDD-458D-897D-092DEF41BF9E}" dt="2023-12-24T14:35:53.483" v="122" actId="478"/>
          <ac:picMkLst>
            <pc:docMk/>
            <pc:sldMk cId="1566774352" sldId="257"/>
            <ac:picMk id="17" creationId="{75B1BD39-B761-FB7E-95DC-3DE5935BDF84}"/>
          </ac:picMkLst>
        </pc:picChg>
        <pc:picChg chg="mod">
          <ac:chgData name="a49512 Phạm Ngọc Anh" userId="cefd2df1-5fa3-4dec-87c8-c5040616a0c8" providerId="ADAL" clId="{967CF353-FCDD-458D-897D-092DEF41BF9E}" dt="2023-12-24T14:35:18.844" v="109" actId="255"/>
          <ac:picMkLst>
            <pc:docMk/>
            <pc:sldMk cId="1566774352" sldId="257"/>
            <ac:picMk id="19" creationId="{B07807A4-0649-6986-61FB-DA9C814E1031}"/>
          </ac:picMkLst>
        </pc:picChg>
        <pc:picChg chg="add mod">
          <ac:chgData name="a49512 Phạm Ngọc Anh" userId="cefd2df1-5fa3-4dec-87c8-c5040616a0c8" providerId="ADAL" clId="{967CF353-FCDD-458D-897D-092DEF41BF9E}" dt="2023-12-24T14:35:57.612" v="123" actId="1076"/>
          <ac:picMkLst>
            <pc:docMk/>
            <pc:sldMk cId="1566774352" sldId="257"/>
            <ac:picMk id="26" creationId="{B173C6E4-7275-4EE9-8FAB-0BD383665D69}"/>
          </ac:picMkLst>
        </pc:picChg>
        <pc:picChg chg="add del mod">
          <ac:chgData name="a49512 Phạm Ngọc Anh" userId="cefd2df1-5fa3-4dec-87c8-c5040616a0c8" providerId="ADAL" clId="{967CF353-FCDD-458D-897D-092DEF41BF9E}" dt="2023-12-24T14:35:26.814" v="111" actId="478"/>
          <ac:picMkLst>
            <pc:docMk/>
            <pc:sldMk cId="1566774352" sldId="257"/>
            <ac:picMk id="27" creationId="{F69A6D4C-C5E3-657C-7CC9-BE12E61C36B3}"/>
          </ac:picMkLst>
        </pc:picChg>
      </pc:sldChg>
      <pc:sldChg chg="del">
        <pc:chgData name="a49512 Phạm Ngọc Anh" userId="cefd2df1-5fa3-4dec-87c8-c5040616a0c8" providerId="ADAL" clId="{967CF353-FCDD-458D-897D-092DEF41BF9E}" dt="2023-12-24T14:39:20.782" v="125" actId="47"/>
        <pc:sldMkLst>
          <pc:docMk/>
          <pc:sldMk cId="2240848446" sldId="258"/>
        </pc:sldMkLst>
      </pc:sldChg>
      <pc:sldChg chg="del">
        <pc:chgData name="a49512 Phạm Ngọc Anh" userId="cefd2df1-5fa3-4dec-87c8-c5040616a0c8" providerId="ADAL" clId="{967CF353-FCDD-458D-897D-092DEF41BF9E}" dt="2023-12-24T14:39:21.272" v="126" actId="47"/>
        <pc:sldMkLst>
          <pc:docMk/>
          <pc:sldMk cId="3124015390" sldId="259"/>
        </pc:sldMkLst>
      </pc:sldChg>
      <pc:sldChg chg="modSp mod modTransition">
        <pc:chgData name="a49512 Phạm Ngọc Anh" userId="cefd2df1-5fa3-4dec-87c8-c5040616a0c8" providerId="ADAL" clId="{967CF353-FCDD-458D-897D-092DEF41BF9E}" dt="2023-12-24T15:02:58.775" v="389"/>
        <pc:sldMkLst>
          <pc:docMk/>
          <pc:sldMk cId="3946045581" sldId="260"/>
        </pc:sldMkLst>
        <pc:picChg chg="mod">
          <ac:chgData name="a49512 Phạm Ngọc Anh" userId="cefd2df1-5fa3-4dec-87c8-c5040616a0c8" providerId="ADAL" clId="{967CF353-FCDD-458D-897D-092DEF41BF9E}" dt="2023-12-24T14:39:38.024" v="128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delSp modSp mod modTransition addAnim delAnim modAnim">
        <pc:chgData name="a49512 Phạm Ngọc Anh" userId="cefd2df1-5fa3-4dec-87c8-c5040616a0c8" providerId="ADAL" clId="{967CF353-FCDD-458D-897D-092DEF41BF9E}" dt="2023-12-24T15:04:06.405" v="392"/>
        <pc:sldMkLst>
          <pc:docMk/>
          <pc:sldMk cId="1464605861" sldId="261"/>
        </pc:sldMkLst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5" creationId="{5D59960F-5339-3ECE-75F1-3A3B1BBF17E3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6" creationId="{714DC963-F910-9F26-D216-4754989DD3CF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7" creationId="{945474CD-E840-9C77-EDFB-D74795E7E31B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8" creationId="{E281F989-38DB-75C0-3727-8C2DE44F2638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12" creationId="{A5518C48-B4E5-296C-3EEA-7BC893219EFC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13" creationId="{49A0B66D-873D-460B-44FD-F73541B9A9C1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14" creationId="{D530EDF0-3EBD-8154-154B-D68D7619251B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15" creationId="{BCDD1645-EDED-ACC9-417D-95349568FCDD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19" creationId="{597998E8-7289-1978-6495-F9778B179BAA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20" creationId="{AD226C33-F6DC-5D75-1795-1C8712742C6D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21" creationId="{1D5EB858-2F9E-98FD-5960-2A9A908B2EB2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22" creationId="{72048F59-2901-DF13-4254-42D2B6998640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26" creationId="{3F1DB1B6-B5AD-9874-447D-52FEB5D0CD54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27" creationId="{02B33FB1-E534-ED51-40F7-B90D70F2C0FE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28" creationId="{4B33AAEA-40E2-38D8-443E-1A278F67B8CC}"/>
          </ac:spMkLst>
        </pc:spChg>
        <pc:spChg chg="mod">
          <ac:chgData name="a49512 Phạm Ngọc Anh" userId="cefd2df1-5fa3-4dec-87c8-c5040616a0c8" providerId="ADAL" clId="{967CF353-FCDD-458D-897D-092DEF41BF9E}" dt="2023-12-24T14:39:57.719" v="136"/>
          <ac:spMkLst>
            <pc:docMk/>
            <pc:sldMk cId="1464605861" sldId="261"/>
            <ac:spMk id="29" creationId="{14B06B7F-C4AC-8752-FBC3-2627E8EB52BF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47" creationId="{4EF9EF1C-0EB3-2205-F608-A269625E70BB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48" creationId="{FCE144C7-EA34-9485-446B-B7793874923D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49" creationId="{098C4665-3103-1515-4C4E-2C6026F5499D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50" creationId="{A071FCBB-CF5E-2E8D-33F6-A7786F84C524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51" creationId="{265259A6-BBC1-0E7D-F58B-3CE757160455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52" creationId="{5B8972D5-5912-A06D-8008-4518AFB8717D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53" creationId="{3174CE2E-BF10-F19F-E054-879669A5A16A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54" creationId="{6AF0C7C8-5D09-9AFE-9843-1D930F1EA8F2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55" creationId="{321E1E14-9DEB-3B1D-28EC-AA5227BB28BB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56" creationId="{C22D5DEB-1387-C6A8-B69A-59EEB6B4EBDF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57" creationId="{C72DAECC-D0FF-70F0-1D5C-393581AF97EF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58" creationId="{7E2E0F82-CD60-8262-AD6D-C85D2D694F8E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59" creationId="{6AD8A552-31F8-55C0-4B2C-66357257D7DC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60" creationId="{69BC9E62-0381-BCF2-8FD3-BC0DFD1961AE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61" creationId="{AC7BA223-4C69-F694-C2E1-5E3E76204A8B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62" creationId="{33679675-61A0-7933-299F-ECFF44D20DF7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63" creationId="{C2D1CDBA-DE37-006E-C758-D9B295F17C21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64" creationId="{29A57F15-FEFA-6D9E-E5A9-F175C81A27D5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65" creationId="{5BA824B1-10AF-87F3-806A-4D055D90050B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66" creationId="{C3F7BBFA-FD07-B1A6-B98C-9267A9AC5F8F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67" creationId="{964E691C-AB45-622C-96FB-F8BBDF34E9AF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68" creationId="{49541257-BDCA-0F9E-8F48-2C0BE6F8B0F4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69" creationId="{035C26E2-1F68-34C3-FAB6-C9F8428CFBE4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70" creationId="{05E1A07C-6E80-3C72-09EE-4A65F4B55FEC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71" creationId="{43073E98-CE5B-879E-6108-943C316F4C32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72" creationId="{6C7A015A-6E15-B92C-9AE1-1655DF3777AB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73" creationId="{620E4E80-77DD-57AD-D21A-C8D346F96FFD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74" creationId="{AFA93ECD-F7FC-6ACE-B2D8-393BE111B3B0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75" creationId="{F5827A8D-127B-F009-2684-71E98182663A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76" creationId="{6F131A0D-3FFD-5C2E-7CB8-A8C227F8EAB7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77" creationId="{7CBCECBD-893D-8C1E-805D-89DC36E2E933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78" creationId="{3ED916C9-FA06-8508-1624-CDF60E5F9152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79" creationId="{11C63C84-6846-1366-5B46-35E4715CBE96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80" creationId="{92683DB7-B27F-1CA8-DEFD-0FF57AE80030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81" creationId="{8A3152C7-4C82-0C50-40E0-360040E7C50A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82" creationId="{1F2B68F5-6150-69DB-559C-FB4576C2EB52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83" creationId="{7596943A-2BE9-FD45-EEA1-CA34DB972DAA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84" creationId="{FAAF8EE2-650D-93AD-2A05-DF7E5243B856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85" creationId="{FBFE167C-5ACF-34B0-49B0-BE5F53D65E7D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86" creationId="{DD3F476F-3042-C77E-B94D-C1CA19A5E115}"/>
          </ac:spMkLst>
        </pc:spChg>
        <pc:spChg chg="mod">
          <ac:chgData name="a49512 Phạm Ngọc Anh" userId="cefd2df1-5fa3-4dec-87c8-c5040616a0c8" providerId="ADAL" clId="{967CF353-FCDD-458D-897D-092DEF41BF9E}" dt="2023-12-24T14:40:07.905" v="139" actId="255"/>
          <ac:spMkLst>
            <pc:docMk/>
            <pc:sldMk cId="1464605861" sldId="261"/>
            <ac:spMk id="91" creationId="{41AC4CF3-6C40-47A7-5864-8AC3AEADE128}"/>
          </ac:spMkLst>
        </pc:spChg>
        <pc:spChg chg="add mod">
          <ac:chgData name="a49512 Phạm Ngọc Anh" userId="cefd2df1-5fa3-4dec-87c8-c5040616a0c8" providerId="ADAL" clId="{967CF353-FCDD-458D-897D-092DEF41BF9E}" dt="2023-12-24T14:40:39.387" v="157" actId="1076"/>
          <ac:spMkLst>
            <pc:docMk/>
            <pc:sldMk cId="1464605861" sldId="261"/>
            <ac:spMk id="92" creationId="{A49CCA01-DECF-5241-7315-DB94C011C467}"/>
          </ac:spMkLst>
        </pc:spChg>
        <pc:spChg chg="add mod">
          <ac:chgData name="a49512 Phạm Ngọc Anh" userId="cefd2df1-5fa3-4dec-87c8-c5040616a0c8" providerId="ADAL" clId="{967CF353-FCDD-458D-897D-092DEF41BF9E}" dt="2023-12-24T14:40:39.387" v="157" actId="1076"/>
          <ac:spMkLst>
            <pc:docMk/>
            <pc:sldMk cId="1464605861" sldId="261"/>
            <ac:spMk id="95" creationId="{3E0171B4-0534-D6BC-1C9A-481562D1A06F}"/>
          </ac:spMkLst>
        </pc:spChg>
        <pc:spChg chg="add mod">
          <ac:chgData name="a49512 Phạm Ngọc Anh" userId="cefd2df1-5fa3-4dec-87c8-c5040616a0c8" providerId="ADAL" clId="{967CF353-FCDD-458D-897D-092DEF41BF9E}" dt="2023-12-24T14:40:44.922" v="158" actId="1076"/>
          <ac:spMkLst>
            <pc:docMk/>
            <pc:sldMk cId="1464605861" sldId="261"/>
            <ac:spMk id="96" creationId="{334D0F7D-D0C3-BD99-669B-32B26B19918B}"/>
          </ac:spMkLst>
        </pc:spChg>
        <pc:grpChg chg="add del mod">
          <ac:chgData name="a49512 Phạm Ngọc Anh" userId="cefd2df1-5fa3-4dec-87c8-c5040616a0c8" providerId="ADAL" clId="{967CF353-FCDD-458D-897D-092DEF41BF9E}" dt="2023-12-24T14:40:29.785" v="153" actId="478"/>
          <ac:grpSpMkLst>
            <pc:docMk/>
            <pc:sldMk cId="1464605861" sldId="261"/>
            <ac:grpSpMk id="2" creationId="{C78CED9A-E7EA-80A8-DF34-8C049315AD75}"/>
          </ac:grpSpMkLst>
        </pc:grpChg>
        <pc:grpChg chg="mod">
          <ac:chgData name="a49512 Phạm Ngọc Anh" userId="cefd2df1-5fa3-4dec-87c8-c5040616a0c8" providerId="ADAL" clId="{967CF353-FCDD-458D-897D-092DEF41BF9E}" dt="2023-12-24T14:39:57.719" v="136"/>
          <ac:grpSpMkLst>
            <pc:docMk/>
            <pc:sldMk cId="1464605861" sldId="261"/>
            <ac:grpSpMk id="3" creationId="{7587845E-04A4-1DC1-E329-E4B7441CDED4}"/>
          </ac:grpSpMkLst>
        </pc:grpChg>
        <pc:grpChg chg="mod">
          <ac:chgData name="a49512 Phạm Ngọc Anh" userId="cefd2df1-5fa3-4dec-87c8-c5040616a0c8" providerId="ADAL" clId="{967CF353-FCDD-458D-897D-092DEF41BF9E}" dt="2023-12-24T14:39:57.719" v="136"/>
          <ac:grpSpMkLst>
            <pc:docMk/>
            <pc:sldMk cId="1464605861" sldId="261"/>
            <ac:grpSpMk id="4" creationId="{CF63E419-3E55-EE33-FC3F-9D5CC0E1B001}"/>
          </ac:grpSpMkLst>
        </pc:grpChg>
        <pc:grpChg chg="add del mod">
          <ac:chgData name="a49512 Phạm Ngọc Anh" userId="cefd2df1-5fa3-4dec-87c8-c5040616a0c8" providerId="ADAL" clId="{967CF353-FCDD-458D-897D-092DEF41BF9E}" dt="2023-12-24T14:40:28.536" v="152" actId="478"/>
          <ac:grpSpMkLst>
            <pc:docMk/>
            <pc:sldMk cId="1464605861" sldId="261"/>
            <ac:grpSpMk id="9" creationId="{5F05219D-E5F0-FC94-51BD-9AF23D07C7E6}"/>
          </ac:grpSpMkLst>
        </pc:grpChg>
        <pc:grpChg chg="mod">
          <ac:chgData name="a49512 Phạm Ngọc Anh" userId="cefd2df1-5fa3-4dec-87c8-c5040616a0c8" providerId="ADAL" clId="{967CF353-FCDD-458D-897D-092DEF41BF9E}" dt="2023-12-24T14:39:57.719" v="136"/>
          <ac:grpSpMkLst>
            <pc:docMk/>
            <pc:sldMk cId="1464605861" sldId="261"/>
            <ac:grpSpMk id="10" creationId="{AA7EDAD7-CEE9-EC33-0F05-4DA810AAFB8B}"/>
          </ac:grpSpMkLst>
        </pc:grpChg>
        <pc:grpChg chg="mod">
          <ac:chgData name="a49512 Phạm Ngọc Anh" userId="cefd2df1-5fa3-4dec-87c8-c5040616a0c8" providerId="ADAL" clId="{967CF353-FCDD-458D-897D-092DEF41BF9E}" dt="2023-12-24T14:39:57.719" v="136"/>
          <ac:grpSpMkLst>
            <pc:docMk/>
            <pc:sldMk cId="1464605861" sldId="261"/>
            <ac:grpSpMk id="11" creationId="{9C245275-75BE-C753-5F77-0BA81C238488}"/>
          </ac:grpSpMkLst>
        </pc:grpChg>
        <pc:grpChg chg="add 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16" creationId="{495E187A-6182-921E-E89E-00AE85F6832C}"/>
          </ac:grpSpMkLst>
        </pc:grpChg>
        <pc:grpChg chg="mod">
          <ac:chgData name="a49512 Phạm Ngọc Anh" userId="cefd2df1-5fa3-4dec-87c8-c5040616a0c8" providerId="ADAL" clId="{967CF353-FCDD-458D-897D-092DEF41BF9E}" dt="2023-12-24T14:39:57.719" v="136"/>
          <ac:grpSpMkLst>
            <pc:docMk/>
            <pc:sldMk cId="1464605861" sldId="261"/>
            <ac:grpSpMk id="17" creationId="{B4A86BEB-F715-FDF5-4AF7-5E0A3E2631F2}"/>
          </ac:grpSpMkLst>
        </pc:grpChg>
        <pc:grpChg chg="mod">
          <ac:chgData name="a49512 Phạm Ngọc Anh" userId="cefd2df1-5fa3-4dec-87c8-c5040616a0c8" providerId="ADAL" clId="{967CF353-FCDD-458D-897D-092DEF41BF9E}" dt="2023-12-24T14:39:57.719" v="136"/>
          <ac:grpSpMkLst>
            <pc:docMk/>
            <pc:sldMk cId="1464605861" sldId="261"/>
            <ac:grpSpMk id="18" creationId="{44289C41-41F7-6AEA-8927-DF856B36B128}"/>
          </ac:grpSpMkLst>
        </pc:grpChg>
        <pc:grpChg chg="add del mod">
          <ac:chgData name="a49512 Phạm Ngọc Anh" userId="cefd2df1-5fa3-4dec-87c8-c5040616a0c8" providerId="ADAL" clId="{967CF353-FCDD-458D-897D-092DEF41BF9E}" dt="2023-12-24T14:40:30.262" v="154" actId="478"/>
          <ac:grpSpMkLst>
            <pc:docMk/>
            <pc:sldMk cId="1464605861" sldId="261"/>
            <ac:grpSpMk id="23" creationId="{DEF4C9D0-520C-D1E7-748F-97BA4167A03A}"/>
          </ac:grpSpMkLst>
        </pc:grpChg>
        <pc:grpChg chg="mod">
          <ac:chgData name="a49512 Phạm Ngọc Anh" userId="cefd2df1-5fa3-4dec-87c8-c5040616a0c8" providerId="ADAL" clId="{967CF353-FCDD-458D-897D-092DEF41BF9E}" dt="2023-12-24T14:39:57.719" v="136"/>
          <ac:grpSpMkLst>
            <pc:docMk/>
            <pc:sldMk cId="1464605861" sldId="261"/>
            <ac:grpSpMk id="24" creationId="{3D423270-6BB8-CCC5-6395-AF50331F9219}"/>
          </ac:grpSpMkLst>
        </pc:grpChg>
        <pc:grpChg chg="mod">
          <ac:chgData name="a49512 Phạm Ngọc Anh" userId="cefd2df1-5fa3-4dec-87c8-c5040616a0c8" providerId="ADAL" clId="{967CF353-FCDD-458D-897D-092DEF41BF9E}" dt="2023-12-24T14:39:57.719" v="136"/>
          <ac:grpSpMkLst>
            <pc:docMk/>
            <pc:sldMk cId="1464605861" sldId="261"/>
            <ac:grpSpMk id="25" creationId="{94F7C1FC-7813-4A0F-1081-699695DA6E6C}"/>
          </ac:grpSpMkLst>
        </pc:grpChg>
        <pc:grpChg chg="add del mod">
          <ac:chgData name="a49512 Phạm Ngọc Anh" userId="cefd2df1-5fa3-4dec-87c8-c5040616a0c8" providerId="ADAL" clId="{967CF353-FCDD-458D-897D-092DEF41BF9E}" dt="2023-12-24T14:40:18.202" v="142" actId="478"/>
          <ac:grpSpMkLst>
            <pc:docMk/>
            <pc:sldMk cId="1464605861" sldId="261"/>
            <ac:grpSpMk id="33" creationId="{2CEE81AE-45F9-B55D-FF3B-679BAAE47403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34" creationId="{DAE73745-92C5-E72C-5FA8-5055926B594A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35" creationId="{21E74466-5D79-7499-3CBB-BD80825B1F4E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36" creationId="{2A7E267D-FBC4-9F70-8857-49266B07ADD4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37" creationId="{C3BE9213-55D4-7A9B-E3EE-DBE741893A9C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38" creationId="{44289CCE-53A5-932D-06AF-7C7EE662B7CC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39" creationId="{57E98C20-5816-6068-97B2-5D9A64BA6CDF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40" creationId="{B9996E27-9544-DEF5-86CE-CC96D971AE93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41" creationId="{AC6B2589-42E5-57B8-A015-89FB459978F9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42" creationId="{4033CB08-09C0-CD86-AEF3-4B9D9E08B1DA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43" creationId="{FC61A023-872D-09B0-8C26-C8F232BA597B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44" creationId="{2531920C-1B63-33FD-4F65-9B044A6293AE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45" creationId="{C8D3826A-A636-B9DA-1958-BF4F7D4956FB}"/>
          </ac:grpSpMkLst>
        </pc:grpChg>
        <pc:grpChg chg="mod">
          <ac:chgData name="a49512 Phạm Ngọc Anh" userId="cefd2df1-5fa3-4dec-87c8-c5040616a0c8" providerId="ADAL" clId="{967CF353-FCDD-458D-897D-092DEF41BF9E}" dt="2023-12-24T14:40:07.905" v="139" actId="255"/>
          <ac:grpSpMkLst>
            <pc:docMk/>
            <pc:sldMk cId="1464605861" sldId="261"/>
            <ac:grpSpMk id="46" creationId="{6727597D-06D0-1F51-ADD2-AA7A2890C57F}"/>
          </ac:grpSpMkLst>
        </pc:grpChg>
        <pc:grpChg chg="add del mod">
          <ac:chgData name="a49512 Phạm Ngọc Anh" userId="cefd2df1-5fa3-4dec-87c8-c5040616a0c8" providerId="ADAL" clId="{967CF353-FCDD-458D-897D-092DEF41BF9E}" dt="2023-12-24T14:41:01.214" v="167" actId="1076"/>
          <ac:grpSpMkLst>
            <pc:docMk/>
            <pc:sldMk cId="1464605861" sldId="261"/>
            <ac:grpSpMk id="89" creationId="{2C83F6BC-84D4-C263-9450-D4894D22703A}"/>
          </ac:grpSpMkLst>
        </pc:grpChg>
        <pc:picChg chg="add del mod">
          <ac:chgData name="a49512 Phạm Ngọc Anh" userId="cefd2df1-5fa3-4dec-87c8-c5040616a0c8" providerId="ADAL" clId="{967CF353-FCDD-458D-897D-092DEF41BF9E}" dt="2023-12-24T14:40:27.715" v="151" actId="478"/>
          <ac:picMkLst>
            <pc:docMk/>
            <pc:sldMk cId="1464605861" sldId="261"/>
            <ac:picMk id="30" creationId="{6259AACE-2BCF-0746-6442-7E009B8A2421}"/>
          </ac:picMkLst>
        </pc:picChg>
        <pc:picChg chg="add del mod">
          <ac:chgData name="a49512 Phạm Ngọc Anh" userId="cefd2df1-5fa3-4dec-87c8-c5040616a0c8" providerId="ADAL" clId="{967CF353-FCDD-458D-897D-092DEF41BF9E}" dt="2023-12-24T14:40:21.888" v="145" actId="478"/>
          <ac:picMkLst>
            <pc:docMk/>
            <pc:sldMk cId="1464605861" sldId="261"/>
            <ac:picMk id="31" creationId="{B3C9124E-EB8D-EE11-CF58-53C692813E83}"/>
          </ac:picMkLst>
        </pc:picChg>
        <pc:picChg chg="add mod">
          <ac:chgData name="a49512 Phạm Ngọc Anh" userId="cefd2df1-5fa3-4dec-87c8-c5040616a0c8" providerId="ADAL" clId="{967CF353-FCDD-458D-897D-092DEF41BF9E}" dt="2023-12-24T14:40:07.905" v="139" actId="255"/>
          <ac:picMkLst>
            <pc:docMk/>
            <pc:sldMk cId="1464605861" sldId="261"/>
            <ac:picMk id="32" creationId="{E8411614-49F4-FE76-9619-50CEF459E30B}"/>
          </ac:picMkLst>
        </pc:picChg>
        <pc:picChg chg="add del mod">
          <ac:chgData name="a49512 Phạm Ngọc Anh" userId="cefd2df1-5fa3-4dec-87c8-c5040616a0c8" providerId="ADAL" clId="{967CF353-FCDD-458D-897D-092DEF41BF9E}" dt="2023-12-24T14:40:22.523" v="146" actId="478"/>
          <ac:picMkLst>
            <pc:docMk/>
            <pc:sldMk cId="1464605861" sldId="261"/>
            <ac:picMk id="87" creationId="{978E4014-E6AE-D00B-7F1F-84FDC59039B7}"/>
          </ac:picMkLst>
        </pc:picChg>
        <pc:picChg chg="add del mod">
          <ac:chgData name="a49512 Phạm Ngọc Anh" userId="cefd2df1-5fa3-4dec-87c8-c5040616a0c8" providerId="ADAL" clId="{967CF353-FCDD-458D-897D-092DEF41BF9E}" dt="2023-12-24T14:40:23.704" v="147" actId="478"/>
          <ac:picMkLst>
            <pc:docMk/>
            <pc:sldMk cId="1464605861" sldId="261"/>
            <ac:picMk id="88" creationId="{51DA4DF1-36B9-16D8-3CF0-1E42808B12CD}"/>
          </ac:picMkLst>
        </pc:picChg>
        <pc:picChg chg="mod">
          <ac:chgData name="a49512 Phạm Ngọc Anh" userId="cefd2df1-5fa3-4dec-87c8-c5040616a0c8" providerId="ADAL" clId="{967CF353-FCDD-458D-897D-092DEF41BF9E}" dt="2023-12-24T14:40:07.905" v="139" actId="255"/>
          <ac:picMkLst>
            <pc:docMk/>
            <pc:sldMk cId="1464605861" sldId="261"/>
            <ac:picMk id="90" creationId="{0BB75EC1-4333-AE29-4B39-52C444E0DE9D}"/>
          </ac:picMkLst>
        </pc:picChg>
        <pc:picChg chg="add mod">
          <ac:chgData name="a49512 Phạm Ngọc Anh" userId="cefd2df1-5fa3-4dec-87c8-c5040616a0c8" providerId="ADAL" clId="{967CF353-FCDD-458D-897D-092DEF41BF9E}" dt="2023-12-24T14:40:55.400" v="164" actId="1076"/>
          <ac:picMkLst>
            <pc:docMk/>
            <pc:sldMk cId="1464605861" sldId="261"/>
            <ac:picMk id="93" creationId="{F0A73864-FFCD-85CD-B7A6-7857EEA6E00A}"/>
          </ac:picMkLst>
        </pc:picChg>
        <pc:picChg chg="add del mod">
          <ac:chgData name="a49512 Phạm Ngọc Anh" userId="cefd2df1-5fa3-4dec-87c8-c5040616a0c8" providerId="ADAL" clId="{967CF353-FCDD-458D-897D-092DEF41BF9E}" dt="2023-12-24T14:40:56.693" v="165" actId="1076"/>
          <ac:picMkLst>
            <pc:docMk/>
            <pc:sldMk cId="1464605861" sldId="261"/>
            <ac:picMk id="94" creationId="{40D2FB17-BA15-6A17-CEB4-0C4EC4A35D41}"/>
          </ac:picMkLst>
        </pc:picChg>
      </pc:sldChg>
      <pc:sldChg chg="addSp modSp mod modTransition modAnim">
        <pc:chgData name="a49512 Phạm Ngọc Anh" userId="cefd2df1-5fa3-4dec-87c8-c5040616a0c8" providerId="ADAL" clId="{967CF353-FCDD-458D-897D-092DEF41BF9E}" dt="2023-12-24T15:02:58.775" v="389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967CF353-FCDD-458D-897D-092DEF41BF9E}" dt="2023-12-24T15:00:28.396" v="369" actId="1076"/>
          <ac:spMkLst>
            <pc:docMk/>
            <pc:sldMk cId="2020563338" sldId="262"/>
            <ac:spMk id="3" creationId="{3E688118-812F-3278-5B43-9F385F4718E5}"/>
          </ac:spMkLst>
        </pc:spChg>
        <pc:spChg chg="add mod">
          <ac:chgData name="a49512 Phạm Ngọc Anh" userId="cefd2df1-5fa3-4dec-87c8-c5040616a0c8" providerId="ADAL" clId="{967CF353-FCDD-458D-897D-092DEF41BF9E}" dt="2023-12-24T15:00:31.794" v="370" actId="1076"/>
          <ac:spMkLst>
            <pc:docMk/>
            <pc:sldMk cId="2020563338" sldId="262"/>
            <ac:spMk id="5" creationId="{51AD5BD7-1DBE-3C77-6B62-6FE06D785918}"/>
          </ac:spMkLst>
        </pc:spChg>
        <pc:spChg chg="add mod ord">
          <ac:chgData name="a49512 Phạm Ngọc Anh" userId="cefd2df1-5fa3-4dec-87c8-c5040616a0c8" providerId="ADAL" clId="{967CF353-FCDD-458D-897D-092DEF41BF9E}" dt="2023-12-24T15:01:21.730" v="378" actId="688"/>
          <ac:spMkLst>
            <pc:docMk/>
            <pc:sldMk cId="2020563338" sldId="262"/>
            <ac:spMk id="6" creationId="{2D07A607-6469-27B0-5FB2-DFB95A7F6C8F}"/>
          </ac:spMkLst>
        </pc:spChg>
        <pc:picChg chg="add mod">
          <ac:chgData name="a49512 Phạm Ngọc Anh" userId="cefd2df1-5fa3-4dec-87c8-c5040616a0c8" providerId="ADAL" clId="{967CF353-FCDD-458D-897D-092DEF41BF9E}" dt="2023-12-24T15:00:59.843" v="375" actId="1076"/>
          <ac:picMkLst>
            <pc:docMk/>
            <pc:sldMk cId="2020563338" sldId="262"/>
            <ac:picMk id="8" creationId="{383347B0-A90C-91F8-4433-40F73878BDB3}"/>
          </ac:picMkLst>
        </pc:picChg>
      </pc:sldChg>
      <pc:sldChg chg="modSp modTransition">
        <pc:chgData name="a49512 Phạm Ngọc Anh" userId="cefd2df1-5fa3-4dec-87c8-c5040616a0c8" providerId="ADAL" clId="{967CF353-FCDD-458D-897D-092DEF41BF9E}" dt="2023-12-24T15:02:58.775" v="389"/>
        <pc:sldMkLst>
          <pc:docMk/>
          <pc:sldMk cId="2843696115" sldId="263"/>
        </pc:sldMkLst>
        <pc:picChg chg="mod">
          <ac:chgData name="a49512 Phạm Ngọc Anh" userId="cefd2df1-5fa3-4dec-87c8-c5040616a0c8" providerId="ADAL" clId="{967CF353-FCDD-458D-897D-092DEF41BF9E}" dt="2023-12-24T15:01:44.201" v="379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967CF353-FCDD-458D-897D-092DEF41BF9E}" dt="2023-12-24T15:02:58.775" v="389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967CF353-FCDD-458D-897D-092DEF41BF9E}" dt="2023-12-24T15:02:58.775" v="389"/>
        <pc:sldMkLst>
          <pc:docMk/>
          <pc:sldMk cId="0" sldId="266"/>
        </pc:sldMkLst>
        <pc:spChg chg="mod">
          <ac:chgData name="a49512 Phạm Ngọc Anh" userId="cefd2df1-5fa3-4dec-87c8-c5040616a0c8" providerId="ADAL" clId="{967CF353-FCDD-458D-897D-092DEF41BF9E}" dt="2023-12-24T14:18:08.318" v="103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967CF353-FCDD-458D-897D-092DEF41BF9E}" dt="2023-12-24T15:02:58.775" v="389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967CF353-FCDD-458D-897D-092DEF41BF9E}" dt="2023-12-24T15:02:58.775" v="389"/>
        <pc:sldMkLst>
          <pc:docMk/>
          <pc:sldMk cId="477843181" sldId="268"/>
        </pc:sldMkLst>
        <pc:spChg chg="mod">
          <ac:chgData name="a49512 Phạm Ngọc Anh" userId="cefd2df1-5fa3-4dec-87c8-c5040616a0c8" providerId="ADAL" clId="{967CF353-FCDD-458D-897D-092DEF41BF9E}" dt="2023-12-24T15:02:20.233" v="380"/>
          <ac:spMkLst>
            <pc:docMk/>
            <pc:sldMk cId="477843181" sldId="268"/>
            <ac:spMk id="8" creationId="{EE880096-314F-1F64-1CFE-D80016625142}"/>
          </ac:spMkLst>
        </pc:spChg>
        <pc:spChg chg="mod">
          <ac:chgData name="a49512 Phạm Ngọc Anh" userId="cefd2df1-5fa3-4dec-87c8-c5040616a0c8" providerId="ADAL" clId="{967CF353-FCDD-458D-897D-092DEF41BF9E}" dt="2023-12-24T15:02:20.233" v="380"/>
          <ac:spMkLst>
            <pc:docMk/>
            <pc:sldMk cId="477843181" sldId="268"/>
            <ac:spMk id="9" creationId="{33A94AA0-E235-E984-FBC5-7D0CE83CB044}"/>
          </ac:spMkLst>
        </pc:spChg>
        <pc:spChg chg="mod">
          <ac:chgData name="a49512 Phạm Ngọc Anh" userId="cefd2df1-5fa3-4dec-87c8-c5040616a0c8" providerId="ADAL" clId="{967CF353-FCDD-458D-897D-092DEF41BF9E}" dt="2023-12-24T15:02:20.233" v="380"/>
          <ac:spMkLst>
            <pc:docMk/>
            <pc:sldMk cId="477843181" sldId="268"/>
            <ac:spMk id="10" creationId="{07296342-2A6B-56DE-2FBB-94DDCD082294}"/>
          </ac:spMkLst>
        </pc:spChg>
        <pc:spChg chg="mod">
          <ac:chgData name="a49512 Phạm Ngọc Anh" userId="cefd2df1-5fa3-4dec-87c8-c5040616a0c8" providerId="ADAL" clId="{967CF353-FCDD-458D-897D-092DEF41BF9E}" dt="2023-12-24T15:02:20.233" v="380"/>
          <ac:spMkLst>
            <pc:docMk/>
            <pc:sldMk cId="477843181" sldId="268"/>
            <ac:spMk id="11" creationId="{6AF45573-D665-0428-80BA-D05C2BB8EC56}"/>
          </ac:spMkLst>
        </pc:spChg>
        <pc:spChg chg="mod">
          <ac:chgData name="a49512 Phạm Ngọc Anh" userId="cefd2df1-5fa3-4dec-87c8-c5040616a0c8" providerId="ADAL" clId="{967CF353-FCDD-458D-897D-092DEF41BF9E}" dt="2023-12-24T15:02:20.233" v="380"/>
          <ac:spMkLst>
            <pc:docMk/>
            <pc:sldMk cId="477843181" sldId="268"/>
            <ac:spMk id="12" creationId="{98127CE1-00A3-3BBC-E069-33A099F3B8C9}"/>
          </ac:spMkLst>
        </pc:spChg>
        <pc:spChg chg="add mod">
          <ac:chgData name="a49512 Phạm Ngọc Anh" userId="cefd2df1-5fa3-4dec-87c8-c5040616a0c8" providerId="ADAL" clId="{967CF353-FCDD-458D-897D-092DEF41BF9E}" dt="2023-12-24T15:02:45.213" v="386" actId="1076"/>
          <ac:spMkLst>
            <pc:docMk/>
            <pc:sldMk cId="477843181" sldId="268"/>
            <ac:spMk id="14" creationId="{ACDFA217-D72F-665A-8103-09B4673A1068}"/>
          </ac:spMkLst>
        </pc:spChg>
        <pc:spChg chg="mod">
          <ac:chgData name="a49512 Phạm Ngọc Anh" userId="cefd2df1-5fa3-4dec-87c8-c5040616a0c8" providerId="ADAL" clId="{967CF353-FCDD-458D-897D-092DEF41BF9E}" dt="2023-12-24T15:02:20.233" v="380"/>
          <ac:spMkLst>
            <pc:docMk/>
            <pc:sldMk cId="477843181" sldId="268"/>
            <ac:spMk id="18" creationId="{22F3C2B2-584A-016C-D61A-57C56B566DA6}"/>
          </ac:spMkLst>
        </pc:spChg>
        <pc:spChg chg="mod">
          <ac:chgData name="a49512 Phạm Ngọc Anh" userId="cefd2df1-5fa3-4dec-87c8-c5040616a0c8" providerId="ADAL" clId="{967CF353-FCDD-458D-897D-092DEF41BF9E}" dt="2023-12-24T15:02:20.233" v="380"/>
          <ac:spMkLst>
            <pc:docMk/>
            <pc:sldMk cId="477843181" sldId="268"/>
            <ac:spMk id="19" creationId="{0D6267DE-77FB-C287-5107-193B1947E942}"/>
          </ac:spMkLst>
        </pc:spChg>
        <pc:spChg chg="mod">
          <ac:chgData name="a49512 Phạm Ngọc Anh" userId="cefd2df1-5fa3-4dec-87c8-c5040616a0c8" providerId="ADAL" clId="{967CF353-FCDD-458D-897D-092DEF41BF9E}" dt="2023-12-24T15:02:20.233" v="380"/>
          <ac:spMkLst>
            <pc:docMk/>
            <pc:sldMk cId="477843181" sldId="268"/>
            <ac:spMk id="20" creationId="{B6F9E0BD-C304-01FB-D9D2-72612A4CD227}"/>
          </ac:spMkLst>
        </pc:spChg>
        <pc:spChg chg="mod">
          <ac:chgData name="a49512 Phạm Ngọc Anh" userId="cefd2df1-5fa3-4dec-87c8-c5040616a0c8" providerId="ADAL" clId="{967CF353-FCDD-458D-897D-092DEF41BF9E}" dt="2023-12-24T15:02:20.233" v="380"/>
          <ac:spMkLst>
            <pc:docMk/>
            <pc:sldMk cId="477843181" sldId="268"/>
            <ac:spMk id="21" creationId="{82276B10-E89F-ACA7-E1C5-0258644CF35B}"/>
          </ac:spMkLst>
        </pc:spChg>
        <pc:spChg chg="mod">
          <ac:chgData name="a49512 Phạm Ngọc Anh" userId="cefd2df1-5fa3-4dec-87c8-c5040616a0c8" providerId="ADAL" clId="{967CF353-FCDD-458D-897D-092DEF41BF9E}" dt="2023-12-24T15:02:20.233" v="380"/>
          <ac:spMkLst>
            <pc:docMk/>
            <pc:sldMk cId="477843181" sldId="268"/>
            <ac:spMk id="22" creationId="{69278062-ED92-939D-3B62-C89FDCC63185}"/>
          </ac:spMkLst>
        </pc:spChg>
        <pc:spChg chg="add mod">
          <ac:chgData name="a49512 Phạm Ngọc Anh" userId="cefd2df1-5fa3-4dec-87c8-c5040616a0c8" providerId="ADAL" clId="{967CF353-FCDD-458D-897D-092DEF41BF9E}" dt="2023-12-24T15:02:48.767" v="387" actId="1076"/>
          <ac:spMkLst>
            <pc:docMk/>
            <pc:sldMk cId="477843181" sldId="268"/>
            <ac:spMk id="24" creationId="{918376FB-2AE1-14E7-3339-183BD5F28359}"/>
          </ac:spMkLst>
        </pc:spChg>
        <pc:grpChg chg="add mod">
          <ac:chgData name="a49512 Phạm Ngọc Anh" userId="cefd2df1-5fa3-4dec-87c8-c5040616a0c8" providerId="ADAL" clId="{967CF353-FCDD-458D-897D-092DEF41BF9E}" dt="2023-12-24T15:02:41.462" v="385" actId="1076"/>
          <ac:grpSpMkLst>
            <pc:docMk/>
            <pc:sldMk cId="477843181" sldId="268"/>
            <ac:grpSpMk id="5" creationId="{1102AE93-F732-A04E-1CFD-2EE4AB328E78}"/>
          </ac:grpSpMkLst>
        </pc:grpChg>
        <pc:grpChg chg="mod">
          <ac:chgData name="a49512 Phạm Ngọc Anh" userId="cefd2df1-5fa3-4dec-87c8-c5040616a0c8" providerId="ADAL" clId="{967CF353-FCDD-458D-897D-092DEF41BF9E}" dt="2023-12-24T15:02:20.233" v="380"/>
          <ac:grpSpMkLst>
            <pc:docMk/>
            <pc:sldMk cId="477843181" sldId="268"/>
            <ac:grpSpMk id="6" creationId="{341F5621-754C-38DA-BB3F-24201C39D7FC}"/>
          </ac:grpSpMkLst>
        </pc:grpChg>
        <pc:grpChg chg="mod">
          <ac:chgData name="a49512 Phạm Ngọc Anh" userId="cefd2df1-5fa3-4dec-87c8-c5040616a0c8" providerId="ADAL" clId="{967CF353-FCDD-458D-897D-092DEF41BF9E}" dt="2023-12-24T15:02:20.233" v="380"/>
          <ac:grpSpMkLst>
            <pc:docMk/>
            <pc:sldMk cId="477843181" sldId="268"/>
            <ac:grpSpMk id="7" creationId="{8F08EF54-A086-17E4-7528-07A6C63F2F39}"/>
          </ac:grpSpMkLst>
        </pc:grpChg>
        <pc:grpChg chg="add mod">
          <ac:chgData name="a49512 Phạm Ngọc Anh" userId="cefd2df1-5fa3-4dec-87c8-c5040616a0c8" providerId="ADAL" clId="{967CF353-FCDD-458D-897D-092DEF41BF9E}" dt="2023-12-24T15:02:32.443" v="383" actId="1076"/>
          <ac:grpSpMkLst>
            <pc:docMk/>
            <pc:sldMk cId="477843181" sldId="268"/>
            <ac:grpSpMk id="15" creationId="{1AC6FBC1-FB62-0001-7669-2365129CCDFF}"/>
          </ac:grpSpMkLst>
        </pc:grpChg>
        <pc:grpChg chg="mod">
          <ac:chgData name="a49512 Phạm Ngọc Anh" userId="cefd2df1-5fa3-4dec-87c8-c5040616a0c8" providerId="ADAL" clId="{967CF353-FCDD-458D-897D-092DEF41BF9E}" dt="2023-12-24T15:02:20.233" v="380"/>
          <ac:grpSpMkLst>
            <pc:docMk/>
            <pc:sldMk cId="477843181" sldId="268"/>
            <ac:grpSpMk id="16" creationId="{2832D69C-8C4D-54DB-38DB-1B0CBDC0479B}"/>
          </ac:grpSpMkLst>
        </pc:grpChg>
        <pc:grpChg chg="mod">
          <ac:chgData name="a49512 Phạm Ngọc Anh" userId="cefd2df1-5fa3-4dec-87c8-c5040616a0c8" providerId="ADAL" clId="{967CF353-FCDD-458D-897D-092DEF41BF9E}" dt="2023-12-24T15:02:20.233" v="380"/>
          <ac:grpSpMkLst>
            <pc:docMk/>
            <pc:sldMk cId="477843181" sldId="268"/>
            <ac:grpSpMk id="17" creationId="{7D648FD8-30A2-1194-DF86-CAEB8A727890}"/>
          </ac:grpSpMkLst>
        </pc:grpChg>
        <pc:picChg chg="add mod">
          <ac:chgData name="a49512 Phạm Ngọc Anh" userId="cefd2df1-5fa3-4dec-87c8-c5040616a0c8" providerId="ADAL" clId="{967CF353-FCDD-458D-897D-092DEF41BF9E}" dt="2023-12-24T15:02:32.443" v="383" actId="1076"/>
          <ac:picMkLst>
            <pc:docMk/>
            <pc:sldMk cId="477843181" sldId="268"/>
            <ac:picMk id="2" creationId="{D5790B28-C8CF-3B0A-4DBB-2F45D93ED2C3}"/>
          </ac:picMkLst>
        </pc:picChg>
        <pc:picChg chg="add mod">
          <ac:chgData name="a49512 Phạm Ngọc Anh" userId="cefd2df1-5fa3-4dec-87c8-c5040616a0c8" providerId="ADAL" clId="{967CF353-FCDD-458D-897D-092DEF41BF9E}" dt="2023-12-24T15:02:32.443" v="383" actId="1076"/>
          <ac:picMkLst>
            <pc:docMk/>
            <pc:sldMk cId="477843181" sldId="268"/>
            <ac:picMk id="3" creationId="{24691476-8A0A-4CBE-64A8-F117D4A6EB77}"/>
          </ac:picMkLst>
        </pc:picChg>
        <pc:picChg chg="add mod">
          <ac:chgData name="a49512 Phạm Ngọc Anh" userId="cefd2df1-5fa3-4dec-87c8-c5040616a0c8" providerId="ADAL" clId="{967CF353-FCDD-458D-897D-092DEF41BF9E}" dt="2023-12-24T15:02:34.136" v="384" actId="1076"/>
          <ac:picMkLst>
            <pc:docMk/>
            <pc:sldMk cId="477843181" sldId="268"/>
            <ac:picMk id="4" creationId="{2B1B62F9-9C84-F7A6-3C30-11F5150F8ACC}"/>
          </ac:picMkLst>
        </pc:picChg>
        <pc:picChg chg="add mod">
          <ac:chgData name="a49512 Phạm Ngọc Anh" userId="cefd2df1-5fa3-4dec-87c8-c5040616a0c8" providerId="ADAL" clId="{967CF353-FCDD-458D-897D-092DEF41BF9E}" dt="2023-12-24T15:02:32.443" v="383" actId="1076"/>
          <ac:picMkLst>
            <pc:docMk/>
            <pc:sldMk cId="477843181" sldId="268"/>
            <ac:picMk id="13" creationId="{57639988-42A5-3186-6280-29F854A90D32}"/>
          </ac:picMkLst>
        </pc:picChg>
        <pc:picChg chg="add mod">
          <ac:chgData name="a49512 Phạm Ngọc Anh" userId="cefd2df1-5fa3-4dec-87c8-c5040616a0c8" providerId="ADAL" clId="{967CF353-FCDD-458D-897D-092DEF41BF9E}" dt="2023-12-24T15:02:32.443" v="383" actId="1076"/>
          <ac:picMkLst>
            <pc:docMk/>
            <pc:sldMk cId="477843181" sldId="268"/>
            <ac:picMk id="23" creationId="{000DB2B4-58AE-B45B-4CEB-A59D436E5DF8}"/>
          </ac:picMkLst>
        </pc:picChg>
        <pc:picChg chg="add mod">
          <ac:chgData name="a49512 Phạm Ngọc Anh" userId="cefd2df1-5fa3-4dec-87c8-c5040616a0c8" providerId="ADAL" clId="{967CF353-FCDD-458D-897D-092DEF41BF9E}" dt="2023-12-24T15:02:32.443" v="383" actId="1076"/>
          <ac:picMkLst>
            <pc:docMk/>
            <pc:sldMk cId="477843181" sldId="268"/>
            <ac:picMk id="25" creationId="{7A03FB63-F319-2109-A664-767573D1F25E}"/>
          </ac:picMkLst>
        </pc:picChg>
        <pc:picChg chg="add mod">
          <ac:chgData name="a49512 Phạm Ngọc Anh" userId="cefd2df1-5fa3-4dec-87c8-c5040616a0c8" providerId="ADAL" clId="{967CF353-FCDD-458D-897D-092DEF41BF9E}" dt="2023-12-24T15:02:32.443" v="383" actId="1076"/>
          <ac:picMkLst>
            <pc:docMk/>
            <pc:sldMk cId="477843181" sldId="268"/>
            <ac:picMk id="26" creationId="{41FCA622-8513-4A81-FC48-12BF6A80DA3F}"/>
          </ac:picMkLst>
        </pc:picChg>
      </pc:sldChg>
      <pc:sldChg chg="addSp modSp add mod modTransition modAnim">
        <pc:chgData name="a49512 Phạm Ngọc Anh" userId="cefd2df1-5fa3-4dec-87c8-c5040616a0c8" providerId="ADAL" clId="{967CF353-FCDD-458D-897D-092DEF41BF9E}" dt="2023-12-24T15:05:47.985" v="395"/>
        <pc:sldMkLst>
          <pc:docMk/>
          <pc:sldMk cId="1130782190" sldId="269"/>
        </pc:sldMkLst>
        <pc:spChg chg="add mod">
          <ac:chgData name="a49512 Phạm Ngọc Anh" userId="cefd2df1-5fa3-4dec-87c8-c5040616a0c8" providerId="ADAL" clId="{967CF353-FCDD-458D-897D-092DEF41BF9E}" dt="2023-12-24T14:45:13.193" v="192" actId="1076"/>
          <ac:spMkLst>
            <pc:docMk/>
            <pc:sldMk cId="1130782190" sldId="269"/>
            <ac:spMk id="3" creationId="{7B380360-55D8-3388-23D7-3160A1133A4D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6" creationId="{BB50C25A-854F-76F6-D272-D3107E058E86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7" creationId="{3E3A402A-644D-8280-1F3F-3DA62948B049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8" creationId="{E1A67505-698D-0E56-C7E6-0BC34811042E}"/>
          </ac:spMkLst>
        </pc:spChg>
        <pc:spChg chg="add mod">
          <ac:chgData name="a49512 Phạm Ngọc Anh" userId="cefd2df1-5fa3-4dec-87c8-c5040616a0c8" providerId="ADAL" clId="{967CF353-FCDD-458D-897D-092DEF41BF9E}" dt="2023-12-24T14:45:08.330" v="191" actId="1076"/>
          <ac:spMkLst>
            <pc:docMk/>
            <pc:sldMk cId="1130782190" sldId="269"/>
            <ac:spMk id="9" creationId="{3A0F9131-55C3-2E9A-F7B6-FEA178B48B06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12" creationId="{09D83B0E-D914-9413-3D5E-DE7FE60C6367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13" creationId="{5D412955-8441-E6F8-363A-3C9F933B8FB5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15" creationId="{194F741E-ABA3-2B44-9972-CCFD36DE74DB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16" creationId="{7A8E4ED9-6C56-03AF-746B-802311F685E0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18" creationId="{B5B20BC2-DFB3-31F6-F8D4-245C30D28B2E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19" creationId="{86507EFC-66E1-2447-EAD2-8703B7A76F93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21" creationId="{3A9EF631-18FF-4984-E73A-A75C08C40A01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22" creationId="{FD49445B-123A-AB5C-336C-D6834325436D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24" creationId="{6DDC32E4-45B6-FA06-FFE6-F8459418C53F}"/>
          </ac:spMkLst>
        </pc:spChg>
        <pc:spChg chg="mod">
          <ac:chgData name="a49512 Phạm Ngọc Anh" userId="cefd2df1-5fa3-4dec-87c8-c5040616a0c8" providerId="ADAL" clId="{967CF353-FCDD-458D-897D-092DEF41BF9E}" dt="2023-12-24T14:45:36.352" v="195" actId="1076"/>
          <ac:spMkLst>
            <pc:docMk/>
            <pc:sldMk cId="1130782190" sldId="269"/>
            <ac:spMk id="25" creationId="{3975A834-5C0C-8FE2-34A5-F24C9C250D79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27" creationId="{0B79080E-A6D2-A401-6BF0-07E6568BDF4B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28" creationId="{773C6F53-66B7-2DE8-2E55-8116153465D5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30" creationId="{00675C7F-8C51-7C7B-0615-F6FCE3C23CB1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33" creationId="{0405F55A-63FD-76DD-8475-673DBBED972B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34" creationId="{61F36EA3-7E2A-618A-4ABB-3FB713E83652}"/>
          </ac:spMkLst>
        </pc:spChg>
        <pc:spChg chg="mod">
          <ac:chgData name="a49512 Phạm Ngọc Anh" userId="cefd2df1-5fa3-4dec-87c8-c5040616a0c8" providerId="ADAL" clId="{967CF353-FCDD-458D-897D-092DEF41BF9E}" dt="2023-12-24T14:45:42.292" v="196" actId="1076"/>
          <ac:spMkLst>
            <pc:docMk/>
            <pc:sldMk cId="1130782190" sldId="269"/>
            <ac:spMk id="35" creationId="{7A46BE36-CCB4-569A-D079-9D60C00BA647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36" creationId="{2D973AF4-C56A-61DD-856D-907C81AD6BCE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37" creationId="{25A7896B-CE79-D9E3-0D68-DC4FE5246702}"/>
          </ac:spMkLst>
        </pc:spChg>
        <pc:spChg chg="mod">
          <ac:chgData name="a49512 Phạm Ngọc Anh" userId="cefd2df1-5fa3-4dec-87c8-c5040616a0c8" providerId="ADAL" clId="{967CF353-FCDD-458D-897D-092DEF41BF9E}" dt="2023-12-24T14:43:58.002" v="181" actId="2711"/>
          <ac:spMkLst>
            <pc:docMk/>
            <pc:sldMk cId="1130782190" sldId="269"/>
            <ac:spMk id="38" creationId="{F9B2D31B-91E4-DF69-9B3A-B56B64A71B85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55" creationId="{2944E361-BBD1-C2C6-8F52-A07513203E7D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56" creationId="{21A647C1-9F0D-092A-6462-48CDD5EF99DF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57" creationId="{155DB1A7-14E7-2953-3F54-8497C0A459FA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58" creationId="{FDA1C4ED-4232-3F9B-79F8-E70FAC527946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59" creationId="{4CCA27C5-2B25-870C-E68C-BFE13766F6AD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60" creationId="{E6CB8043-DADF-D756-60A7-E9DCE2BE31EA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61" creationId="{AE95850A-84A4-D739-0757-95EAB7057E73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62" creationId="{8CE7D4C7-4C65-9961-DA5C-035B701DAC3D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63" creationId="{40461717-3704-3EC9-652F-4DE2BDBA7218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64" creationId="{6E74045A-1AE7-C578-1EC4-B89C5CB70C87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65" creationId="{78947E37-0BE3-6930-98FB-2D3CD917D373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66" creationId="{5D5FA787-8353-925A-53E5-34166CA275B1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67" creationId="{DD80FEDC-D9BE-6D1E-3808-83AD2C7086F2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68" creationId="{AB8D8C19-0E1A-7F98-25CF-E3FBCD779B1C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69" creationId="{8322726D-5D22-CD07-93E9-0CD1DC59ABBC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70" creationId="{6FD07E3A-C7A5-209E-0E27-82040DE1A76F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71" creationId="{1D9D34EE-FBA1-83B3-BEAE-6DEB7F9A0474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72" creationId="{BEA47AED-F295-0139-921C-BFAED01B5FB5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73" creationId="{CBA5AA04-78B8-8B9A-3EC0-6EDF34AACAA1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74" creationId="{5E89ECDF-6518-AE85-33C3-3F90BF1631E1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75" creationId="{929C2428-CAF7-4D61-47A4-EB60895FEFC6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76" creationId="{CE9FF05F-2D82-7D66-CB34-859FFBA5AAA5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77" creationId="{83A838FA-8791-348B-550C-AF6A30E2152C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78" creationId="{9F1044F3-D822-A0BC-0403-602BA482E341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79" creationId="{911607F6-3BC7-A11A-BCB2-2F4D33E15E78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80" creationId="{0810A8AC-962B-7E26-764A-E2A869794310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81" creationId="{5317C2E2-F7B9-8F76-8DFF-53B52B6C3D7D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82" creationId="{EE1BEC60-6FBE-C4F8-9BEA-71A793D980C6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83" creationId="{E4D98D2F-9968-E801-E3C3-73FC18E76491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84" creationId="{B4F2ED2E-30BB-6029-10D1-0D023F281061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85" creationId="{08660EEA-F57A-26E9-A5FF-02A97F02E123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86" creationId="{823A099A-7BB8-7A27-ABAB-AE0435E3496B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87" creationId="{499CDB82-92FD-3179-D7BF-3634BD464343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88" creationId="{02245449-2F5E-E525-E96F-C8F3AEAC23FD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89" creationId="{D7EB19B8-B76B-DEF2-245C-D52E12A356A3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90" creationId="{EBED3B79-19FB-6D3A-E2F7-9ABAADC5E2FA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91" creationId="{0474E695-51D0-CFEC-B2C2-45391C326E19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92" creationId="{44578E97-EB05-DCCC-F097-447DA186490B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93" creationId="{8E279819-A4F1-77E4-0C40-315A61AB8E47}"/>
          </ac:spMkLst>
        </pc:spChg>
        <pc:spChg chg="mod">
          <ac:chgData name="a49512 Phạm Ngọc Anh" userId="cefd2df1-5fa3-4dec-87c8-c5040616a0c8" providerId="ADAL" clId="{967CF353-FCDD-458D-897D-092DEF41BF9E}" dt="2023-12-24T14:44:32.012" v="185"/>
          <ac:spMkLst>
            <pc:docMk/>
            <pc:sldMk cId="1130782190" sldId="269"/>
            <ac:spMk id="94" creationId="{B5E30462-378A-71DC-C8F8-42043D81D48B}"/>
          </ac:spMkLst>
        </pc:spChg>
        <pc:grpChg chg="add mod">
          <ac:chgData name="a49512 Phạm Ngọc Anh" userId="cefd2df1-5fa3-4dec-87c8-c5040616a0c8" providerId="ADAL" clId="{967CF353-FCDD-458D-897D-092DEF41BF9E}" dt="2023-12-24T14:45:08.330" v="191" actId="1076"/>
          <ac:grpSpMkLst>
            <pc:docMk/>
            <pc:sldMk cId="1130782190" sldId="269"/>
            <ac:grpSpMk id="4" creationId="{E15AB96F-7930-5DCD-982C-2C85D32AB8E0}"/>
          </ac:grpSpMkLst>
        </pc:grpChg>
        <pc:grpChg chg="mod">
          <ac:chgData name="a49512 Phạm Ngọc Anh" userId="cefd2df1-5fa3-4dec-87c8-c5040616a0c8" providerId="ADAL" clId="{967CF353-FCDD-458D-897D-092DEF41BF9E}" dt="2023-12-24T14:43:43.435" v="175"/>
          <ac:grpSpMkLst>
            <pc:docMk/>
            <pc:sldMk cId="1130782190" sldId="269"/>
            <ac:grpSpMk id="5" creationId="{93BC1F64-17C9-F989-5F29-F75AD80D074A}"/>
          </ac:grpSpMkLst>
        </pc:grpChg>
        <pc:grpChg chg="add mod">
          <ac:chgData name="a49512 Phạm Ngọc Anh" userId="cefd2df1-5fa3-4dec-87c8-c5040616a0c8" providerId="ADAL" clId="{967CF353-FCDD-458D-897D-092DEF41BF9E}" dt="2023-12-24T14:45:08.330" v="191" actId="1076"/>
          <ac:grpSpMkLst>
            <pc:docMk/>
            <pc:sldMk cId="1130782190" sldId="269"/>
            <ac:grpSpMk id="11" creationId="{BA795461-4888-CC2A-0F99-6B2F8544B628}"/>
          </ac:grpSpMkLst>
        </pc:grpChg>
        <pc:grpChg chg="add mod">
          <ac:chgData name="a49512 Phạm Ngọc Anh" userId="cefd2df1-5fa3-4dec-87c8-c5040616a0c8" providerId="ADAL" clId="{967CF353-FCDD-458D-897D-092DEF41BF9E}" dt="2023-12-24T14:45:08.330" v="191" actId="1076"/>
          <ac:grpSpMkLst>
            <pc:docMk/>
            <pc:sldMk cId="1130782190" sldId="269"/>
            <ac:grpSpMk id="17" creationId="{5CCAEC9D-F69B-3E66-DD3F-797C9CF96F7D}"/>
          </ac:grpSpMkLst>
        </pc:grpChg>
        <pc:grpChg chg="add mod">
          <ac:chgData name="a49512 Phạm Ngọc Anh" userId="cefd2df1-5fa3-4dec-87c8-c5040616a0c8" providerId="ADAL" clId="{967CF353-FCDD-458D-897D-092DEF41BF9E}" dt="2023-12-24T14:45:08.330" v="191" actId="1076"/>
          <ac:grpSpMkLst>
            <pc:docMk/>
            <pc:sldMk cId="1130782190" sldId="269"/>
            <ac:grpSpMk id="23" creationId="{3D92EF33-7026-536B-E052-656CF3C9A419}"/>
          </ac:grpSpMkLst>
        </pc:grpChg>
        <pc:grpChg chg="add mod">
          <ac:chgData name="a49512 Phạm Ngọc Anh" userId="cefd2df1-5fa3-4dec-87c8-c5040616a0c8" providerId="ADAL" clId="{967CF353-FCDD-458D-897D-092DEF41BF9E}" dt="2023-12-24T14:45:08.330" v="191" actId="1076"/>
          <ac:grpSpMkLst>
            <pc:docMk/>
            <pc:sldMk cId="1130782190" sldId="269"/>
            <ac:grpSpMk id="29" creationId="{556684D6-DCCF-8DA2-39F6-0123D8C106A2}"/>
          </ac:grpSpMkLst>
        </pc:grpChg>
        <pc:grpChg chg="add mod ord">
          <ac:chgData name="a49512 Phạm Ngọc Anh" userId="cefd2df1-5fa3-4dec-87c8-c5040616a0c8" providerId="ADAL" clId="{967CF353-FCDD-458D-897D-092DEF41BF9E}" dt="2023-12-24T14:44:43.864" v="188" actId="14100"/>
          <ac:grpSpMkLst>
            <pc:docMk/>
            <pc:sldMk cId="1130782190" sldId="269"/>
            <ac:grpSpMk id="41" creationId="{5B20B245-C4CB-970C-8209-7AB5DAA00496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42" creationId="{7DFC9ABF-2F3B-3F2D-1F53-BB0D1752C5E7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43" creationId="{DE45A908-5A20-4D2E-FE61-48D3E06A82AA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44" creationId="{E0841351-8E65-F374-8120-D7061918496F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45" creationId="{0A9C826B-A7DE-27C9-7260-4B3780065100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46" creationId="{7358B240-E262-F0B8-A9BD-788437B0855F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47" creationId="{120E5C79-0332-1CE0-7DE5-F08D632CBC65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48" creationId="{48C5FA68-5CED-7C57-4248-EC477C1EB83C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49" creationId="{B2371910-D858-F192-7726-BCC300E9B84A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50" creationId="{8073D70A-D8AF-76E8-2636-E930E3270972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51" creationId="{D4D7D648-50A6-6297-6D1D-D55D3DB3A815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52" creationId="{775E4D99-5E11-1934-D623-D56F3B139EF0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53" creationId="{99544089-91A2-54D6-9AFA-F96D7AB76C9A}"/>
          </ac:grpSpMkLst>
        </pc:grpChg>
        <pc:grpChg chg="mod">
          <ac:chgData name="a49512 Phạm Ngọc Anh" userId="cefd2df1-5fa3-4dec-87c8-c5040616a0c8" providerId="ADAL" clId="{967CF353-FCDD-458D-897D-092DEF41BF9E}" dt="2023-12-24T14:44:32.012" v="185"/>
          <ac:grpSpMkLst>
            <pc:docMk/>
            <pc:sldMk cId="1130782190" sldId="269"/>
            <ac:grpSpMk id="54" creationId="{4B3D371B-A3C4-3478-6BC8-15FE0F8F354B}"/>
          </ac:grpSpMkLst>
        </pc:grpChg>
        <pc:graphicFrameChg chg="add mod">
          <ac:chgData name="a49512 Phạm Ngọc Anh" userId="cefd2df1-5fa3-4dec-87c8-c5040616a0c8" providerId="ADAL" clId="{967CF353-FCDD-458D-897D-092DEF41BF9E}" dt="2023-12-24T14:45:08.330" v="191" actId="1076"/>
          <ac:graphicFrameMkLst>
            <pc:docMk/>
            <pc:sldMk cId="1130782190" sldId="269"/>
            <ac:graphicFrameMk id="10" creationId="{CE7A22B3-5DD8-54B9-5C6A-C294095FA578}"/>
          </ac:graphicFrameMkLst>
        </pc:graphicFrameChg>
        <pc:picChg chg="add mod">
          <ac:chgData name="a49512 Phạm Ngọc Anh" userId="cefd2df1-5fa3-4dec-87c8-c5040616a0c8" providerId="ADAL" clId="{967CF353-FCDD-458D-897D-092DEF41BF9E}" dt="2023-12-24T14:44:04.126" v="182" actId="1076"/>
          <ac:picMkLst>
            <pc:docMk/>
            <pc:sldMk cId="1130782190" sldId="269"/>
            <ac:picMk id="2" creationId="{5F141563-E84F-B965-F93A-EB1F330A9735}"/>
          </ac:picMkLst>
        </pc:picChg>
        <pc:picChg chg="add mod">
          <ac:chgData name="a49512 Phạm Ngọc Anh" userId="cefd2df1-5fa3-4dec-87c8-c5040616a0c8" providerId="ADAL" clId="{967CF353-FCDD-458D-897D-092DEF41BF9E}" dt="2023-12-24T14:44:48.587" v="190" actId="1076"/>
          <ac:picMkLst>
            <pc:docMk/>
            <pc:sldMk cId="1130782190" sldId="269"/>
            <ac:picMk id="39" creationId="{8E9912E4-31D8-3550-F542-0D523D028C4D}"/>
          </ac:picMkLst>
        </pc:picChg>
        <pc:picChg chg="add mod">
          <ac:chgData name="a49512 Phạm Ngọc Anh" userId="cefd2df1-5fa3-4dec-87c8-c5040616a0c8" providerId="ADAL" clId="{967CF353-FCDD-458D-897D-092DEF41BF9E}" dt="2023-12-24T14:45:18.522" v="194" actId="1076"/>
          <ac:picMkLst>
            <pc:docMk/>
            <pc:sldMk cId="1130782190" sldId="269"/>
            <ac:picMk id="40" creationId="{56D517D3-C728-5068-D2BE-FF929AF4AF9A}"/>
          </ac:picMkLst>
        </pc:picChg>
        <pc:cxnChg chg="mod">
          <ac:chgData name="a49512 Phạm Ngọc Anh" userId="cefd2df1-5fa3-4dec-87c8-c5040616a0c8" providerId="ADAL" clId="{967CF353-FCDD-458D-897D-092DEF41BF9E}" dt="2023-12-24T14:43:43.435" v="175"/>
          <ac:cxnSpMkLst>
            <pc:docMk/>
            <pc:sldMk cId="1130782190" sldId="269"/>
            <ac:cxnSpMk id="14" creationId="{54D60A65-D532-67C8-6045-E6D4CB405896}"/>
          </ac:cxnSpMkLst>
        </pc:cxnChg>
        <pc:cxnChg chg="mod">
          <ac:chgData name="a49512 Phạm Ngọc Anh" userId="cefd2df1-5fa3-4dec-87c8-c5040616a0c8" providerId="ADAL" clId="{967CF353-FCDD-458D-897D-092DEF41BF9E}" dt="2023-12-24T14:43:43.435" v="175"/>
          <ac:cxnSpMkLst>
            <pc:docMk/>
            <pc:sldMk cId="1130782190" sldId="269"/>
            <ac:cxnSpMk id="20" creationId="{CD38CC58-D9CF-0B29-91DE-F841F33522B9}"/>
          </ac:cxnSpMkLst>
        </pc:cxnChg>
        <pc:cxnChg chg="mod">
          <ac:chgData name="a49512 Phạm Ngọc Anh" userId="cefd2df1-5fa3-4dec-87c8-c5040616a0c8" providerId="ADAL" clId="{967CF353-FCDD-458D-897D-092DEF41BF9E}" dt="2023-12-24T14:43:43.435" v="175"/>
          <ac:cxnSpMkLst>
            <pc:docMk/>
            <pc:sldMk cId="1130782190" sldId="269"/>
            <ac:cxnSpMk id="26" creationId="{9CE90E0D-A8B5-5A96-908D-8C10D8EE4D13}"/>
          </ac:cxnSpMkLst>
        </pc:cxnChg>
        <pc:cxnChg chg="mod">
          <ac:chgData name="a49512 Phạm Ngọc Anh" userId="cefd2df1-5fa3-4dec-87c8-c5040616a0c8" providerId="ADAL" clId="{967CF353-FCDD-458D-897D-092DEF41BF9E}" dt="2023-12-24T14:43:43.435" v="175"/>
          <ac:cxnSpMkLst>
            <pc:docMk/>
            <pc:sldMk cId="1130782190" sldId="269"/>
            <ac:cxnSpMk id="31" creationId="{D9D4060D-C8B5-F333-689E-BD556A4986EA}"/>
          </ac:cxnSpMkLst>
        </pc:cxnChg>
        <pc:cxnChg chg="mod">
          <ac:chgData name="a49512 Phạm Ngọc Anh" userId="cefd2df1-5fa3-4dec-87c8-c5040616a0c8" providerId="ADAL" clId="{967CF353-FCDD-458D-897D-092DEF41BF9E}" dt="2023-12-24T14:43:43.435" v="175"/>
          <ac:cxnSpMkLst>
            <pc:docMk/>
            <pc:sldMk cId="1130782190" sldId="269"/>
            <ac:cxnSpMk id="32" creationId="{82C02026-D531-F3C5-569D-314B2A961BD1}"/>
          </ac:cxnSpMkLst>
        </pc:cxnChg>
      </pc:sldChg>
      <pc:sldChg chg="addSp delSp modSp add del mod modAnim">
        <pc:chgData name="a49512 Phạm Ngọc Anh" userId="cefd2df1-5fa3-4dec-87c8-c5040616a0c8" providerId="ADAL" clId="{967CF353-FCDD-458D-897D-092DEF41BF9E}" dt="2023-12-24T14:47:00.041" v="215" actId="47"/>
        <pc:sldMkLst>
          <pc:docMk/>
          <pc:sldMk cId="2982781411" sldId="270"/>
        </pc:sldMkLst>
        <pc:spChg chg="add mod">
          <ac:chgData name="a49512 Phạm Ngọc Anh" userId="cefd2df1-5fa3-4dec-87c8-c5040616a0c8" providerId="ADAL" clId="{967CF353-FCDD-458D-897D-092DEF41BF9E}" dt="2023-12-24T14:46:24.539" v="200" actId="14100"/>
          <ac:spMkLst>
            <pc:docMk/>
            <pc:sldMk cId="2982781411" sldId="270"/>
            <ac:spMk id="2" creationId="{0EFEC818-2C0F-2461-98F5-5F5B5BAB7CD3}"/>
          </ac:spMkLst>
        </pc:spChg>
        <pc:spChg chg="add del mod">
          <ac:chgData name="a49512 Phạm Ngọc Anh" userId="cefd2df1-5fa3-4dec-87c8-c5040616a0c8" providerId="ADAL" clId="{967CF353-FCDD-458D-897D-092DEF41BF9E}" dt="2023-12-24T14:46:57.951" v="213" actId="1076"/>
          <ac:spMkLst>
            <pc:docMk/>
            <pc:sldMk cId="2982781411" sldId="270"/>
            <ac:spMk id="3" creationId="{220121C6-3D48-A1BE-5378-398F2E3E8451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5" creationId="{7D100EA4-B4CF-90F1-DCDA-FE1ECC66DF04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6" creationId="{9836D277-959E-744E-9B92-96C01D43BE26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8" creationId="{03BB40CB-E4C8-D71C-0272-5C02A231340E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9" creationId="{937A8262-A4FF-5586-76BD-9610199B5652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11" creationId="{CF279B1E-5D59-0131-404F-CFAE6282F6CF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13" creationId="{E6B10BC9-35E4-0B0C-3994-958DC361D569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14" creationId="{692A6B57-A174-BB54-F7BA-20FDFB4BE43D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15" creationId="{E5D0567D-022D-9C58-AF5C-D65FF243BDD5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16" creationId="{7DF152FA-9EAC-CFE5-86C3-7A125DD3091E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17" creationId="{87294FB5-B2FA-9A5D-3943-8AE9D12392CB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18" creationId="{4ECF288C-F436-A3A7-5273-FDD86A782D69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19" creationId="{4BFA4F79-B89F-14BB-0027-81323BC81B1F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20" creationId="{FF29749A-2383-27D3-EE7A-81F803F86C91}"/>
          </ac:spMkLst>
        </pc:spChg>
        <pc:spChg chg="add mod">
          <ac:chgData name="a49512 Phạm Ngọc Anh" userId="cefd2df1-5fa3-4dec-87c8-c5040616a0c8" providerId="ADAL" clId="{967CF353-FCDD-458D-897D-092DEF41BF9E}" dt="2023-12-24T14:46:58.475" v="214" actId="255"/>
          <ac:spMkLst>
            <pc:docMk/>
            <pc:sldMk cId="2982781411" sldId="270"/>
            <ac:spMk id="21" creationId="{6B295F47-EA7A-20E6-275C-763DBAD4B811}"/>
          </ac:spMkLst>
        </pc:spChg>
        <pc:graphicFrameChg chg="add mod">
          <ac:chgData name="a49512 Phạm Ngọc Anh" userId="cefd2df1-5fa3-4dec-87c8-c5040616a0c8" providerId="ADAL" clId="{967CF353-FCDD-458D-897D-092DEF41BF9E}" dt="2023-12-24T14:46:57.951" v="213" actId="1076"/>
          <ac:graphicFrameMkLst>
            <pc:docMk/>
            <pc:sldMk cId="2982781411" sldId="270"/>
            <ac:graphicFrameMk id="12" creationId="{A554AFAF-7368-637D-FC99-038C198F87E9}"/>
          </ac:graphicFrameMkLst>
        </pc:graphicFrameChg>
        <pc:picChg chg="add mod">
          <ac:chgData name="a49512 Phạm Ngọc Anh" userId="cefd2df1-5fa3-4dec-87c8-c5040616a0c8" providerId="ADAL" clId="{967CF353-FCDD-458D-897D-092DEF41BF9E}" dt="2023-12-24T14:46:57.951" v="213" actId="1076"/>
          <ac:picMkLst>
            <pc:docMk/>
            <pc:sldMk cId="2982781411" sldId="270"/>
            <ac:picMk id="4" creationId="{BAE9942E-9911-4A54-CE32-7DF5B41B37CB}"/>
          </ac:picMkLst>
        </pc:picChg>
        <pc:picChg chg="add mod">
          <ac:chgData name="a49512 Phạm Ngọc Anh" userId="cefd2df1-5fa3-4dec-87c8-c5040616a0c8" providerId="ADAL" clId="{967CF353-FCDD-458D-897D-092DEF41BF9E}" dt="2023-12-24T14:46:57.951" v="213" actId="1076"/>
          <ac:picMkLst>
            <pc:docMk/>
            <pc:sldMk cId="2982781411" sldId="270"/>
            <ac:picMk id="7" creationId="{E2F50CFF-E52C-5804-7DB5-6659277DFEDC}"/>
          </ac:picMkLst>
        </pc:picChg>
        <pc:picChg chg="add mod">
          <ac:chgData name="a49512 Phạm Ngọc Anh" userId="cefd2df1-5fa3-4dec-87c8-c5040616a0c8" providerId="ADAL" clId="{967CF353-FCDD-458D-897D-092DEF41BF9E}" dt="2023-12-24T14:46:57.951" v="213" actId="1076"/>
          <ac:picMkLst>
            <pc:docMk/>
            <pc:sldMk cId="2982781411" sldId="270"/>
            <ac:picMk id="10" creationId="{DE4CB071-4FA1-EDC3-2E20-0F3A64D9B7F1}"/>
          </ac:picMkLst>
        </pc:picChg>
        <pc:picChg chg="add mod">
          <ac:chgData name="a49512 Phạm Ngọc Anh" userId="cefd2df1-5fa3-4dec-87c8-c5040616a0c8" providerId="ADAL" clId="{967CF353-FCDD-458D-897D-092DEF41BF9E}" dt="2023-12-24T14:46:57.951" v="213" actId="1076"/>
          <ac:picMkLst>
            <pc:docMk/>
            <pc:sldMk cId="2982781411" sldId="270"/>
            <ac:picMk id="22" creationId="{882EBB04-7F74-3F09-D55C-75DB31731048}"/>
          </ac:picMkLst>
        </pc:picChg>
      </pc:sldChg>
      <pc:sldChg chg="addSp modSp add mod modTransition modAnim">
        <pc:chgData name="a49512 Phạm Ngọc Anh" userId="cefd2df1-5fa3-4dec-87c8-c5040616a0c8" providerId="ADAL" clId="{967CF353-FCDD-458D-897D-092DEF41BF9E}" dt="2023-12-24T15:02:58.775" v="389"/>
        <pc:sldMkLst>
          <pc:docMk/>
          <pc:sldMk cId="2863765969" sldId="271"/>
        </pc:sldMkLst>
        <pc:spChg chg="add mod">
          <ac:chgData name="a49512 Phạm Ngọc Anh" userId="cefd2df1-5fa3-4dec-87c8-c5040616a0c8" providerId="ADAL" clId="{967CF353-FCDD-458D-897D-092DEF41BF9E}" dt="2023-12-24T14:54:00.210" v="297" actId="14100"/>
          <ac:spMkLst>
            <pc:docMk/>
            <pc:sldMk cId="2863765969" sldId="271"/>
            <ac:spMk id="2" creationId="{0C1D899C-12D2-CC5F-682B-4A33D180CB51}"/>
          </ac:spMkLst>
        </pc:spChg>
        <pc:spChg chg="add mod">
          <ac:chgData name="a49512 Phạm Ngọc Anh" userId="cefd2df1-5fa3-4dec-87c8-c5040616a0c8" providerId="ADAL" clId="{967CF353-FCDD-458D-897D-092DEF41BF9E}" dt="2023-12-24T14:53:57.358" v="296" actId="14100"/>
          <ac:spMkLst>
            <pc:docMk/>
            <pc:sldMk cId="2863765969" sldId="271"/>
            <ac:spMk id="3" creationId="{B41A9E64-809B-1F96-B169-721425909BFA}"/>
          </ac:spMkLst>
        </pc:spChg>
        <pc:spChg chg="add mod">
          <ac:chgData name="a49512 Phạm Ngọc Anh" userId="cefd2df1-5fa3-4dec-87c8-c5040616a0c8" providerId="ADAL" clId="{967CF353-FCDD-458D-897D-092DEF41BF9E}" dt="2023-12-24T14:54:03.891" v="298" actId="1076"/>
          <ac:spMkLst>
            <pc:docMk/>
            <pc:sldMk cId="2863765969" sldId="271"/>
            <ac:spMk id="5" creationId="{3DA2B892-736D-6918-8629-377000095916}"/>
          </ac:spMkLst>
        </pc:spChg>
        <pc:spChg chg="add mod">
          <ac:chgData name="a49512 Phạm Ngọc Anh" userId="cefd2df1-5fa3-4dec-87c8-c5040616a0c8" providerId="ADAL" clId="{967CF353-FCDD-458D-897D-092DEF41BF9E}" dt="2023-12-24T14:54:03.891" v="298" actId="1076"/>
          <ac:spMkLst>
            <pc:docMk/>
            <pc:sldMk cId="2863765969" sldId="271"/>
            <ac:spMk id="6" creationId="{D19C3FC9-3984-7476-4BD9-424D04CE52CF}"/>
          </ac:spMkLst>
        </pc:spChg>
        <pc:spChg chg="add mod">
          <ac:chgData name="a49512 Phạm Ngọc Anh" userId="cefd2df1-5fa3-4dec-87c8-c5040616a0c8" providerId="ADAL" clId="{967CF353-FCDD-458D-897D-092DEF41BF9E}" dt="2023-12-24T14:47:56.558" v="228" actId="1076"/>
          <ac:spMkLst>
            <pc:docMk/>
            <pc:sldMk cId="2863765969" sldId="271"/>
            <ac:spMk id="8" creationId="{09F0CECF-296F-F60B-4E25-E099D0F05E19}"/>
          </ac:spMkLst>
        </pc:spChg>
        <pc:spChg chg="add mod">
          <ac:chgData name="a49512 Phạm Ngọc Anh" userId="cefd2df1-5fa3-4dec-87c8-c5040616a0c8" providerId="ADAL" clId="{967CF353-FCDD-458D-897D-092DEF41BF9E}" dt="2023-12-24T14:48:25.961" v="229" actId="1076"/>
          <ac:spMkLst>
            <pc:docMk/>
            <pc:sldMk cId="2863765969" sldId="271"/>
            <ac:spMk id="9" creationId="{F068284A-7187-0BD5-3449-21EAB52565C9}"/>
          </ac:spMkLst>
        </pc:spChg>
        <pc:spChg chg="add mod">
          <ac:chgData name="a49512 Phạm Ngọc Anh" userId="cefd2df1-5fa3-4dec-87c8-c5040616a0c8" providerId="ADAL" clId="{967CF353-FCDD-458D-897D-092DEF41BF9E}" dt="2023-12-24T14:47:56.558" v="228" actId="1076"/>
          <ac:spMkLst>
            <pc:docMk/>
            <pc:sldMk cId="2863765969" sldId="271"/>
            <ac:spMk id="11" creationId="{04DCE2F8-94BE-62CD-97F3-0D7B419FF039}"/>
          </ac:spMkLst>
        </pc:spChg>
        <pc:spChg chg="add mod">
          <ac:chgData name="a49512 Phạm Ngọc Anh" userId="cefd2df1-5fa3-4dec-87c8-c5040616a0c8" providerId="ADAL" clId="{967CF353-FCDD-458D-897D-092DEF41BF9E}" dt="2023-12-24T14:47:56.558" v="228" actId="1076"/>
          <ac:spMkLst>
            <pc:docMk/>
            <pc:sldMk cId="2863765969" sldId="271"/>
            <ac:spMk id="13" creationId="{092FF151-23FC-6A11-7C1B-125A91715D49}"/>
          </ac:spMkLst>
        </pc:spChg>
        <pc:spChg chg="add mod">
          <ac:chgData name="a49512 Phạm Ngọc Anh" userId="cefd2df1-5fa3-4dec-87c8-c5040616a0c8" providerId="ADAL" clId="{967CF353-FCDD-458D-897D-092DEF41BF9E}" dt="2023-12-24T14:47:56.558" v="228" actId="1076"/>
          <ac:spMkLst>
            <pc:docMk/>
            <pc:sldMk cId="2863765969" sldId="271"/>
            <ac:spMk id="14" creationId="{26ACF781-A8AB-6E57-0543-DDEAE98765A4}"/>
          </ac:spMkLst>
        </pc:spChg>
        <pc:spChg chg="add mod">
          <ac:chgData name="a49512 Phạm Ngọc Anh" userId="cefd2df1-5fa3-4dec-87c8-c5040616a0c8" providerId="ADAL" clId="{967CF353-FCDD-458D-897D-092DEF41BF9E}" dt="2023-12-24T14:47:56.558" v="228" actId="1076"/>
          <ac:spMkLst>
            <pc:docMk/>
            <pc:sldMk cId="2863765969" sldId="271"/>
            <ac:spMk id="15" creationId="{76C92A9C-024C-7282-907E-8E9288E203F0}"/>
          </ac:spMkLst>
        </pc:spChg>
        <pc:spChg chg="add mod">
          <ac:chgData name="a49512 Phạm Ngọc Anh" userId="cefd2df1-5fa3-4dec-87c8-c5040616a0c8" providerId="ADAL" clId="{967CF353-FCDD-458D-897D-092DEF41BF9E}" dt="2023-12-24T14:47:56.558" v="228" actId="1076"/>
          <ac:spMkLst>
            <pc:docMk/>
            <pc:sldMk cId="2863765969" sldId="271"/>
            <ac:spMk id="16" creationId="{29EAC15A-B1A4-F148-71D1-D4980EC2233B}"/>
          </ac:spMkLst>
        </pc:spChg>
        <pc:spChg chg="add mod">
          <ac:chgData name="a49512 Phạm Ngọc Anh" userId="cefd2df1-5fa3-4dec-87c8-c5040616a0c8" providerId="ADAL" clId="{967CF353-FCDD-458D-897D-092DEF41BF9E}" dt="2023-12-24T14:47:56.558" v="228" actId="1076"/>
          <ac:spMkLst>
            <pc:docMk/>
            <pc:sldMk cId="2863765969" sldId="271"/>
            <ac:spMk id="17" creationId="{4E7A011D-C96A-6939-5899-3B18EA82F6C1}"/>
          </ac:spMkLst>
        </pc:spChg>
        <pc:spChg chg="add mod">
          <ac:chgData name="a49512 Phạm Ngọc Anh" userId="cefd2df1-5fa3-4dec-87c8-c5040616a0c8" providerId="ADAL" clId="{967CF353-FCDD-458D-897D-092DEF41BF9E}" dt="2023-12-24T14:47:56.558" v="228" actId="1076"/>
          <ac:spMkLst>
            <pc:docMk/>
            <pc:sldMk cId="2863765969" sldId="271"/>
            <ac:spMk id="18" creationId="{32B49977-5306-5E35-3267-3964EF5F3913}"/>
          </ac:spMkLst>
        </pc:spChg>
        <pc:spChg chg="add mod">
          <ac:chgData name="a49512 Phạm Ngọc Anh" userId="cefd2df1-5fa3-4dec-87c8-c5040616a0c8" providerId="ADAL" clId="{967CF353-FCDD-458D-897D-092DEF41BF9E}" dt="2023-12-24T14:47:56.558" v="228" actId="1076"/>
          <ac:spMkLst>
            <pc:docMk/>
            <pc:sldMk cId="2863765969" sldId="271"/>
            <ac:spMk id="19" creationId="{8F09BE50-4BEB-7B72-609D-DE166A7A4247}"/>
          </ac:spMkLst>
        </pc:spChg>
        <pc:spChg chg="add mod">
          <ac:chgData name="a49512 Phạm Ngọc Anh" userId="cefd2df1-5fa3-4dec-87c8-c5040616a0c8" providerId="ADAL" clId="{967CF353-FCDD-458D-897D-092DEF41BF9E}" dt="2023-12-24T14:47:56.558" v="228" actId="1076"/>
          <ac:spMkLst>
            <pc:docMk/>
            <pc:sldMk cId="2863765969" sldId="271"/>
            <ac:spMk id="20" creationId="{A4925196-3EB9-EE0C-437C-524326231C4B}"/>
          </ac:spMkLst>
        </pc:spChg>
        <pc:spChg chg="add mod">
          <ac:chgData name="a49512 Phạm Ngọc Anh" userId="cefd2df1-5fa3-4dec-87c8-c5040616a0c8" providerId="ADAL" clId="{967CF353-FCDD-458D-897D-092DEF41BF9E}" dt="2023-12-24T14:47:56.558" v="228" actId="1076"/>
          <ac:spMkLst>
            <pc:docMk/>
            <pc:sldMk cId="2863765969" sldId="271"/>
            <ac:spMk id="21" creationId="{5C06343D-4AE1-ECA5-1077-5534E20FED11}"/>
          </ac:spMkLst>
        </pc:spChg>
        <pc:graphicFrameChg chg="add mod">
          <ac:chgData name="a49512 Phạm Ngọc Anh" userId="cefd2df1-5fa3-4dec-87c8-c5040616a0c8" providerId="ADAL" clId="{967CF353-FCDD-458D-897D-092DEF41BF9E}" dt="2023-12-24T14:47:56.558" v="228" actId="1076"/>
          <ac:graphicFrameMkLst>
            <pc:docMk/>
            <pc:sldMk cId="2863765969" sldId="271"/>
            <ac:graphicFrameMk id="12" creationId="{B1C4FF3A-380A-1A85-85E8-18E44F4312ED}"/>
          </ac:graphicFrameMkLst>
        </pc:graphicFrameChg>
        <pc:picChg chg="add mod">
          <ac:chgData name="a49512 Phạm Ngọc Anh" userId="cefd2df1-5fa3-4dec-87c8-c5040616a0c8" providerId="ADAL" clId="{967CF353-FCDD-458D-897D-092DEF41BF9E}" dt="2023-12-24T14:47:16.355" v="219" actId="255"/>
          <ac:picMkLst>
            <pc:docMk/>
            <pc:sldMk cId="2863765969" sldId="271"/>
            <ac:picMk id="4" creationId="{53BA395F-FCE2-71A0-1E74-553F2D52AA51}"/>
          </ac:picMkLst>
        </pc:picChg>
        <pc:picChg chg="add mod">
          <ac:chgData name="a49512 Phạm Ngọc Anh" userId="cefd2df1-5fa3-4dec-87c8-c5040616a0c8" providerId="ADAL" clId="{967CF353-FCDD-458D-897D-092DEF41BF9E}" dt="2023-12-24T14:47:56.558" v="228" actId="1076"/>
          <ac:picMkLst>
            <pc:docMk/>
            <pc:sldMk cId="2863765969" sldId="271"/>
            <ac:picMk id="7" creationId="{ECF7E0DA-DEC3-4724-6C7B-7A01FD6C2EEF}"/>
          </ac:picMkLst>
        </pc:picChg>
        <pc:picChg chg="add mod">
          <ac:chgData name="a49512 Phạm Ngọc Anh" userId="cefd2df1-5fa3-4dec-87c8-c5040616a0c8" providerId="ADAL" clId="{967CF353-FCDD-458D-897D-092DEF41BF9E}" dt="2023-12-24T14:54:05.625" v="299" actId="1076"/>
          <ac:picMkLst>
            <pc:docMk/>
            <pc:sldMk cId="2863765969" sldId="271"/>
            <ac:picMk id="10" creationId="{A44F02C6-CA5C-6DC3-D211-2775701CA091}"/>
          </ac:picMkLst>
        </pc:picChg>
        <pc:picChg chg="add mod">
          <ac:chgData name="a49512 Phạm Ngọc Anh" userId="cefd2df1-5fa3-4dec-87c8-c5040616a0c8" providerId="ADAL" clId="{967CF353-FCDD-458D-897D-092DEF41BF9E}" dt="2023-12-24T14:47:16.355" v="219" actId="255"/>
          <ac:picMkLst>
            <pc:docMk/>
            <pc:sldMk cId="2863765969" sldId="271"/>
            <ac:picMk id="22" creationId="{8D137032-4421-196F-B632-8D863B411471}"/>
          </ac:picMkLst>
        </pc:picChg>
      </pc:sldChg>
      <pc:sldChg chg="addSp modSp add mod modTransition modAnim">
        <pc:chgData name="a49512 Phạm Ngọc Anh" userId="cefd2df1-5fa3-4dec-87c8-c5040616a0c8" providerId="ADAL" clId="{967CF353-FCDD-458D-897D-092DEF41BF9E}" dt="2023-12-24T15:02:58.775" v="389"/>
        <pc:sldMkLst>
          <pc:docMk/>
          <pc:sldMk cId="301705656" sldId="272"/>
        </pc:sldMkLst>
        <pc:spChg chg="add mod">
          <ac:chgData name="a49512 Phạm Ngọc Anh" userId="cefd2df1-5fa3-4dec-87c8-c5040616a0c8" providerId="ADAL" clId="{967CF353-FCDD-458D-897D-092DEF41BF9E}" dt="2023-12-24T14:54:12.841" v="300" actId="14100"/>
          <ac:spMkLst>
            <pc:docMk/>
            <pc:sldMk cId="301705656" sldId="272"/>
            <ac:spMk id="2" creationId="{4827953A-2F6E-3593-9BC7-63F0A10C2ACE}"/>
          </ac:spMkLst>
        </pc:spChg>
        <pc:spChg chg="add mod">
          <ac:chgData name="a49512 Phạm Ngọc Anh" userId="cefd2df1-5fa3-4dec-87c8-c5040616a0c8" providerId="ADAL" clId="{967CF353-FCDD-458D-897D-092DEF41BF9E}" dt="2023-12-24T14:54:20.760" v="302" actId="14100"/>
          <ac:spMkLst>
            <pc:docMk/>
            <pc:sldMk cId="301705656" sldId="272"/>
            <ac:spMk id="3" creationId="{6A01FFFD-A9E7-706F-2130-33D096104343}"/>
          </ac:spMkLst>
        </pc:spChg>
        <pc:spChg chg="add mod">
          <ac:chgData name="a49512 Phạm Ngọc Anh" userId="cefd2df1-5fa3-4dec-87c8-c5040616a0c8" providerId="ADAL" clId="{967CF353-FCDD-458D-897D-092DEF41BF9E}" dt="2023-12-24T14:54:32.307" v="305" actId="1076"/>
          <ac:spMkLst>
            <pc:docMk/>
            <pc:sldMk cId="301705656" sldId="272"/>
            <ac:spMk id="5" creationId="{954848A6-92D1-AA3E-A965-C4BE3CE18B91}"/>
          </ac:spMkLst>
        </pc:spChg>
        <pc:spChg chg="add mod">
          <ac:chgData name="a49512 Phạm Ngọc Anh" userId="cefd2df1-5fa3-4dec-87c8-c5040616a0c8" providerId="ADAL" clId="{967CF353-FCDD-458D-897D-092DEF41BF9E}" dt="2023-12-24T14:48:56.151" v="237" actId="1076"/>
          <ac:spMkLst>
            <pc:docMk/>
            <pc:sldMk cId="301705656" sldId="272"/>
            <ac:spMk id="6" creationId="{1532E9F5-6BA5-5654-DFEE-EEF9F29E5D32}"/>
          </ac:spMkLst>
        </pc:spChg>
        <pc:spChg chg="add mod">
          <ac:chgData name="a49512 Phạm Ngọc Anh" userId="cefd2df1-5fa3-4dec-87c8-c5040616a0c8" providerId="ADAL" clId="{967CF353-FCDD-458D-897D-092DEF41BF9E}" dt="2023-12-24T14:49:00.022" v="238" actId="1076"/>
          <ac:spMkLst>
            <pc:docMk/>
            <pc:sldMk cId="301705656" sldId="272"/>
            <ac:spMk id="7" creationId="{88B243C1-F485-B2D6-394D-AC7BD5BED2DF}"/>
          </ac:spMkLst>
        </pc:spChg>
        <pc:spChg chg="mod">
          <ac:chgData name="a49512 Phạm Ngọc Anh" userId="cefd2df1-5fa3-4dec-87c8-c5040616a0c8" providerId="ADAL" clId="{967CF353-FCDD-458D-897D-092DEF41BF9E}" dt="2023-12-24T14:48:38.241" v="230"/>
          <ac:spMkLst>
            <pc:docMk/>
            <pc:sldMk cId="301705656" sldId="272"/>
            <ac:spMk id="10" creationId="{8B9E5067-EB85-A576-5242-D38E7A54E6E9}"/>
          </ac:spMkLst>
        </pc:spChg>
        <pc:spChg chg="mod">
          <ac:chgData name="a49512 Phạm Ngọc Anh" userId="cefd2df1-5fa3-4dec-87c8-c5040616a0c8" providerId="ADAL" clId="{967CF353-FCDD-458D-897D-092DEF41BF9E}" dt="2023-12-24T14:48:38.241" v="230"/>
          <ac:spMkLst>
            <pc:docMk/>
            <pc:sldMk cId="301705656" sldId="272"/>
            <ac:spMk id="11" creationId="{56E00DD0-9414-F977-A139-3C3A943231FC}"/>
          </ac:spMkLst>
        </pc:spChg>
        <pc:spChg chg="add mod">
          <ac:chgData name="a49512 Phạm Ngọc Anh" userId="cefd2df1-5fa3-4dec-87c8-c5040616a0c8" providerId="ADAL" clId="{967CF353-FCDD-458D-897D-092DEF41BF9E}" dt="2023-12-24T14:54:26.375" v="304" actId="1076"/>
          <ac:spMkLst>
            <pc:docMk/>
            <pc:sldMk cId="301705656" sldId="272"/>
            <ac:spMk id="12" creationId="{70415987-683C-5732-7702-BA119BB0D028}"/>
          </ac:spMkLst>
        </pc:spChg>
        <pc:spChg chg="add mod">
          <ac:chgData name="a49512 Phạm Ngọc Anh" userId="cefd2df1-5fa3-4dec-87c8-c5040616a0c8" providerId="ADAL" clId="{967CF353-FCDD-458D-897D-092DEF41BF9E}" dt="2023-12-24T14:54:36.542" v="307" actId="1076"/>
          <ac:spMkLst>
            <pc:docMk/>
            <pc:sldMk cId="301705656" sldId="272"/>
            <ac:spMk id="14" creationId="{36932DCE-D9F9-E646-E6AE-C67D43DCC68D}"/>
          </ac:spMkLst>
        </pc:spChg>
        <pc:spChg chg="add mod">
          <ac:chgData name="a49512 Phạm Ngọc Anh" userId="cefd2df1-5fa3-4dec-87c8-c5040616a0c8" providerId="ADAL" clId="{967CF353-FCDD-458D-897D-092DEF41BF9E}" dt="2023-12-24T14:54:36.542" v="307" actId="1076"/>
          <ac:spMkLst>
            <pc:docMk/>
            <pc:sldMk cId="301705656" sldId="272"/>
            <ac:spMk id="15" creationId="{99ED102F-481A-AC68-ACF5-9E29A13808B0}"/>
          </ac:spMkLst>
        </pc:spChg>
        <pc:spChg chg="add mod">
          <ac:chgData name="a49512 Phạm Ngọc Anh" userId="cefd2df1-5fa3-4dec-87c8-c5040616a0c8" providerId="ADAL" clId="{967CF353-FCDD-458D-897D-092DEF41BF9E}" dt="2023-12-24T14:54:36.542" v="307" actId="1076"/>
          <ac:spMkLst>
            <pc:docMk/>
            <pc:sldMk cId="301705656" sldId="272"/>
            <ac:spMk id="16" creationId="{5946F40F-7C47-A30C-548E-255FA30A7F12}"/>
          </ac:spMkLst>
        </pc:spChg>
        <pc:spChg chg="add mod">
          <ac:chgData name="a49512 Phạm Ngọc Anh" userId="cefd2df1-5fa3-4dec-87c8-c5040616a0c8" providerId="ADAL" clId="{967CF353-FCDD-458D-897D-092DEF41BF9E}" dt="2023-12-24T14:54:36.542" v="307" actId="1076"/>
          <ac:spMkLst>
            <pc:docMk/>
            <pc:sldMk cId="301705656" sldId="272"/>
            <ac:spMk id="17" creationId="{94CE9A4C-C0B6-F6CB-52CE-C2C0E9A50928}"/>
          </ac:spMkLst>
        </pc:spChg>
        <pc:grpChg chg="add mod">
          <ac:chgData name="a49512 Phạm Ngọc Anh" userId="cefd2df1-5fa3-4dec-87c8-c5040616a0c8" providerId="ADAL" clId="{967CF353-FCDD-458D-897D-092DEF41BF9E}" dt="2023-12-24T14:54:24.191" v="303" actId="14100"/>
          <ac:grpSpMkLst>
            <pc:docMk/>
            <pc:sldMk cId="301705656" sldId="272"/>
            <ac:grpSpMk id="9" creationId="{6F6F8209-DD85-03A7-E08B-3FA8500F23A1}"/>
          </ac:grpSpMkLst>
        </pc:grpChg>
        <pc:picChg chg="add mod">
          <ac:chgData name="a49512 Phạm Ngọc Anh" userId="cefd2df1-5fa3-4dec-87c8-c5040616a0c8" providerId="ADAL" clId="{967CF353-FCDD-458D-897D-092DEF41BF9E}" dt="2023-12-24T14:48:50.481" v="236" actId="1076"/>
          <ac:picMkLst>
            <pc:docMk/>
            <pc:sldMk cId="301705656" sldId="272"/>
            <ac:picMk id="4" creationId="{B637190D-FD50-3D3A-CD23-A5C07803589A}"/>
          </ac:picMkLst>
        </pc:picChg>
        <pc:picChg chg="add mod">
          <ac:chgData name="a49512 Phạm Ngọc Anh" userId="cefd2df1-5fa3-4dec-87c8-c5040616a0c8" providerId="ADAL" clId="{967CF353-FCDD-458D-897D-092DEF41BF9E}" dt="2023-12-24T14:54:15.211" v="301" actId="1076"/>
          <ac:picMkLst>
            <pc:docMk/>
            <pc:sldMk cId="301705656" sldId="272"/>
            <ac:picMk id="8" creationId="{E56E825D-8502-C7AD-CE8C-63ABE58B96C5}"/>
          </ac:picMkLst>
        </pc:picChg>
        <pc:picChg chg="add mod">
          <ac:chgData name="a49512 Phạm Ngọc Anh" userId="cefd2df1-5fa3-4dec-87c8-c5040616a0c8" providerId="ADAL" clId="{967CF353-FCDD-458D-897D-092DEF41BF9E}" dt="2023-12-24T14:54:40.952" v="310" actId="1076"/>
          <ac:picMkLst>
            <pc:docMk/>
            <pc:sldMk cId="301705656" sldId="272"/>
            <ac:picMk id="13" creationId="{CAA17E0C-867E-1269-C156-E5348008AA4F}"/>
          </ac:picMkLst>
        </pc:picChg>
      </pc:sldChg>
      <pc:sldChg chg="addSp delSp modSp add mod modTransition modAnim">
        <pc:chgData name="a49512 Phạm Ngọc Anh" userId="cefd2df1-5fa3-4dec-87c8-c5040616a0c8" providerId="ADAL" clId="{967CF353-FCDD-458D-897D-092DEF41BF9E}" dt="2023-12-24T15:02:58.775" v="389"/>
        <pc:sldMkLst>
          <pc:docMk/>
          <pc:sldMk cId="2525529986" sldId="273"/>
        </pc:sldMkLst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3" creationId="{028101B2-365D-C6D3-EE89-82A86B89B484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4" creationId="{D5A25B08-6741-6098-E0E3-9CA354A68E7E}"/>
          </ac:spMkLst>
        </pc:spChg>
        <pc:spChg chg="mod">
          <ac:chgData name="a49512 Phạm Ngọc Anh" userId="cefd2df1-5fa3-4dec-87c8-c5040616a0c8" providerId="ADAL" clId="{967CF353-FCDD-458D-897D-092DEF41BF9E}" dt="2023-12-24T14:51:55.341" v="270" actId="255"/>
          <ac:spMkLst>
            <pc:docMk/>
            <pc:sldMk cId="2525529986" sldId="273"/>
            <ac:spMk id="7" creationId="{5D570CD3-E96E-5F7C-CC47-ACB77B3E6B9F}"/>
          </ac:spMkLst>
        </pc:spChg>
        <pc:spChg chg="mod">
          <ac:chgData name="a49512 Phạm Ngọc Anh" userId="cefd2df1-5fa3-4dec-87c8-c5040616a0c8" providerId="ADAL" clId="{967CF353-FCDD-458D-897D-092DEF41BF9E}" dt="2023-12-24T14:51:55.341" v="270" actId="255"/>
          <ac:spMkLst>
            <pc:docMk/>
            <pc:sldMk cId="2525529986" sldId="273"/>
            <ac:spMk id="8" creationId="{6804605B-34D5-C696-0A74-85964D91B52E}"/>
          </ac:spMkLst>
        </pc:spChg>
        <pc:spChg chg="mod">
          <ac:chgData name="a49512 Phạm Ngọc Anh" userId="cefd2df1-5fa3-4dec-87c8-c5040616a0c8" providerId="ADAL" clId="{967CF353-FCDD-458D-897D-092DEF41BF9E}" dt="2023-12-24T14:51:55.341" v="270" actId="255"/>
          <ac:spMkLst>
            <pc:docMk/>
            <pc:sldMk cId="2525529986" sldId="273"/>
            <ac:spMk id="10" creationId="{7169D414-AB56-A45A-818E-89F3366D361B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11" creationId="{C01CEF51-3E35-3ACC-50A9-184E3CC4B103}"/>
          </ac:spMkLst>
        </pc:spChg>
        <pc:spChg chg="mod">
          <ac:chgData name="a49512 Phạm Ngọc Anh" userId="cefd2df1-5fa3-4dec-87c8-c5040616a0c8" providerId="ADAL" clId="{967CF353-FCDD-458D-897D-092DEF41BF9E}" dt="2023-12-24T14:51:55.341" v="270" actId="255"/>
          <ac:spMkLst>
            <pc:docMk/>
            <pc:sldMk cId="2525529986" sldId="273"/>
            <ac:spMk id="13" creationId="{D779C3BF-77D7-761A-8B61-486B9E508CCD}"/>
          </ac:spMkLst>
        </pc:spChg>
        <pc:spChg chg="mod">
          <ac:chgData name="a49512 Phạm Ngọc Anh" userId="cefd2df1-5fa3-4dec-87c8-c5040616a0c8" providerId="ADAL" clId="{967CF353-FCDD-458D-897D-092DEF41BF9E}" dt="2023-12-24T14:51:55.341" v="270" actId="255"/>
          <ac:spMkLst>
            <pc:docMk/>
            <pc:sldMk cId="2525529986" sldId="273"/>
            <ac:spMk id="14" creationId="{5BB0164D-4AE1-E783-33BF-7310C7ACE9F9}"/>
          </ac:spMkLst>
        </pc:spChg>
        <pc:spChg chg="mod">
          <ac:chgData name="a49512 Phạm Ngọc Anh" userId="cefd2df1-5fa3-4dec-87c8-c5040616a0c8" providerId="ADAL" clId="{967CF353-FCDD-458D-897D-092DEF41BF9E}" dt="2023-12-24T14:51:55.341" v="270" actId="255"/>
          <ac:spMkLst>
            <pc:docMk/>
            <pc:sldMk cId="2525529986" sldId="273"/>
            <ac:spMk id="16" creationId="{FB58A798-6FD4-9B9D-99E3-5F3B9AD1DBC3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17" creationId="{160E1645-EAD5-AC15-6FFD-E6F984FA7450}"/>
          </ac:spMkLst>
        </pc:spChg>
        <pc:spChg chg="mod">
          <ac:chgData name="a49512 Phạm Ngọc Anh" userId="cefd2df1-5fa3-4dec-87c8-c5040616a0c8" providerId="ADAL" clId="{967CF353-FCDD-458D-897D-092DEF41BF9E}" dt="2023-12-24T14:51:55.341" v="270" actId="255"/>
          <ac:spMkLst>
            <pc:docMk/>
            <pc:sldMk cId="2525529986" sldId="273"/>
            <ac:spMk id="19" creationId="{205377A4-7E38-2CE9-C7A9-576F8F666B07}"/>
          </ac:spMkLst>
        </pc:spChg>
        <pc:spChg chg="mod">
          <ac:chgData name="a49512 Phạm Ngọc Anh" userId="cefd2df1-5fa3-4dec-87c8-c5040616a0c8" providerId="ADAL" clId="{967CF353-FCDD-458D-897D-092DEF41BF9E}" dt="2023-12-24T14:51:55.341" v="270" actId="255"/>
          <ac:spMkLst>
            <pc:docMk/>
            <pc:sldMk cId="2525529986" sldId="273"/>
            <ac:spMk id="20" creationId="{5A8CAE0F-6748-90EE-2075-9F6DD197146B}"/>
          </ac:spMkLst>
        </pc:spChg>
        <pc:spChg chg="mod">
          <ac:chgData name="a49512 Phạm Ngọc Anh" userId="cefd2df1-5fa3-4dec-87c8-c5040616a0c8" providerId="ADAL" clId="{967CF353-FCDD-458D-897D-092DEF41BF9E}" dt="2023-12-24T14:51:55.341" v="270" actId="255"/>
          <ac:spMkLst>
            <pc:docMk/>
            <pc:sldMk cId="2525529986" sldId="273"/>
            <ac:spMk id="22" creationId="{2C839D15-C399-E235-7DF6-BFB9C994520D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23" creationId="{88BB0428-5DB9-88BA-6D76-7D0CE8F28396}"/>
          </ac:spMkLst>
        </pc:spChg>
        <pc:spChg chg="mod">
          <ac:chgData name="a49512 Phạm Ngọc Anh" userId="cefd2df1-5fa3-4dec-87c8-c5040616a0c8" providerId="ADAL" clId="{967CF353-FCDD-458D-897D-092DEF41BF9E}" dt="2023-12-24T14:51:55.341" v="270" actId="255"/>
          <ac:spMkLst>
            <pc:docMk/>
            <pc:sldMk cId="2525529986" sldId="273"/>
            <ac:spMk id="25" creationId="{E8571B16-F79E-762D-1F5F-D3BCADDFDC03}"/>
          </ac:spMkLst>
        </pc:spChg>
        <pc:spChg chg="mod">
          <ac:chgData name="a49512 Phạm Ngọc Anh" userId="cefd2df1-5fa3-4dec-87c8-c5040616a0c8" providerId="ADAL" clId="{967CF353-FCDD-458D-897D-092DEF41BF9E}" dt="2023-12-24T14:51:55.341" v="270" actId="255"/>
          <ac:spMkLst>
            <pc:docMk/>
            <pc:sldMk cId="2525529986" sldId="273"/>
            <ac:spMk id="28" creationId="{4CC0FDD9-1AAE-2CB3-B49C-3E44651547E2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29" creationId="{3B0C5C6F-BEFF-009B-C3EA-2F3DD629D3E8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30" creationId="{36DB8A8F-B939-8FC8-E297-E9E521718C2D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31" creationId="{44C1CF06-8133-EAD6-5B02-8A147B9A2D63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32" creationId="{22FC5039-91AE-1DA1-F398-CFFD01C98EC2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33" creationId="{AE88B60D-1B2B-AC17-1981-AEFABBDF37F5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35" creationId="{6723BCD0-EEE4-24BE-2C3E-F8833A947030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36" creationId="{F562E5BF-C5D5-3DEB-CA8C-1F0A02B37BD1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37" creationId="{2F56ACD5-C6EC-9995-5E2C-1078E7850803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38" creationId="{26159A63-C9F0-4607-E03C-53A308188658}"/>
          </ac:spMkLst>
        </pc:spChg>
        <pc:spChg chg="add del mod">
          <ac:chgData name="a49512 Phạm Ngọc Anh" userId="cefd2df1-5fa3-4dec-87c8-c5040616a0c8" providerId="ADAL" clId="{967CF353-FCDD-458D-897D-092DEF41BF9E}" dt="2023-12-24T14:51:56.221" v="271"/>
          <ac:spMkLst>
            <pc:docMk/>
            <pc:sldMk cId="2525529986" sldId="273"/>
            <ac:spMk id="39" creationId="{64A75C62-E4FB-5A5F-2724-1EF7C14DA4B7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43" creationId="{234B8E74-BCF1-B1FC-E8E3-E9D2A6B84163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44" creationId="{EB7B9348-EF47-30D8-54BB-61689B7035B5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45" creationId="{533613BB-3B68-5C29-F724-4445643BC33E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46" creationId="{E32331EC-9F6F-745D-154B-A11852FF8AA2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50" creationId="{AFFF4374-2DB2-3C75-AB77-D4F2688D186E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51" creationId="{BA834789-FD50-67D2-0246-37181840E9E0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52" creationId="{709FFF3C-222C-CF48-E2CB-63CFCEDC085F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53" creationId="{01C3B482-A780-6BC2-2BF3-2AB3FDC91927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57" creationId="{C90EB819-9A0F-0C01-054B-DA173197FACD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58" creationId="{DC35B12A-F4EA-77B4-1FA5-4F1E19DD60CF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59" creationId="{9D44C52D-F6B4-9E84-CF27-AE4754AD5EB3}"/>
          </ac:spMkLst>
        </pc:spChg>
        <pc:spChg chg="mod">
          <ac:chgData name="a49512 Phạm Ngọc Anh" userId="cefd2df1-5fa3-4dec-87c8-c5040616a0c8" providerId="ADAL" clId="{967CF353-FCDD-458D-897D-092DEF41BF9E}" dt="2023-12-24T14:52:09.211" v="272"/>
          <ac:spMkLst>
            <pc:docMk/>
            <pc:sldMk cId="2525529986" sldId="273"/>
            <ac:spMk id="60" creationId="{00270151-B087-FDA5-B40B-1B22C1702D94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78" creationId="{5236E20B-6FD6-E7D2-52CB-435848E1F146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79" creationId="{313266CB-B2BB-2689-4D27-6005816FC165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80" creationId="{FBE10FB7-3B4E-65F6-64CA-A003C03FB771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81" creationId="{2E14006A-8912-9903-6F59-77015EFAA5AA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82" creationId="{BF032B75-78D1-0D5A-D031-7BA87AB6DF9A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83" creationId="{625D9C45-8AD8-82EE-54FC-3A5766D13A14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84" creationId="{ED112CE2-E51F-8316-3C26-789F5A6AA117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85" creationId="{24CB9BC3-DD65-05CF-AA64-571E85140071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86" creationId="{A02A1A3C-1D61-FC09-6A2F-DBDCFE1B6B56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87" creationId="{19D53FD2-F8EB-6F3B-6142-2E049D11C0E9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88" creationId="{E3A07627-1399-A8CE-6FB2-DB34E85AB960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89" creationId="{49B0C6C5-1CDF-8DC2-F52B-E9BCF68312CF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90" creationId="{2E32F614-509E-C6A0-BD21-F026A8E70796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91" creationId="{23F2DD42-5B0E-CB58-41E0-933ED2C2F67A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92" creationId="{116FBA3E-4556-E80B-9726-C192C473ECF8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93" creationId="{E90BC716-0BF5-19FD-F003-597959F9C192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94" creationId="{20F6E968-6DE9-BC8C-C38C-5EEFF61FC3DC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95" creationId="{D594E86C-E1C0-38FE-46DB-86CC408AB188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96" creationId="{32466258-2ED1-6D6A-81F1-63161F942BD4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97" creationId="{789EB5C3-4EC9-4F88-73AC-3E6BD149FE9C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98" creationId="{DB40BC62-6CF9-3CE0-41FB-8CF93DCE888C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99" creationId="{AB2873DC-83F5-BC44-CEC3-307635D59139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00" creationId="{511D896F-4952-1217-BE1E-AEAA42FB825E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01" creationId="{9919DA41-8F45-C8B5-3216-0301D5AD900F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02" creationId="{6B0D1C89-B450-AA4C-ED82-4D3C85889453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03" creationId="{33190912-62C6-CAA4-9A4C-09DFC4565D8D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04" creationId="{D5091365-0E5E-AB10-ABCC-0C6C46D5C726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05" creationId="{C3286D50-8CB2-19D0-BF0D-981A3C818F35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06" creationId="{9FE8040C-5DAA-940A-4D2A-6AFC34E5CD0D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07" creationId="{CA524666-7585-4400-3B47-F84AED16CA01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08" creationId="{13195937-C32E-BDBB-BDCF-E542A4FA4744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09" creationId="{751F0A72-F5A5-37BD-21F3-73A5B6994AFE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10" creationId="{DD4A1DC6-E349-6B23-AAED-F7AECBAD6B71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11" creationId="{116B025B-8048-97B7-2755-4D1B931F83D8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12" creationId="{EDCB18B9-A78D-8627-E278-3E4BA959CE14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13" creationId="{06E5BFA9-2A31-19E8-1B2C-17687E97B5F3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14" creationId="{BAFB8A63-357F-781A-916F-1A11C7F47E1E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15" creationId="{5D01DCEC-CFF2-DDE6-9781-B14407B474ED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16" creationId="{559D0B38-7CB2-415F-8BB4-D0E23678D285}"/>
          </ac:spMkLst>
        </pc:spChg>
        <pc:spChg chg="mod">
          <ac:chgData name="a49512 Phạm Ngọc Anh" userId="cefd2df1-5fa3-4dec-87c8-c5040616a0c8" providerId="ADAL" clId="{967CF353-FCDD-458D-897D-092DEF41BF9E}" dt="2023-12-24T14:52:40.540" v="286" actId="255"/>
          <ac:spMkLst>
            <pc:docMk/>
            <pc:sldMk cId="2525529986" sldId="273"/>
            <ac:spMk id="117" creationId="{00893EE1-CFAF-E216-410A-CB11BD583AAE}"/>
          </ac:spMkLst>
        </pc:spChg>
        <pc:spChg chg="add mod">
          <ac:chgData name="a49512 Phạm Ngọc Anh" userId="cefd2df1-5fa3-4dec-87c8-c5040616a0c8" providerId="ADAL" clId="{967CF353-FCDD-458D-897D-092DEF41BF9E}" dt="2023-12-24T14:56:11.484" v="330" actId="1076"/>
          <ac:spMkLst>
            <pc:docMk/>
            <pc:sldMk cId="2525529986" sldId="273"/>
            <ac:spMk id="119" creationId="{29C1809C-4CA7-B681-E400-D35590E83287}"/>
          </ac:spMkLst>
        </pc:spChg>
        <pc:spChg chg="add mod">
          <ac:chgData name="a49512 Phạm Ngọc Anh" userId="cefd2df1-5fa3-4dec-87c8-c5040616a0c8" providerId="ADAL" clId="{967CF353-FCDD-458D-897D-092DEF41BF9E}" dt="2023-12-24T14:56:11.484" v="330" actId="1076"/>
          <ac:spMkLst>
            <pc:docMk/>
            <pc:sldMk cId="2525529986" sldId="273"/>
            <ac:spMk id="120" creationId="{4C8F4DB7-99C7-EEEE-2254-9FE1D9EB724E}"/>
          </ac:spMkLst>
        </pc:spChg>
        <pc:spChg chg="mod">
          <ac:chgData name="a49512 Phạm Ngọc Anh" userId="cefd2df1-5fa3-4dec-87c8-c5040616a0c8" providerId="ADAL" clId="{967CF353-FCDD-458D-897D-092DEF41BF9E}" dt="2023-12-24T14:55:47.536" v="324" actId="255"/>
          <ac:spMkLst>
            <pc:docMk/>
            <pc:sldMk cId="2525529986" sldId="273"/>
            <ac:spMk id="123" creationId="{DF7F06B0-EB3C-11A6-A4C7-ECBFEDD1E59F}"/>
          </ac:spMkLst>
        </pc:spChg>
        <pc:spChg chg="mod">
          <ac:chgData name="a49512 Phạm Ngọc Anh" userId="cefd2df1-5fa3-4dec-87c8-c5040616a0c8" providerId="ADAL" clId="{967CF353-FCDD-458D-897D-092DEF41BF9E}" dt="2023-12-24T14:55:47.536" v="324" actId="255"/>
          <ac:spMkLst>
            <pc:docMk/>
            <pc:sldMk cId="2525529986" sldId="273"/>
            <ac:spMk id="124" creationId="{9189EED7-81FC-CA87-1E9C-F7E9AEDC9AC3}"/>
          </ac:spMkLst>
        </pc:spChg>
        <pc:spChg chg="mod">
          <ac:chgData name="a49512 Phạm Ngọc Anh" userId="cefd2df1-5fa3-4dec-87c8-c5040616a0c8" providerId="ADAL" clId="{967CF353-FCDD-458D-897D-092DEF41BF9E}" dt="2023-12-24T14:55:47.536" v="324" actId="255"/>
          <ac:spMkLst>
            <pc:docMk/>
            <pc:sldMk cId="2525529986" sldId="273"/>
            <ac:spMk id="126" creationId="{CE1400A0-8323-1876-C106-8C934697A874}"/>
          </ac:spMkLst>
        </pc:spChg>
        <pc:spChg chg="add mod">
          <ac:chgData name="a49512 Phạm Ngọc Anh" userId="cefd2df1-5fa3-4dec-87c8-c5040616a0c8" providerId="ADAL" clId="{967CF353-FCDD-458D-897D-092DEF41BF9E}" dt="2023-12-24T14:55:54.273" v="325" actId="1076"/>
          <ac:spMkLst>
            <pc:docMk/>
            <pc:sldMk cId="2525529986" sldId="273"/>
            <ac:spMk id="127" creationId="{67F36BCB-15B2-62F4-3E2D-B57FA74812DB}"/>
          </ac:spMkLst>
        </pc:spChg>
        <pc:spChg chg="mod">
          <ac:chgData name="a49512 Phạm Ngọc Anh" userId="cefd2df1-5fa3-4dec-87c8-c5040616a0c8" providerId="ADAL" clId="{967CF353-FCDD-458D-897D-092DEF41BF9E}" dt="2023-12-24T14:55:47.536" v="324" actId="255"/>
          <ac:spMkLst>
            <pc:docMk/>
            <pc:sldMk cId="2525529986" sldId="273"/>
            <ac:spMk id="129" creationId="{9C1C763E-9961-69DE-E33E-A4767C2513E1}"/>
          </ac:spMkLst>
        </pc:spChg>
        <pc:spChg chg="mod">
          <ac:chgData name="a49512 Phạm Ngọc Anh" userId="cefd2df1-5fa3-4dec-87c8-c5040616a0c8" providerId="ADAL" clId="{967CF353-FCDD-458D-897D-092DEF41BF9E}" dt="2023-12-24T14:55:47.536" v="324" actId="255"/>
          <ac:spMkLst>
            <pc:docMk/>
            <pc:sldMk cId="2525529986" sldId="273"/>
            <ac:spMk id="130" creationId="{CC0AB583-3ACB-7580-98FD-69A341236B71}"/>
          </ac:spMkLst>
        </pc:spChg>
        <pc:spChg chg="mod">
          <ac:chgData name="a49512 Phạm Ngọc Anh" userId="cefd2df1-5fa3-4dec-87c8-c5040616a0c8" providerId="ADAL" clId="{967CF353-FCDD-458D-897D-092DEF41BF9E}" dt="2023-12-24T14:55:47.536" v="324" actId="255"/>
          <ac:spMkLst>
            <pc:docMk/>
            <pc:sldMk cId="2525529986" sldId="273"/>
            <ac:spMk id="132" creationId="{407BD66A-5FB7-0B8C-7958-976A49F0CFD4}"/>
          </ac:spMkLst>
        </pc:spChg>
        <pc:spChg chg="add mod">
          <ac:chgData name="a49512 Phạm Ngọc Anh" userId="cefd2df1-5fa3-4dec-87c8-c5040616a0c8" providerId="ADAL" clId="{967CF353-FCDD-458D-897D-092DEF41BF9E}" dt="2023-12-24T14:55:54.273" v="325" actId="1076"/>
          <ac:spMkLst>
            <pc:docMk/>
            <pc:sldMk cId="2525529986" sldId="273"/>
            <ac:spMk id="133" creationId="{1B58CF95-A252-C90D-AC8E-50A530416DE5}"/>
          </ac:spMkLst>
        </pc:spChg>
        <pc:spChg chg="mod">
          <ac:chgData name="a49512 Phạm Ngọc Anh" userId="cefd2df1-5fa3-4dec-87c8-c5040616a0c8" providerId="ADAL" clId="{967CF353-FCDD-458D-897D-092DEF41BF9E}" dt="2023-12-24T14:55:47.536" v="324" actId="255"/>
          <ac:spMkLst>
            <pc:docMk/>
            <pc:sldMk cId="2525529986" sldId="273"/>
            <ac:spMk id="135" creationId="{F25BD441-D59F-CD19-ABEC-96F2C1ABE403}"/>
          </ac:spMkLst>
        </pc:spChg>
        <pc:spChg chg="mod">
          <ac:chgData name="a49512 Phạm Ngọc Anh" userId="cefd2df1-5fa3-4dec-87c8-c5040616a0c8" providerId="ADAL" clId="{967CF353-FCDD-458D-897D-092DEF41BF9E}" dt="2023-12-24T14:55:47.536" v="324" actId="255"/>
          <ac:spMkLst>
            <pc:docMk/>
            <pc:sldMk cId="2525529986" sldId="273"/>
            <ac:spMk id="136" creationId="{2C9506F3-BA33-59A6-5C72-085B5CB88B03}"/>
          </ac:spMkLst>
        </pc:spChg>
        <pc:spChg chg="mod">
          <ac:chgData name="a49512 Phạm Ngọc Anh" userId="cefd2df1-5fa3-4dec-87c8-c5040616a0c8" providerId="ADAL" clId="{967CF353-FCDD-458D-897D-092DEF41BF9E}" dt="2023-12-24T14:55:47.536" v="324" actId="255"/>
          <ac:spMkLst>
            <pc:docMk/>
            <pc:sldMk cId="2525529986" sldId="273"/>
            <ac:spMk id="138" creationId="{0A1EE832-7CE2-C17B-6503-5B1F5C7001EC}"/>
          </ac:spMkLst>
        </pc:spChg>
        <pc:spChg chg="add mod">
          <ac:chgData name="a49512 Phạm Ngọc Anh" userId="cefd2df1-5fa3-4dec-87c8-c5040616a0c8" providerId="ADAL" clId="{967CF353-FCDD-458D-897D-092DEF41BF9E}" dt="2023-12-24T14:55:54.273" v="325" actId="1076"/>
          <ac:spMkLst>
            <pc:docMk/>
            <pc:sldMk cId="2525529986" sldId="273"/>
            <ac:spMk id="139" creationId="{25490FAA-F248-E2B5-9882-CE5A8C3CA611}"/>
          </ac:spMkLst>
        </pc:spChg>
        <pc:spChg chg="mod">
          <ac:chgData name="a49512 Phạm Ngọc Anh" userId="cefd2df1-5fa3-4dec-87c8-c5040616a0c8" providerId="ADAL" clId="{967CF353-FCDD-458D-897D-092DEF41BF9E}" dt="2023-12-24T14:55:47.536" v="324" actId="255"/>
          <ac:spMkLst>
            <pc:docMk/>
            <pc:sldMk cId="2525529986" sldId="273"/>
            <ac:spMk id="141" creationId="{7EEDA7E3-1165-89F1-88E7-762DD1FF6D79}"/>
          </ac:spMkLst>
        </pc:spChg>
        <pc:spChg chg="mod">
          <ac:chgData name="a49512 Phạm Ngọc Anh" userId="cefd2df1-5fa3-4dec-87c8-c5040616a0c8" providerId="ADAL" clId="{967CF353-FCDD-458D-897D-092DEF41BF9E}" dt="2023-12-24T14:55:47.536" v="324" actId="255"/>
          <ac:spMkLst>
            <pc:docMk/>
            <pc:sldMk cId="2525529986" sldId="273"/>
            <ac:spMk id="144" creationId="{34B80BA2-FE66-F732-22E7-6BB3E84DE899}"/>
          </ac:spMkLst>
        </pc:spChg>
        <pc:spChg chg="add mod">
          <ac:chgData name="a49512 Phạm Ngọc Anh" userId="cefd2df1-5fa3-4dec-87c8-c5040616a0c8" providerId="ADAL" clId="{967CF353-FCDD-458D-897D-092DEF41BF9E}" dt="2023-12-24T14:55:54.273" v="325" actId="1076"/>
          <ac:spMkLst>
            <pc:docMk/>
            <pc:sldMk cId="2525529986" sldId="273"/>
            <ac:spMk id="145" creationId="{E36A4856-EA4B-27CE-A276-9E16F56A6AD9}"/>
          </ac:spMkLst>
        </pc:spChg>
        <pc:spChg chg="add mod">
          <ac:chgData name="a49512 Phạm Ngọc Anh" userId="cefd2df1-5fa3-4dec-87c8-c5040616a0c8" providerId="ADAL" clId="{967CF353-FCDD-458D-897D-092DEF41BF9E}" dt="2023-12-24T14:55:54.273" v="325" actId="1076"/>
          <ac:spMkLst>
            <pc:docMk/>
            <pc:sldMk cId="2525529986" sldId="273"/>
            <ac:spMk id="146" creationId="{91FA0CD0-0B40-8BC2-ACF4-7C4BF83D380D}"/>
          </ac:spMkLst>
        </pc:spChg>
        <pc:spChg chg="add mod">
          <ac:chgData name="a49512 Phạm Ngọc Anh" userId="cefd2df1-5fa3-4dec-87c8-c5040616a0c8" providerId="ADAL" clId="{967CF353-FCDD-458D-897D-092DEF41BF9E}" dt="2023-12-24T14:55:54.273" v="325" actId="1076"/>
          <ac:spMkLst>
            <pc:docMk/>
            <pc:sldMk cId="2525529986" sldId="273"/>
            <ac:spMk id="147" creationId="{9B3C8D42-CDD0-14F7-5E55-BBD902C8E852}"/>
          </ac:spMkLst>
        </pc:spChg>
        <pc:spChg chg="add mod">
          <ac:chgData name="a49512 Phạm Ngọc Anh" userId="cefd2df1-5fa3-4dec-87c8-c5040616a0c8" providerId="ADAL" clId="{967CF353-FCDD-458D-897D-092DEF41BF9E}" dt="2023-12-24T14:55:54.273" v="325" actId="1076"/>
          <ac:spMkLst>
            <pc:docMk/>
            <pc:sldMk cId="2525529986" sldId="273"/>
            <ac:spMk id="148" creationId="{5E07413A-2F2A-AC87-E919-DBE2F3F97D36}"/>
          </ac:spMkLst>
        </pc:spChg>
        <pc:spChg chg="add mod">
          <ac:chgData name="a49512 Phạm Ngọc Anh" userId="cefd2df1-5fa3-4dec-87c8-c5040616a0c8" providerId="ADAL" clId="{967CF353-FCDD-458D-897D-092DEF41BF9E}" dt="2023-12-24T14:55:54.273" v="325" actId="1076"/>
          <ac:spMkLst>
            <pc:docMk/>
            <pc:sldMk cId="2525529986" sldId="273"/>
            <ac:spMk id="149" creationId="{837C2B6C-E977-4ED5-2E64-0D2B5BDA8861}"/>
          </ac:spMkLst>
        </pc:spChg>
        <pc:spChg chg="add mod">
          <ac:chgData name="a49512 Phạm Ngọc Anh" userId="cefd2df1-5fa3-4dec-87c8-c5040616a0c8" providerId="ADAL" clId="{967CF353-FCDD-458D-897D-092DEF41BF9E}" dt="2023-12-24T14:56:18.943" v="332" actId="1076"/>
          <ac:spMkLst>
            <pc:docMk/>
            <pc:sldMk cId="2525529986" sldId="273"/>
            <ac:spMk id="151" creationId="{09B3FEA5-3A7E-67C1-2AAE-529B183C02DC}"/>
          </ac:spMkLst>
        </pc:spChg>
        <pc:spChg chg="add mod">
          <ac:chgData name="a49512 Phạm Ngọc Anh" userId="cefd2df1-5fa3-4dec-87c8-c5040616a0c8" providerId="ADAL" clId="{967CF353-FCDD-458D-897D-092DEF41BF9E}" dt="2023-12-24T14:56:16.933" v="331" actId="1076"/>
          <ac:spMkLst>
            <pc:docMk/>
            <pc:sldMk cId="2525529986" sldId="273"/>
            <ac:spMk id="152" creationId="{C9D10C16-C703-10D1-B49F-10AEF37D1CE3}"/>
          </ac:spMkLst>
        </pc:spChg>
        <pc:spChg chg="add mod">
          <ac:chgData name="a49512 Phạm Ngọc Anh" userId="cefd2df1-5fa3-4dec-87c8-c5040616a0c8" providerId="ADAL" clId="{967CF353-FCDD-458D-897D-092DEF41BF9E}" dt="2023-12-24T14:56:16.933" v="331" actId="1076"/>
          <ac:spMkLst>
            <pc:docMk/>
            <pc:sldMk cId="2525529986" sldId="273"/>
            <ac:spMk id="153" creationId="{062C56E7-7573-7E52-D95F-D68451C536A0}"/>
          </ac:spMkLst>
        </pc:spChg>
        <pc:spChg chg="add mod">
          <ac:chgData name="a49512 Phạm Ngọc Anh" userId="cefd2df1-5fa3-4dec-87c8-c5040616a0c8" providerId="ADAL" clId="{967CF353-FCDD-458D-897D-092DEF41BF9E}" dt="2023-12-24T14:56:16.933" v="331" actId="1076"/>
          <ac:spMkLst>
            <pc:docMk/>
            <pc:sldMk cId="2525529986" sldId="273"/>
            <ac:spMk id="154" creationId="{457ACE12-470C-D867-DED2-EF553BAA321F}"/>
          </ac:spMkLst>
        </pc:spChg>
        <pc:spChg chg="add mod">
          <ac:chgData name="a49512 Phạm Ngọc Anh" userId="cefd2df1-5fa3-4dec-87c8-c5040616a0c8" providerId="ADAL" clId="{967CF353-FCDD-458D-897D-092DEF41BF9E}" dt="2023-12-24T14:56:16.933" v="331" actId="1076"/>
          <ac:spMkLst>
            <pc:docMk/>
            <pc:sldMk cId="2525529986" sldId="273"/>
            <ac:spMk id="155" creationId="{B365A622-ACC2-F3C2-C5C5-1781CCA5943E}"/>
          </ac:spMkLst>
        </pc:spChg>
        <pc:grpChg chg="add del mod">
          <ac:chgData name="a49512 Phạm Ngọc Anh" userId="cefd2df1-5fa3-4dec-87c8-c5040616a0c8" providerId="ADAL" clId="{967CF353-FCDD-458D-897D-092DEF41BF9E}" dt="2023-12-24T14:51:56.221" v="271"/>
          <ac:grpSpMkLst>
            <pc:docMk/>
            <pc:sldMk cId="2525529986" sldId="273"/>
            <ac:grpSpMk id="6" creationId="{3D563DD9-B2A9-B34D-9DC4-F8C6351E77F4}"/>
          </ac:grpSpMkLst>
        </pc:grpChg>
        <pc:grpChg chg="add del mod">
          <ac:chgData name="a49512 Phạm Ngọc Anh" userId="cefd2df1-5fa3-4dec-87c8-c5040616a0c8" providerId="ADAL" clId="{967CF353-FCDD-458D-897D-092DEF41BF9E}" dt="2023-12-24T14:51:56.221" v="271"/>
          <ac:grpSpMkLst>
            <pc:docMk/>
            <pc:sldMk cId="2525529986" sldId="273"/>
            <ac:grpSpMk id="12" creationId="{735749F1-CABF-4A85-2F20-92CA89EAD3B7}"/>
          </ac:grpSpMkLst>
        </pc:grpChg>
        <pc:grpChg chg="add del mod">
          <ac:chgData name="a49512 Phạm Ngọc Anh" userId="cefd2df1-5fa3-4dec-87c8-c5040616a0c8" providerId="ADAL" clId="{967CF353-FCDD-458D-897D-092DEF41BF9E}" dt="2023-12-24T14:51:56.221" v="271"/>
          <ac:grpSpMkLst>
            <pc:docMk/>
            <pc:sldMk cId="2525529986" sldId="273"/>
            <ac:grpSpMk id="18" creationId="{679CE5FD-AE52-E0CC-0B08-3AF6D411F6D2}"/>
          </ac:grpSpMkLst>
        </pc:grpChg>
        <pc:grpChg chg="add del mod">
          <ac:chgData name="a49512 Phạm Ngọc Anh" userId="cefd2df1-5fa3-4dec-87c8-c5040616a0c8" providerId="ADAL" clId="{967CF353-FCDD-458D-897D-092DEF41BF9E}" dt="2023-12-24T14:51:56.221" v="271"/>
          <ac:grpSpMkLst>
            <pc:docMk/>
            <pc:sldMk cId="2525529986" sldId="273"/>
            <ac:grpSpMk id="24" creationId="{07052F5B-16DF-FAAA-1BE0-31FF9DE412C4}"/>
          </ac:grpSpMkLst>
        </pc:grpChg>
        <pc:grpChg chg="add del mod">
          <ac:chgData name="a49512 Phạm Ngọc Anh" userId="cefd2df1-5fa3-4dec-87c8-c5040616a0c8" providerId="ADAL" clId="{967CF353-FCDD-458D-897D-092DEF41BF9E}" dt="2023-12-24T14:55:29.226" v="315" actId="478"/>
          <ac:grpSpMkLst>
            <pc:docMk/>
            <pc:sldMk cId="2525529986" sldId="273"/>
            <ac:grpSpMk id="40" creationId="{3D46C2DD-BB29-884C-4DB2-A10ACDA7D9B5}"/>
          </ac:grpSpMkLst>
        </pc:grpChg>
        <pc:grpChg chg="mod">
          <ac:chgData name="a49512 Phạm Ngọc Anh" userId="cefd2df1-5fa3-4dec-87c8-c5040616a0c8" providerId="ADAL" clId="{967CF353-FCDD-458D-897D-092DEF41BF9E}" dt="2023-12-24T14:52:09.211" v="272"/>
          <ac:grpSpMkLst>
            <pc:docMk/>
            <pc:sldMk cId="2525529986" sldId="273"/>
            <ac:grpSpMk id="41" creationId="{A6CFE800-F910-644B-CE62-4D7F30623E76}"/>
          </ac:grpSpMkLst>
        </pc:grpChg>
        <pc:grpChg chg="mod">
          <ac:chgData name="a49512 Phạm Ngọc Anh" userId="cefd2df1-5fa3-4dec-87c8-c5040616a0c8" providerId="ADAL" clId="{967CF353-FCDD-458D-897D-092DEF41BF9E}" dt="2023-12-24T14:52:09.211" v="272"/>
          <ac:grpSpMkLst>
            <pc:docMk/>
            <pc:sldMk cId="2525529986" sldId="273"/>
            <ac:grpSpMk id="42" creationId="{A2AE6D2D-C182-E04A-2DE6-6EA1483194EE}"/>
          </ac:grpSpMkLst>
        </pc:grpChg>
        <pc:grpChg chg="add del mod">
          <ac:chgData name="a49512 Phạm Ngọc Anh" userId="cefd2df1-5fa3-4dec-87c8-c5040616a0c8" providerId="ADAL" clId="{967CF353-FCDD-458D-897D-092DEF41BF9E}" dt="2023-12-24T14:55:30.803" v="317" actId="478"/>
          <ac:grpSpMkLst>
            <pc:docMk/>
            <pc:sldMk cId="2525529986" sldId="273"/>
            <ac:grpSpMk id="47" creationId="{01DAD29D-4928-EF0D-4218-62C70A4DB601}"/>
          </ac:grpSpMkLst>
        </pc:grpChg>
        <pc:grpChg chg="mod">
          <ac:chgData name="a49512 Phạm Ngọc Anh" userId="cefd2df1-5fa3-4dec-87c8-c5040616a0c8" providerId="ADAL" clId="{967CF353-FCDD-458D-897D-092DEF41BF9E}" dt="2023-12-24T14:52:09.211" v="272"/>
          <ac:grpSpMkLst>
            <pc:docMk/>
            <pc:sldMk cId="2525529986" sldId="273"/>
            <ac:grpSpMk id="48" creationId="{067E15EA-F4E5-AD06-60E6-43FF0512BDF7}"/>
          </ac:grpSpMkLst>
        </pc:grpChg>
        <pc:grpChg chg="mod">
          <ac:chgData name="a49512 Phạm Ngọc Anh" userId="cefd2df1-5fa3-4dec-87c8-c5040616a0c8" providerId="ADAL" clId="{967CF353-FCDD-458D-897D-092DEF41BF9E}" dt="2023-12-24T14:52:09.211" v="272"/>
          <ac:grpSpMkLst>
            <pc:docMk/>
            <pc:sldMk cId="2525529986" sldId="273"/>
            <ac:grpSpMk id="49" creationId="{274F6FDD-0E8E-E5DF-764F-6DE6D3B36E49}"/>
          </ac:grpSpMkLst>
        </pc:grpChg>
        <pc:grpChg chg="add del mod">
          <ac:chgData name="a49512 Phạm Ngọc Anh" userId="cefd2df1-5fa3-4dec-87c8-c5040616a0c8" providerId="ADAL" clId="{967CF353-FCDD-458D-897D-092DEF41BF9E}" dt="2023-12-24T14:55:30.045" v="316" actId="478"/>
          <ac:grpSpMkLst>
            <pc:docMk/>
            <pc:sldMk cId="2525529986" sldId="273"/>
            <ac:grpSpMk id="54" creationId="{98E11DE7-6EE0-1CBF-B222-169742B4533B}"/>
          </ac:grpSpMkLst>
        </pc:grpChg>
        <pc:grpChg chg="mod">
          <ac:chgData name="a49512 Phạm Ngọc Anh" userId="cefd2df1-5fa3-4dec-87c8-c5040616a0c8" providerId="ADAL" clId="{967CF353-FCDD-458D-897D-092DEF41BF9E}" dt="2023-12-24T14:52:09.211" v="272"/>
          <ac:grpSpMkLst>
            <pc:docMk/>
            <pc:sldMk cId="2525529986" sldId="273"/>
            <ac:grpSpMk id="55" creationId="{22A90414-42B2-4D90-8D60-8A0D1EFFB86A}"/>
          </ac:grpSpMkLst>
        </pc:grpChg>
        <pc:grpChg chg="mod">
          <ac:chgData name="a49512 Phạm Ngọc Anh" userId="cefd2df1-5fa3-4dec-87c8-c5040616a0c8" providerId="ADAL" clId="{967CF353-FCDD-458D-897D-092DEF41BF9E}" dt="2023-12-24T14:52:09.211" v="272"/>
          <ac:grpSpMkLst>
            <pc:docMk/>
            <pc:sldMk cId="2525529986" sldId="273"/>
            <ac:grpSpMk id="56" creationId="{D1B0436F-AD00-CDF3-9D1F-478110117C03}"/>
          </ac:grpSpMkLst>
        </pc:grpChg>
        <pc:grpChg chg="add mod">
          <ac:chgData name="a49512 Phạm Ngọc Anh" userId="cefd2df1-5fa3-4dec-87c8-c5040616a0c8" providerId="ADAL" clId="{967CF353-FCDD-458D-897D-092DEF41BF9E}" dt="2023-12-24T14:56:28.585" v="334" actId="14100"/>
          <ac:grpSpMkLst>
            <pc:docMk/>
            <pc:sldMk cId="2525529986" sldId="273"/>
            <ac:grpSpMk id="64" creationId="{EDD38E2F-795A-3B86-9351-2FC938417103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65" creationId="{0657C9FD-1C37-C34A-6A34-4596D635B58F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66" creationId="{8FF57020-F520-89D2-0E26-9114FDD895CD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67" creationId="{47626E68-3300-1A34-3C22-743C2CBEB73F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68" creationId="{EAF204C0-340B-7F52-6548-E6E79ED60958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69" creationId="{9C1D1D3D-2D9C-A432-750E-44ED96C3D810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70" creationId="{88574C89-DEC0-1FE4-1255-9C9515E43DB4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71" creationId="{675107D7-5F25-8D1A-5C41-A635F949771F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72" creationId="{F82C3981-E73C-EE86-24A7-BBDA107B9477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73" creationId="{6B89BDD6-96C4-826F-0BE9-2A03CBAC089F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74" creationId="{5812AAA3-8E14-6D27-BE18-DE9E3111DA81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75" creationId="{D85AA8AD-B237-A581-C18A-A5AB12FD2300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76" creationId="{F4A36FB6-BBEA-714D-8690-DA2A4DA67A19}"/>
          </ac:grpSpMkLst>
        </pc:grpChg>
        <pc:grpChg chg="mod">
          <ac:chgData name="a49512 Phạm Ngọc Anh" userId="cefd2df1-5fa3-4dec-87c8-c5040616a0c8" providerId="ADAL" clId="{967CF353-FCDD-458D-897D-092DEF41BF9E}" dt="2023-12-24T14:52:40.540" v="286" actId="255"/>
          <ac:grpSpMkLst>
            <pc:docMk/>
            <pc:sldMk cId="2525529986" sldId="273"/>
            <ac:grpSpMk id="77" creationId="{90BB45F3-CE1C-89F0-6115-F0374AFDFEDD}"/>
          </ac:grpSpMkLst>
        </pc:grpChg>
        <pc:grpChg chg="add mod">
          <ac:chgData name="a49512 Phạm Ngọc Anh" userId="cefd2df1-5fa3-4dec-87c8-c5040616a0c8" providerId="ADAL" clId="{967CF353-FCDD-458D-897D-092DEF41BF9E}" dt="2023-12-24T14:55:54.273" v="325" actId="1076"/>
          <ac:grpSpMkLst>
            <pc:docMk/>
            <pc:sldMk cId="2525529986" sldId="273"/>
            <ac:grpSpMk id="122" creationId="{CFE4EED5-F211-001F-A2C6-098055429336}"/>
          </ac:grpSpMkLst>
        </pc:grpChg>
        <pc:grpChg chg="add mod">
          <ac:chgData name="a49512 Phạm Ngọc Anh" userId="cefd2df1-5fa3-4dec-87c8-c5040616a0c8" providerId="ADAL" clId="{967CF353-FCDD-458D-897D-092DEF41BF9E}" dt="2023-12-24T14:55:54.273" v="325" actId="1076"/>
          <ac:grpSpMkLst>
            <pc:docMk/>
            <pc:sldMk cId="2525529986" sldId="273"/>
            <ac:grpSpMk id="128" creationId="{54341EEE-D2CF-9EC7-9F82-22D749A7A2C2}"/>
          </ac:grpSpMkLst>
        </pc:grpChg>
        <pc:grpChg chg="add mod">
          <ac:chgData name="a49512 Phạm Ngọc Anh" userId="cefd2df1-5fa3-4dec-87c8-c5040616a0c8" providerId="ADAL" clId="{967CF353-FCDD-458D-897D-092DEF41BF9E}" dt="2023-12-24T14:55:54.273" v="325" actId="1076"/>
          <ac:grpSpMkLst>
            <pc:docMk/>
            <pc:sldMk cId="2525529986" sldId="273"/>
            <ac:grpSpMk id="134" creationId="{E8B32E9C-E513-248E-0620-780A74EF36E4}"/>
          </ac:grpSpMkLst>
        </pc:grpChg>
        <pc:grpChg chg="add mod">
          <ac:chgData name="a49512 Phạm Ngọc Anh" userId="cefd2df1-5fa3-4dec-87c8-c5040616a0c8" providerId="ADAL" clId="{967CF353-FCDD-458D-897D-092DEF41BF9E}" dt="2023-12-24T14:55:54.273" v="325" actId="1076"/>
          <ac:grpSpMkLst>
            <pc:docMk/>
            <pc:sldMk cId="2525529986" sldId="273"/>
            <ac:grpSpMk id="140" creationId="{07A20C32-59FC-DB9B-5213-1C34A543C415}"/>
          </ac:grpSpMkLst>
        </pc:grpChg>
        <pc:graphicFrameChg chg="add del mod">
          <ac:chgData name="a49512 Phạm Ngọc Anh" userId="cefd2df1-5fa3-4dec-87c8-c5040616a0c8" providerId="ADAL" clId="{967CF353-FCDD-458D-897D-092DEF41BF9E}" dt="2023-12-24T14:51:56.221" v="271"/>
          <ac:graphicFrameMkLst>
            <pc:docMk/>
            <pc:sldMk cId="2525529986" sldId="273"/>
            <ac:graphicFrameMk id="5" creationId="{8C38E25A-F0CB-7FD2-2666-A722E859A7DB}"/>
          </ac:graphicFrameMkLst>
        </pc:graphicFrameChg>
        <pc:graphicFrameChg chg="add mod">
          <ac:chgData name="a49512 Phạm Ngọc Anh" userId="cefd2df1-5fa3-4dec-87c8-c5040616a0c8" providerId="ADAL" clId="{967CF353-FCDD-458D-897D-092DEF41BF9E}" dt="2023-12-24T14:55:54.273" v="325" actId="1076"/>
          <ac:graphicFrameMkLst>
            <pc:docMk/>
            <pc:sldMk cId="2525529986" sldId="273"/>
            <ac:graphicFrameMk id="121" creationId="{4B1CBF71-D2AA-D14F-ED90-73365137E979}"/>
          </ac:graphicFrameMkLst>
        </pc:graphicFrameChg>
        <pc:picChg chg="add del mod">
          <ac:chgData name="a49512 Phạm Ngọc Anh" userId="cefd2df1-5fa3-4dec-87c8-c5040616a0c8" providerId="ADAL" clId="{967CF353-FCDD-458D-897D-092DEF41BF9E}" dt="2023-12-24T14:51:56.221" v="271"/>
          <ac:picMkLst>
            <pc:docMk/>
            <pc:sldMk cId="2525529986" sldId="273"/>
            <ac:picMk id="2" creationId="{D46C3892-065E-97A9-835B-B4FA5A001506}"/>
          </ac:picMkLst>
        </pc:picChg>
        <pc:picChg chg="add del mod">
          <ac:chgData name="a49512 Phạm Ngọc Anh" userId="cefd2df1-5fa3-4dec-87c8-c5040616a0c8" providerId="ADAL" clId="{967CF353-FCDD-458D-897D-092DEF41BF9E}" dt="2023-12-24T14:51:56.221" v="271"/>
          <ac:picMkLst>
            <pc:docMk/>
            <pc:sldMk cId="2525529986" sldId="273"/>
            <ac:picMk id="34" creationId="{5208B8DD-01D8-1ED5-3E3D-D563A231147B}"/>
          </ac:picMkLst>
        </pc:picChg>
        <pc:picChg chg="add del mod">
          <ac:chgData name="a49512 Phạm Ngọc Anh" userId="cefd2df1-5fa3-4dec-87c8-c5040616a0c8" providerId="ADAL" clId="{967CF353-FCDD-458D-897D-092DEF41BF9E}" dt="2023-12-24T14:55:28.433" v="314" actId="478"/>
          <ac:picMkLst>
            <pc:docMk/>
            <pc:sldMk cId="2525529986" sldId="273"/>
            <ac:picMk id="61" creationId="{DEB6FAB1-F334-B6F5-6501-0AABF22C2888}"/>
          </ac:picMkLst>
        </pc:picChg>
        <pc:picChg chg="add del mod">
          <ac:chgData name="a49512 Phạm Ngọc Anh" userId="cefd2df1-5fa3-4dec-87c8-c5040616a0c8" providerId="ADAL" clId="{967CF353-FCDD-458D-897D-092DEF41BF9E}" dt="2023-12-24T14:55:32.613" v="318" actId="478"/>
          <ac:picMkLst>
            <pc:docMk/>
            <pc:sldMk cId="2525529986" sldId="273"/>
            <ac:picMk id="62" creationId="{1EF3ADA7-E364-7EA4-CE65-0B5076FE712E}"/>
          </ac:picMkLst>
        </pc:picChg>
        <pc:picChg chg="add del mod">
          <ac:chgData name="a49512 Phạm Ngọc Anh" userId="cefd2df1-5fa3-4dec-87c8-c5040616a0c8" providerId="ADAL" clId="{967CF353-FCDD-458D-897D-092DEF41BF9E}" dt="2023-12-24T14:55:57.170" v="327" actId="478"/>
          <ac:picMkLst>
            <pc:docMk/>
            <pc:sldMk cId="2525529986" sldId="273"/>
            <ac:picMk id="63" creationId="{9975CF77-48F3-A396-0810-680453C760AF}"/>
          </ac:picMkLst>
        </pc:picChg>
        <pc:picChg chg="add del mod">
          <ac:chgData name="a49512 Phạm Ngọc Anh" userId="cefd2df1-5fa3-4dec-87c8-c5040616a0c8" providerId="ADAL" clId="{967CF353-FCDD-458D-897D-092DEF41BF9E}" dt="2023-12-24T14:55:56.098" v="326" actId="478"/>
          <ac:picMkLst>
            <pc:docMk/>
            <pc:sldMk cId="2525529986" sldId="273"/>
            <ac:picMk id="118" creationId="{25BAFFD4-B9D3-CD8C-9E6B-FD0FA613F07E}"/>
          </ac:picMkLst>
        </pc:picChg>
        <pc:picChg chg="add mod">
          <ac:chgData name="a49512 Phạm Ngọc Anh" userId="cefd2df1-5fa3-4dec-87c8-c5040616a0c8" providerId="ADAL" clId="{967CF353-FCDD-458D-897D-092DEF41BF9E}" dt="2023-12-24T14:56:31.944" v="335" actId="1076"/>
          <ac:picMkLst>
            <pc:docMk/>
            <pc:sldMk cId="2525529986" sldId="273"/>
            <ac:picMk id="150" creationId="{B511B987-C388-87AB-ACEB-B5CE292F4EEB}"/>
          </ac:picMkLst>
        </pc:picChg>
        <pc:cxnChg chg="mod">
          <ac:chgData name="a49512 Phạm Ngọc Anh" userId="cefd2df1-5fa3-4dec-87c8-c5040616a0c8" providerId="ADAL" clId="{967CF353-FCDD-458D-897D-092DEF41BF9E}" dt="2023-12-24T14:51:55.341" v="270" actId="255"/>
          <ac:cxnSpMkLst>
            <pc:docMk/>
            <pc:sldMk cId="2525529986" sldId="273"/>
            <ac:cxnSpMk id="9" creationId="{ED4BA59E-C16E-21D5-BF17-177841E3A1BF}"/>
          </ac:cxnSpMkLst>
        </pc:cxnChg>
        <pc:cxnChg chg="mod">
          <ac:chgData name="a49512 Phạm Ngọc Anh" userId="cefd2df1-5fa3-4dec-87c8-c5040616a0c8" providerId="ADAL" clId="{967CF353-FCDD-458D-897D-092DEF41BF9E}" dt="2023-12-24T14:51:55.341" v="270" actId="255"/>
          <ac:cxnSpMkLst>
            <pc:docMk/>
            <pc:sldMk cId="2525529986" sldId="273"/>
            <ac:cxnSpMk id="15" creationId="{9C53EE0B-9722-12B0-942F-A083BFC63EE9}"/>
          </ac:cxnSpMkLst>
        </pc:cxnChg>
        <pc:cxnChg chg="mod">
          <ac:chgData name="a49512 Phạm Ngọc Anh" userId="cefd2df1-5fa3-4dec-87c8-c5040616a0c8" providerId="ADAL" clId="{967CF353-FCDD-458D-897D-092DEF41BF9E}" dt="2023-12-24T14:51:55.341" v="270" actId="255"/>
          <ac:cxnSpMkLst>
            <pc:docMk/>
            <pc:sldMk cId="2525529986" sldId="273"/>
            <ac:cxnSpMk id="21" creationId="{74EFC5F9-369B-24FB-E236-78FBCFCB84ED}"/>
          </ac:cxnSpMkLst>
        </pc:cxnChg>
        <pc:cxnChg chg="mod">
          <ac:chgData name="a49512 Phạm Ngọc Anh" userId="cefd2df1-5fa3-4dec-87c8-c5040616a0c8" providerId="ADAL" clId="{967CF353-FCDD-458D-897D-092DEF41BF9E}" dt="2023-12-24T14:51:55.341" v="270" actId="255"/>
          <ac:cxnSpMkLst>
            <pc:docMk/>
            <pc:sldMk cId="2525529986" sldId="273"/>
            <ac:cxnSpMk id="26" creationId="{94703E5F-CEB1-83DD-BF89-865FABFA8CCF}"/>
          </ac:cxnSpMkLst>
        </pc:cxnChg>
        <pc:cxnChg chg="mod">
          <ac:chgData name="a49512 Phạm Ngọc Anh" userId="cefd2df1-5fa3-4dec-87c8-c5040616a0c8" providerId="ADAL" clId="{967CF353-FCDD-458D-897D-092DEF41BF9E}" dt="2023-12-24T14:51:55.341" v="270" actId="255"/>
          <ac:cxnSpMkLst>
            <pc:docMk/>
            <pc:sldMk cId="2525529986" sldId="273"/>
            <ac:cxnSpMk id="27" creationId="{F69C09CC-EF90-16F5-829D-5FB0F09B5556}"/>
          </ac:cxnSpMkLst>
        </pc:cxnChg>
        <pc:cxnChg chg="mod">
          <ac:chgData name="a49512 Phạm Ngọc Anh" userId="cefd2df1-5fa3-4dec-87c8-c5040616a0c8" providerId="ADAL" clId="{967CF353-FCDD-458D-897D-092DEF41BF9E}" dt="2023-12-24T14:55:47.536" v="324" actId="255"/>
          <ac:cxnSpMkLst>
            <pc:docMk/>
            <pc:sldMk cId="2525529986" sldId="273"/>
            <ac:cxnSpMk id="125" creationId="{CE3AB558-E9B1-F42A-6533-82B8CCD36317}"/>
          </ac:cxnSpMkLst>
        </pc:cxnChg>
        <pc:cxnChg chg="mod">
          <ac:chgData name="a49512 Phạm Ngọc Anh" userId="cefd2df1-5fa3-4dec-87c8-c5040616a0c8" providerId="ADAL" clId="{967CF353-FCDD-458D-897D-092DEF41BF9E}" dt="2023-12-24T14:55:47.536" v="324" actId="255"/>
          <ac:cxnSpMkLst>
            <pc:docMk/>
            <pc:sldMk cId="2525529986" sldId="273"/>
            <ac:cxnSpMk id="131" creationId="{C53897FC-19C7-4356-ACD8-A90994711B30}"/>
          </ac:cxnSpMkLst>
        </pc:cxnChg>
        <pc:cxnChg chg="mod">
          <ac:chgData name="a49512 Phạm Ngọc Anh" userId="cefd2df1-5fa3-4dec-87c8-c5040616a0c8" providerId="ADAL" clId="{967CF353-FCDD-458D-897D-092DEF41BF9E}" dt="2023-12-24T14:55:47.536" v="324" actId="255"/>
          <ac:cxnSpMkLst>
            <pc:docMk/>
            <pc:sldMk cId="2525529986" sldId="273"/>
            <ac:cxnSpMk id="137" creationId="{65693748-C23A-2405-3D0E-9BB743D237DE}"/>
          </ac:cxnSpMkLst>
        </pc:cxnChg>
        <pc:cxnChg chg="mod">
          <ac:chgData name="a49512 Phạm Ngọc Anh" userId="cefd2df1-5fa3-4dec-87c8-c5040616a0c8" providerId="ADAL" clId="{967CF353-FCDD-458D-897D-092DEF41BF9E}" dt="2023-12-24T14:55:47.536" v="324" actId="255"/>
          <ac:cxnSpMkLst>
            <pc:docMk/>
            <pc:sldMk cId="2525529986" sldId="273"/>
            <ac:cxnSpMk id="142" creationId="{B8B0E5EB-4DEB-871F-3E8A-93866B7D8096}"/>
          </ac:cxnSpMkLst>
        </pc:cxnChg>
        <pc:cxnChg chg="mod">
          <ac:chgData name="a49512 Phạm Ngọc Anh" userId="cefd2df1-5fa3-4dec-87c8-c5040616a0c8" providerId="ADAL" clId="{967CF353-FCDD-458D-897D-092DEF41BF9E}" dt="2023-12-24T14:55:47.536" v="324" actId="255"/>
          <ac:cxnSpMkLst>
            <pc:docMk/>
            <pc:sldMk cId="2525529986" sldId="273"/>
            <ac:cxnSpMk id="143" creationId="{08EF7EDA-DBE6-7EAC-62CB-C05B65F5BABA}"/>
          </ac:cxnSpMkLst>
        </pc:cxnChg>
      </pc:sldChg>
      <pc:sldChg chg="add del">
        <pc:chgData name="a49512 Phạm Ngọc Anh" userId="cefd2df1-5fa3-4dec-87c8-c5040616a0c8" providerId="ADAL" clId="{967CF353-FCDD-458D-897D-092DEF41BF9E}" dt="2023-12-24T14:56:50.254" v="336" actId="47"/>
        <pc:sldMkLst>
          <pc:docMk/>
          <pc:sldMk cId="2568984121" sldId="274"/>
        </pc:sldMkLst>
      </pc:sldChg>
      <pc:sldChg chg="add del">
        <pc:chgData name="a49512 Phạm Ngọc Anh" userId="cefd2df1-5fa3-4dec-87c8-c5040616a0c8" providerId="ADAL" clId="{967CF353-FCDD-458D-897D-092DEF41BF9E}" dt="2023-12-24T14:56:50.823" v="337" actId="47"/>
        <pc:sldMkLst>
          <pc:docMk/>
          <pc:sldMk cId="2669571734" sldId="275"/>
        </pc:sldMkLst>
      </pc:sldChg>
      <pc:sldMasterChg chg="modTransition modSldLayout">
        <pc:chgData name="a49512 Phạm Ngọc Anh" userId="cefd2df1-5fa3-4dec-87c8-c5040616a0c8" providerId="ADAL" clId="{967CF353-FCDD-458D-897D-092DEF41BF9E}" dt="2023-12-24T15:02:58.775" v="389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967CF353-FCDD-458D-897D-092DEF41BF9E}" dt="2023-12-24T15:02:58.775" v="389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967CF353-FCDD-458D-897D-092DEF41BF9E}" dt="2023-12-24T15:02:58.775" v="389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403986" y="2689982"/>
            <a:ext cx="11384028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Ôn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về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và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phép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tính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trong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phạm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vi 100 000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2D07A607-6469-27B0-5FB2-DFB95A7F6C8F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688118-812F-3278-5B43-9F385F4718E5}"/>
              </a:ext>
            </a:extLst>
          </p:cNvPr>
          <p:cNvSpPr txBox="1"/>
          <p:nvPr/>
        </p:nvSpPr>
        <p:spPr>
          <a:xfrm>
            <a:off x="2010226" y="3021894"/>
            <a:ext cx="8171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</a:rPr>
              <a:t>Qua bài học hôm nay, em biết được điều gì?</a:t>
            </a:r>
            <a:endParaRPr lang="en-US" sz="2800" dirty="0"/>
          </a:p>
        </p:txBody>
      </p:sp>
      <p:pic>
        <p:nvPicPr>
          <p:cNvPr id="8" name="Hình ảnh 7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383347B0-A90C-91F8-4433-40F73878B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2D07A607-6469-27B0-5FB2-DFB95A7F6C8F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1AD5BD7-1DBE-3C77-6B62-6FE06D785918}"/>
              </a:ext>
            </a:extLst>
          </p:cNvPr>
          <p:cNvSpPr txBox="1"/>
          <p:nvPr/>
        </p:nvSpPr>
        <p:spPr>
          <a:xfrm>
            <a:off x="2735941" y="2951946"/>
            <a:ext cx="64878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làm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tốt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bài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tập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trên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em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nhắn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bạn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điều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gì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?</a:t>
            </a:r>
            <a:endParaRPr lang="en-US" sz="2800" dirty="0"/>
          </a:p>
        </p:txBody>
      </p:sp>
      <p:pic>
        <p:nvPicPr>
          <p:cNvPr id="8" name="Hình ảnh 7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383347B0-A90C-91F8-4433-40F73878B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3">
            <a:extLst>
              <a:ext uri="{FF2B5EF4-FFF2-40B4-BE49-F238E27FC236}">
                <a16:creationId xmlns:a16="http://schemas.microsoft.com/office/drawing/2014/main" id="{D5790B28-C8CF-3B0A-4DBB-2F45D93ED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2888"/>
          <a:stretch>
            <a:fillRect/>
          </a:stretch>
        </p:blipFill>
        <p:spPr>
          <a:xfrm>
            <a:off x="6338658" y="2218240"/>
            <a:ext cx="1274565" cy="278397"/>
          </a:xfrm>
          <a:prstGeom prst="rect">
            <a:avLst/>
          </a:prstGeom>
        </p:spPr>
      </p:pic>
      <p:pic>
        <p:nvPicPr>
          <p:cNvPr id="3" name="Picture 115">
            <a:extLst>
              <a:ext uri="{FF2B5EF4-FFF2-40B4-BE49-F238E27FC236}">
                <a16:creationId xmlns:a16="http://schemas.microsoft.com/office/drawing/2014/main" id="{24691476-8A0A-4CBE-64A8-F117D4A6EB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6717" b="42966"/>
          <a:stretch>
            <a:fillRect/>
          </a:stretch>
        </p:blipFill>
        <p:spPr>
          <a:xfrm rot="19370142">
            <a:off x="510260" y="5792955"/>
            <a:ext cx="986703" cy="853701"/>
          </a:xfrm>
          <a:prstGeom prst="rect">
            <a:avLst/>
          </a:prstGeom>
        </p:spPr>
      </p:pic>
      <p:pic>
        <p:nvPicPr>
          <p:cNvPr id="4" name="Picture 119">
            <a:extLst>
              <a:ext uri="{FF2B5EF4-FFF2-40B4-BE49-F238E27FC236}">
                <a16:creationId xmlns:a16="http://schemas.microsoft.com/office/drawing/2014/main" id="{2B1B62F9-9C84-F7A6-3C30-11F5150F8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6717" b="42966"/>
          <a:stretch>
            <a:fillRect/>
          </a:stretch>
        </p:blipFill>
        <p:spPr>
          <a:xfrm rot="19631872" flipH="1">
            <a:off x="10011780" y="1251988"/>
            <a:ext cx="926703" cy="801789"/>
          </a:xfrm>
          <a:prstGeom prst="rect">
            <a:avLst/>
          </a:prstGeom>
        </p:spPr>
      </p:pic>
      <p:grpSp>
        <p:nvGrpSpPr>
          <p:cNvPr id="5" name="Group 96">
            <a:extLst>
              <a:ext uri="{FF2B5EF4-FFF2-40B4-BE49-F238E27FC236}">
                <a16:creationId xmlns:a16="http://schemas.microsoft.com/office/drawing/2014/main" id="{1102AE93-F732-A04E-1CFD-2EE4AB328E78}"/>
              </a:ext>
            </a:extLst>
          </p:cNvPr>
          <p:cNvGrpSpPr/>
          <p:nvPr/>
        </p:nvGrpSpPr>
        <p:grpSpPr>
          <a:xfrm>
            <a:off x="428299" y="2240869"/>
            <a:ext cx="3145082" cy="2928513"/>
            <a:chOff x="0" y="-240371"/>
            <a:chExt cx="5658756" cy="6626657"/>
          </a:xfrm>
        </p:grpSpPr>
        <p:grpSp>
          <p:nvGrpSpPr>
            <p:cNvPr id="6" name="Group 97">
              <a:extLst>
                <a:ext uri="{FF2B5EF4-FFF2-40B4-BE49-F238E27FC236}">
                  <a16:creationId xmlns:a16="http://schemas.microsoft.com/office/drawing/2014/main" id="{341F5621-754C-38DA-BB3F-24201C39D7FC}"/>
                </a:ext>
              </a:extLst>
            </p:cNvPr>
            <p:cNvGrpSpPr/>
            <p:nvPr/>
          </p:nvGrpSpPr>
          <p:grpSpPr>
            <a:xfrm>
              <a:off x="158341" y="0"/>
              <a:ext cx="5500415" cy="6386286"/>
              <a:chOff x="0" y="0"/>
              <a:chExt cx="1199825" cy="1393064"/>
            </a:xfrm>
          </p:grpSpPr>
          <p:sp>
            <p:nvSpPr>
              <p:cNvPr id="11" name="Freeform 98">
                <a:extLst>
                  <a:ext uri="{FF2B5EF4-FFF2-40B4-BE49-F238E27FC236}">
                    <a16:creationId xmlns:a16="http://schemas.microsoft.com/office/drawing/2014/main" id="{6AF45573-D665-0428-80BA-D05C2BB8EC56}"/>
                  </a:ext>
                </a:extLst>
              </p:cNvPr>
              <p:cNvSpPr/>
              <p:nvPr/>
            </p:nvSpPr>
            <p:spPr>
              <a:xfrm>
                <a:off x="0" y="0"/>
                <a:ext cx="1199825" cy="1393064"/>
              </a:xfrm>
              <a:custGeom>
                <a:avLst/>
                <a:gdLst/>
                <a:ahLst/>
                <a:cxnLst/>
                <a:rect l="l" t="t" r="r" b="b"/>
                <a:pathLst>
                  <a:path w="1199825" h="1393064">
                    <a:moveTo>
                      <a:pt x="88993" y="0"/>
                    </a:moveTo>
                    <a:lnTo>
                      <a:pt x="1110832" y="0"/>
                    </a:lnTo>
                    <a:cubicBezTo>
                      <a:pt x="1134435" y="0"/>
                      <a:pt x="1157070" y="9376"/>
                      <a:pt x="1173760" y="26065"/>
                    </a:cubicBezTo>
                    <a:cubicBezTo>
                      <a:pt x="1190449" y="42755"/>
                      <a:pt x="1199825" y="65391"/>
                      <a:pt x="1199825" y="88993"/>
                    </a:cubicBezTo>
                    <a:lnTo>
                      <a:pt x="1199825" y="1304070"/>
                    </a:lnTo>
                    <a:cubicBezTo>
                      <a:pt x="1199825" y="1327673"/>
                      <a:pt x="1190449" y="1350309"/>
                      <a:pt x="1173760" y="1366998"/>
                    </a:cubicBezTo>
                    <a:cubicBezTo>
                      <a:pt x="1157070" y="1383688"/>
                      <a:pt x="1134435" y="1393064"/>
                      <a:pt x="1110832" y="1393064"/>
                    </a:cubicBezTo>
                    <a:lnTo>
                      <a:pt x="88993" y="1393064"/>
                    </a:lnTo>
                    <a:cubicBezTo>
                      <a:pt x="39844" y="1393064"/>
                      <a:pt x="0" y="1353220"/>
                      <a:pt x="0" y="1304070"/>
                    </a:cubicBezTo>
                    <a:lnTo>
                      <a:pt x="0" y="88993"/>
                    </a:lnTo>
                    <a:cubicBezTo>
                      <a:pt x="0" y="65391"/>
                      <a:pt x="9376" y="42755"/>
                      <a:pt x="26065" y="26065"/>
                    </a:cubicBezTo>
                    <a:cubicBezTo>
                      <a:pt x="42755" y="9376"/>
                      <a:pt x="65391" y="0"/>
                      <a:pt x="88993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TextBox 99">
                <a:extLst>
                  <a:ext uri="{FF2B5EF4-FFF2-40B4-BE49-F238E27FC236}">
                    <a16:creationId xmlns:a16="http://schemas.microsoft.com/office/drawing/2014/main" id="{98127CE1-00A3-3BBC-E069-33A099F3B8C9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roup 100">
              <a:extLst>
                <a:ext uri="{FF2B5EF4-FFF2-40B4-BE49-F238E27FC236}">
                  <a16:creationId xmlns:a16="http://schemas.microsoft.com/office/drawing/2014/main" id="{8F08EF54-A086-17E4-7528-07A6C63F2F39}"/>
                </a:ext>
              </a:extLst>
            </p:cNvPr>
            <p:cNvGrpSpPr/>
            <p:nvPr/>
          </p:nvGrpSpPr>
          <p:grpSpPr>
            <a:xfrm>
              <a:off x="0" y="181052"/>
              <a:ext cx="5500415" cy="6093453"/>
              <a:chOff x="0" y="0"/>
              <a:chExt cx="1199825" cy="1329187"/>
            </a:xfrm>
          </p:grpSpPr>
          <p:sp>
            <p:nvSpPr>
              <p:cNvPr id="9" name="Freeform 101">
                <a:extLst>
                  <a:ext uri="{FF2B5EF4-FFF2-40B4-BE49-F238E27FC236}">
                    <a16:creationId xmlns:a16="http://schemas.microsoft.com/office/drawing/2014/main" id="{33A94AA0-E235-E984-FBC5-7D0CE83CB044}"/>
                  </a:ext>
                </a:extLst>
              </p:cNvPr>
              <p:cNvSpPr/>
              <p:nvPr/>
            </p:nvSpPr>
            <p:spPr>
              <a:xfrm>
                <a:off x="0" y="0"/>
                <a:ext cx="1199825" cy="1329187"/>
              </a:xfrm>
              <a:custGeom>
                <a:avLst/>
                <a:gdLst/>
                <a:ahLst/>
                <a:cxnLst/>
                <a:rect l="l" t="t" r="r" b="b"/>
                <a:pathLst>
                  <a:path w="1199825" h="1329187">
                    <a:moveTo>
                      <a:pt x="88993" y="0"/>
                    </a:moveTo>
                    <a:lnTo>
                      <a:pt x="1110832" y="0"/>
                    </a:lnTo>
                    <a:cubicBezTo>
                      <a:pt x="1134435" y="0"/>
                      <a:pt x="1157070" y="9376"/>
                      <a:pt x="1173760" y="26065"/>
                    </a:cubicBezTo>
                    <a:cubicBezTo>
                      <a:pt x="1190449" y="42755"/>
                      <a:pt x="1199825" y="65391"/>
                      <a:pt x="1199825" y="88993"/>
                    </a:cubicBezTo>
                    <a:lnTo>
                      <a:pt x="1199825" y="1240194"/>
                    </a:lnTo>
                    <a:cubicBezTo>
                      <a:pt x="1199825" y="1289343"/>
                      <a:pt x="1159982" y="1329187"/>
                      <a:pt x="1110832" y="1329187"/>
                    </a:cubicBezTo>
                    <a:lnTo>
                      <a:pt x="88993" y="1329187"/>
                    </a:lnTo>
                    <a:cubicBezTo>
                      <a:pt x="65391" y="1329187"/>
                      <a:pt x="42755" y="1319811"/>
                      <a:pt x="26065" y="1303121"/>
                    </a:cubicBezTo>
                    <a:cubicBezTo>
                      <a:pt x="9376" y="1286432"/>
                      <a:pt x="0" y="1263796"/>
                      <a:pt x="0" y="1240194"/>
                    </a:cubicBezTo>
                    <a:lnTo>
                      <a:pt x="0" y="88993"/>
                    </a:lnTo>
                    <a:cubicBezTo>
                      <a:pt x="0" y="65391"/>
                      <a:pt x="9376" y="42755"/>
                      <a:pt x="26065" y="26065"/>
                    </a:cubicBezTo>
                    <a:cubicBezTo>
                      <a:pt x="42755" y="9376"/>
                      <a:pt x="65391" y="0"/>
                      <a:pt x="8899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47625">
                <a:solidFill>
                  <a:srgbClr val="E76262"/>
                </a:solidFill>
              </a:ln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TextBox 102">
                <a:extLst>
                  <a:ext uri="{FF2B5EF4-FFF2-40B4-BE49-F238E27FC236}">
                    <a16:creationId xmlns:a16="http://schemas.microsoft.com/office/drawing/2014/main" id="{07296342-2A6B-56DE-2FBB-94DDCD082294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TextBox 106">
              <a:extLst>
                <a:ext uri="{FF2B5EF4-FFF2-40B4-BE49-F238E27FC236}">
                  <a16:creationId xmlns:a16="http://schemas.microsoft.com/office/drawing/2014/main" id="{EE880096-314F-1F64-1CFE-D80016625142}"/>
                </a:ext>
              </a:extLst>
            </p:cNvPr>
            <p:cNvSpPr txBox="1"/>
            <p:nvPr/>
          </p:nvSpPr>
          <p:spPr>
            <a:xfrm>
              <a:off x="0" y="-240371"/>
              <a:ext cx="3418615" cy="3658984"/>
            </a:xfrm>
            <a:prstGeom prst="rect">
              <a:avLst/>
            </a:prstGeom>
          </p:spPr>
          <p:txBody>
            <a:bodyPr lIns="29667" tIns="29667" rIns="29667" bIns="29667" rtlCol="0" anchor="ctr"/>
            <a:lstStyle/>
            <a:p>
              <a:pPr marL="0" marR="0" lvl="0" indent="0" algn="ctr" defTabSz="609539" eaLnBrk="1" fontAlgn="auto" latinLnBrk="0" hangingPunct="1">
                <a:lnSpc>
                  <a:spcPts val="27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" name="Picture 132">
            <a:extLst>
              <a:ext uri="{FF2B5EF4-FFF2-40B4-BE49-F238E27FC236}">
                <a16:creationId xmlns:a16="http://schemas.microsoft.com/office/drawing/2014/main" id="{57639988-42A5-3186-6280-29F854A90D3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2233" y="4581500"/>
            <a:ext cx="804874" cy="791145"/>
          </a:xfrm>
          <a:prstGeom prst="rect">
            <a:avLst/>
          </a:prstGeom>
        </p:spPr>
      </p:pic>
      <p:sp>
        <p:nvSpPr>
          <p:cNvPr id="14" name="Rectangle 108">
            <a:extLst>
              <a:ext uri="{FF2B5EF4-FFF2-40B4-BE49-F238E27FC236}">
                <a16:creationId xmlns:a16="http://schemas.microsoft.com/office/drawing/2014/main" id="{ACDFA217-D72F-665A-8103-09B4673A1068}"/>
              </a:ext>
            </a:extLst>
          </p:cNvPr>
          <p:cNvSpPr/>
          <p:nvPr/>
        </p:nvSpPr>
        <p:spPr>
          <a:xfrm>
            <a:off x="97268" y="3281031"/>
            <a:ext cx="371913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39">
              <a:lnSpc>
                <a:spcPct val="150000"/>
              </a:lnSpc>
              <a:buClr>
                <a:srgbClr val="000000"/>
              </a:buClr>
              <a:buSzPts val="4000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  <a:p>
            <a:pPr algn="ctr" defTabSz="609539">
              <a:lnSpc>
                <a:spcPct val="150000"/>
              </a:lnSpc>
              <a:buClr>
                <a:srgbClr val="000000"/>
              </a:buClr>
              <a:buSzPts val="4000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" name="Group 96">
            <a:extLst>
              <a:ext uri="{FF2B5EF4-FFF2-40B4-BE49-F238E27FC236}">
                <a16:creationId xmlns:a16="http://schemas.microsoft.com/office/drawing/2014/main" id="{1AC6FBC1-FB62-0001-7669-2365129CCDFF}"/>
              </a:ext>
            </a:extLst>
          </p:cNvPr>
          <p:cNvGrpSpPr/>
          <p:nvPr/>
        </p:nvGrpSpPr>
        <p:grpSpPr>
          <a:xfrm>
            <a:off x="4319442" y="2235867"/>
            <a:ext cx="3145082" cy="2930047"/>
            <a:chOff x="0" y="-240371"/>
            <a:chExt cx="5658756" cy="6626657"/>
          </a:xfrm>
        </p:grpSpPr>
        <p:grpSp>
          <p:nvGrpSpPr>
            <p:cNvPr id="16" name="Group 97">
              <a:extLst>
                <a:ext uri="{FF2B5EF4-FFF2-40B4-BE49-F238E27FC236}">
                  <a16:creationId xmlns:a16="http://schemas.microsoft.com/office/drawing/2014/main" id="{2832D69C-8C4D-54DB-38DB-1B0CBDC0479B}"/>
                </a:ext>
              </a:extLst>
            </p:cNvPr>
            <p:cNvGrpSpPr/>
            <p:nvPr/>
          </p:nvGrpSpPr>
          <p:grpSpPr>
            <a:xfrm>
              <a:off x="158341" y="0"/>
              <a:ext cx="5500415" cy="6386286"/>
              <a:chOff x="0" y="0"/>
              <a:chExt cx="1199825" cy="1393064"/>
            </a:xfrm>
          </p:grpSpPr>
          <p:sp>
            <p:nvSpPr>
              <p:cNvPr id="21" name="Freeform 98">
                <a:extLst>
                  <a:ext uri="{FF2B5EF4-FFF2-40B4-BE49-F238E27FC236}">
                    <a16:creationId xmlns:a16="http://schemas.microsoft.com/office/drawing/2014/main" id="{82276B10-E89F-ACA7-E1C5-0258644CF35B}"/>
                  </a:ext>
                </a:extLst>
              </p:cNvPr>
              <p:cNvSpPr/>
              <p:nvPr/>
            </p:nvSpPr>
            <p:spPr>
              <a:xfrm>
                <a:off x="0" y="0"/>
                <a:ext cx="1199825" cy="1393064"/>
              </a:xfrm>
              <a:custGeom>
                <a:avLst/>
                <a:gdLst/>
                <a:ahLst/>
                <a:cxnLst/>
                <a:rect l="l" t="t" r="r" b="b"/>
                <a:pathLst>
                  <a:path w="1199825" h="1393064">
                    <a:moveTo>
                      <a:pt x="88993" y="0"/>
                    </a:moveTo>
                    <a:lnTo>
                      <a:pt x="1110832" y="0"/>
                    </a:lnTo>
                    <a:cubicBezTo>
                      <a:pt x="1134435" y="0"/>
                      <a:pt x="1157070" y="9376"/>
                      <a:pt x="1173760" y="26065"/>
                    </a:cubicBezTo>
                    <a:cubicBezTo>
                      <a:pt x="1190449" y="42755"/>
                      <a:pt x="1199825" y="65391"/>
                      <a:pt x="1199825" y="88993"/>
                    </a:cubicBezTo>
                    <a:lnTo>
                      <a:pt x="1199825" y="1304070"/>
                    </a:lnTo>
                    <a:cubicBezTo>
                      <a:pt x="1199825" y="1327673"/>
                      <a:pt x="1190449" y="1350309"/>
                      <a:pt x="1173760" y="1366998"/>
                    </a:cubicBezTo>
                    <a:cubicBezTo>
                      <a:pt x="1157070" y="1383688"/>
                      <a:pt x="1134435" y="1393064"/>
                      <a:pt x="1110832" y="1393064"/>
                    </a:cubicBezTo>
                    <a:lnTo>
                      <a:pt x="88993" y="1393064"/>
                    </a:lnTo>
                    <a:cubicBezTo>
                      <a:pt x="39844" y="1393064"/>
                      <a:pt x="0" y="1353220"/>
                      <a:pt x="0" y="1304070"/>
                    </a:cubicBezTo>
                    <a:lnTo>
                      <a:pt x="0" y="88993"/>
                    </a:lnTo>
                    <a:cubicBezTo>
                      <a:pt x="0" y="65391"/>
                      <a:pt x="9376" y="42755"/>
                      <a:pt x="26065" y="26065"/>
                    </a:cubicBezTo>
                    <a:cubicBezTo>
                      <a:pt x="42755" y="9376"/>
                      <a:pt x="65391" y="0"/>
                      <a:pt x="88993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TextBox 99">
                <a:extLst>
                  <a:ext uri="{FF2B5EF4-FFF2-40B4-BE49-F238E27FC236}">
                    <a16:creationId xmlns:a16="http://schemas.microsoft.com/office/drawing/2014/main" id="{69278062-ED92-939D-3B62-C89FDCC63185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Group 100">
              <a:extLst>
                <a:ext uri="{FF2B5EF4-FFF2-40B4-BE49-F238E27FC236}">
                  <a16:creationId xmlns:a16="http://schemas.microsoft.com/office/drawing/2014/main" id="{7D648FD8-30A2-1194-DF86-CAEB8A727890}"/>
                </a:ext>
              </a:extLst>
            </p:cNvPr>
            <p:cNvGrpSpPr/>
            <p:nvPr/>
          </p:nvGrpSpPr>
          <p:grpSpPr>
            <a:xfrm>
              <a:off x="0" y="181052"/>
              <a:ext cx="5500415" cy="6093453"/>
              <a:chOff x="0" y="0"/>
              <a:chExt cx="1199825" cy="1329187"/>
            </a:xfrm>
          </p:grpSpPr>
          <p:sp>
            <p:nvSpPr>
              <p:cNvPr id="19" name="Freeform 101">
                <a:extLst>
                  <a:ext uri="{FF2B5EF4-FFF2-40B4-BE49-F238E27FC236}">
                    <a16:creationId xmlns:a16="http://schemas.microsoft.com/office/drawing/2014/main" id="{0D6267DE-77FB-C287-5107-193B1947E942}"/>
                  </a:ext>
                </a:extLst>
              </p:cNvPr>
              <p:cNvSpPr/>
              <p:nvPr/>
            </p:nvSpPr>
            <p:spPr>
              <a:xfrm>
                <a:off x="0" y="0"/>
                <a:ext cx="1199825" cy="1329187"/>
              </a:xfrm>
              <a:custGeom>
                <a:avLst/>
                <a:gdLst/>
                <a:ahLst/>
                <a:cxnLst/>
                <a:rect l="l" t="t" r="r" b="b"/>
                <a:pathLst>
                  <a:path w="1199825" h="1329187">
                    <a:moveTo>
                      <a:pt x="88993" y="0"/>
                    </a:moveTo>
                    <a:lnTo>
                      <a:pt x="1110832" y="0"/>
                    </a:lnTo>
                    <a:cubicBezTo>
                      <a:pt x="1134435" y="0"/>
                      <a:pt x="1157070" y="9376"/>
                      <a:pt x="1173760" y="26065"/>
                    </a:cubicBezTo>
                    <a:cubicBezTo>
                      <a:pt x="1190449" y="42755"/>
                      <a:pt x="1199825" y="65391"/>
                      <a:pt x="1199825" y="88993"/>
                    </a:cubicBezTo>
                    <a:lnTo>
                      <a:pt x="1199825" y="1240194"/>
                    </a:lnTo>
                    <a:cubicBezTo>
                      <a:pt x="1199825" y="1289343"/>
                      <a:pt x="1159982" y="1329187"/>
                      <a:pt x="1110832" y="1329187"/>
                    </a:cubicBezTo>
                    <a:lnTo>
                      <a:pt x="88993" y="1329187"/>
                    </a:lnTo>
                    <a:cubicBezTo>
                      <a:pt x="65391" y="1329187"/>
                      <a:pt x="42755" y="1319811"/>
                      <a:pt x="26065" y="1303121"/>
                    </a:cubicBezTo>
                    <a:cubicBezTo>
                      <a:pt x="9376" y="1286432"/>
                      <a:pt x="0" y="1263796"/>
                      <a:pt x="0" y="1240194"/>
                    </a:cubicBezTo>
                    <a:lnTo>
                      <a:pt x="0" y="88993"/>
                    </a:lnTo>
                    <a:cubicBezTo>
                      <a:pt x="0" y="65391"/>
                      <a:pt x="9376" y="42755"/>
                      <a:pt x="26065" y="26065"/>
                    </a:cubicBezTo>
                    <a:cubicBezTo>
                      <a:pt x="42755" y="9376"/>
                      <a:pt x="65391" y="0"/>
                      <a:pt x="8899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47625">
                <a:solidFill>
                  <a:srgbClr val="E76262"/>
                </a:solidFill>
              </a:ln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TextBox 102">
                <a:extLst>
                  <a:ext uri="{FF2B5EF4-FFF2-40B4-BE49-F238E27FC236}">
                    <a16:creationId xmlns:a16="http://schemas.microsoft.com/office/drawing/2014/main" id="{B6F9E0BD-C304-01FB-D9D2-72612A4CD22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TextBox 106">
              <a:extLst>
                <a:ext uri="{FF2B5EF4-FFF2-40B4-BE49-F238E27FC236}">
                  <a16:creationId xmlns:a16="http://schemas.microsoft.com/office/drawing/2014/main" id="{22F3C2B2-584A-016C-D61A-57C56B566DA6}"/>
                </a:ext>
              </a:extLst>
            </p:cNvPr>
            <p:cNvSpPr txBox="1"/>
            <p:nvPr/>
          </p:nvSpPr>
          <p:spPr>
            <a:xfrm>
              <a:off x="0" y="-240371"/>
              <a:ext cx="3418615" cy="3658984"/>
            </a:xfrm>
            <a:prstGeom prst="rect">
              <a:avLst/>
            </a:prstGeom>
          </p:spPr>
          <p:txBody>
            <a:bodyPr lIns="29667" tIns="29667" rIns="29667" bIns="29667" rtlCol="0" anchor="ctr"/>
            <a:lstStyle/>
            <a:p>
              <a:pPr marL="0" marR="0" lvl="0" indent="0" algn="ctr" defTabSz="609539" eaLnBrk="1" fontAlgn="auto" latinLnBrk="0" hangingPunct="1">
                <a:lnSpc>
                  <a:spcPts val="27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3" name="Picture 132">
            <a:extLst>
              <a:ext uri="{FF2B5EF4-FFF2-40B4-BE49-F238E27FC236}">
                <a16:creationId xmlns:a16="http://schemas.microsoft.com/office/drawing/2014/main" id="{000DB2B4-58AE-B45B-4CEB-A59D436E5DF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075719" y="2126463"/>
            <a:ext cx="779905" cy="766601"/>
          </a:xfrm>
          <a:prstGeom prst="rect">
            <a:avLst/>
          </a:prstGeom>
        </p:spPr>
      </p:pic>
      <p:sp>
        <p:nvSpPr>
          <p:cNvPr id="24" name="Rectangle 122">
            <a:extLst>
              <a:ext uri="{FF2B5EF4-FFF2-40B4-BE49-F238E27FC236}">
                <a16:creationId xmlns:a16="http://schemas.microsoft.com/office/drawing/2014/main" id="{918376FB-2AE1-14E7-3339-183BD5F28359}"/>
              </a:ext>
            </a:extLst>
          </p:cNvPr>
          <p:cNvSpPr/>
          <p:nvPr/>
        </p:nvSpPr>
        <p:spPr>
          <a:xfrm>
            <a:off x="3988411" y="3258402"/>
            <a:ext cx="371913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39">
              <a:lnSpc>
                <a:spcPct val="150000"/>
              </a:lnSpc>
              <a:buClr>
                <a:srgbClr val="000000"/>
              </a:buClr>
              <a:buSzPts val="4000"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  <p:pic>
        <p:nvPicPr>
          <p:cNvPr id="25" name="Picture 132">
            <a:extLst>
              <a:ext uri="{FF2B5EF4-FFF2-40B4-BE49-F238E27FC236}">
                <a16:creationId xmlns:a16="http://schemas.microsoft.com/office/drawing/2014/main" id="{7A03FB63-F319-2109-A664-767573D1F2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10242171" y="4779790"/>
            <a:ext cx="738628" cy="665328"/>
          </a:xfrm>
          <a:prstGeom prst="rect">
            <a:avLst/>
          </a:prstGeom>
        </p:spPr>
      </p:pic>
      <p:pic>
        <p:nvPicPr>
          <p:cNvPr id="26" name="Picture 111">
            <a:extLst>
              <a:ext uri="{FF2B5EF4-FFF2-40B4-BE49-F238E27FC236}">
                <a16:creationId xmlns:a16="http://schemas.microsoft.com/office/drawing/2014/main" id="{41FCA622-8513-4A81-FC48-12BF6A80D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2888"/>
          <a:stretch>
            <a:fillRect/>
          </a:stretch>
        </p:blipFill>
        <p:spPr>
          <a:xfrm>
            <a:off x="4859632" y="6239402"/>
            <a:ext cx="1274565" cy="278397"/>
          </a:xfrm>
          <a:prstGeom prst="rect">
            <a:avLst/>
          </a:prstGeom>
        </p:spPr>
      </p:pic>
      <p:grpSp>
        <p:nvGrpSpPr>
          <p:cNvPr id="36" name="Group 96">
            <a:extLst>
              <a:ext uri="{FF2B5EF4-FFF2-40B4-BE49-F238E27FC236}">
                <a16:creationId xmlns:a16="http://schemas.microsoft.com/office/drawing/2014/main" id="{82895A1E-91EE-1B84-1745-62E19B52A19B}"/>
              </a:ext>
            </a:extLst>
          </p:cNvPr>
          <p:cNvGrpSpPr/>
          <p:nvPr/>
        </p:nvGrpSpPr>
        <p:grpSpPr>
          <a:xfrm>
            <a:off x="8156828" y="2171103"/>
            <a:ext cx="3145082" cy="2930047"/>
            <a:chOff x="0" y="-240371"/>
            <a:chExt cx="5658756" cy="6626657"/>
          </a:xfrm>
        </p:grpSpPr>
        <p:grpSp>
          <p:nvGrpSpPr>
            <p:cNvPr id="37" name="Group 97">
              <a:extLst>
                <a:ext uri="{FF2B5EF4-FFF2-40B4-BE49-F238E27FC236}">
                  <a16:creationId xmlns:a16="http://schemas.microsoft.com/office/drawing/2014/main" id="{E096DBE5-0F73-D17A-7ED7-901A2FE08894}"/>
                </a:ext>
              </a:extLst>
            </p:cNvPr>
            <p:cNvGrpSpPr/>
            <p:nvPr/>
          </p:nvGrpSpPr>
          <p:grpSpPr>
            <a:xfrm>
              <a:off x="158341" y="0"/>
              <a:ext cx="5500415" cy="6386286"/>
              <a:chOff x="0" y="0"/>
              <a:chExt cx="1199825" cy="1393064"/>
            </a:xfrm>
          </p:grpSpPr>
          <p:sp>
            <p:nvSpPr>
              <p:cNvPr id="42" name="Freeform 98">
                <a:extLst>
                  <a:ext uri="{FF2B5EF4-FFF2-40B4-BE49-F238E27FC236}">
                    <a16:creationId xmlns:a16="http://schemas.microsoft.com/office/drawing/2014/main" id="{67DFB9DA-E84D-3AED-5C18-56C8547B0074}"/>
                  </a:ext>
                </a:extLst>
              </p:cNvPr>
              <p:cNvSpPr/>
              <p:nvPr/>
            </p:nvSpPr>
            <p:spPr>
              <a:xfrm>
                <a:off x="0" y="0"/>
                <a:ext cx="1199825" cy="1393064"/>
              </a:xfrm>
              <a:custGeom>
                <a:avLst/>
                <a:gdLst/>
                <a:ahLst/>
                <a:cxnLst/>
                <a:rect l="l" t="t" r="r" b="b"/>
                <a:pathLst>
                  <a:path w="1199825" h="1393064">
                    <a:moveTo>
                      <a:pt x="88993" y="0"/>
                    </a:moveTo>
                    <a:lnTo>
                      <a:pt x="1110832" y="0"/>
                    </a:lnTo>
                    <a:cubicBezTo>
                      <a:pt x="1134435" y="0"/>
                      <a:pt x="1157070" y="9376"/>
                      <a:pt x="1173760" y="26065"/>
                    </a:cubicBezTo>
                    <a:cubicBezTo>
                      <a:pt x="1190449" y="42755"/>
                      <a:pt x="1199825" y="65391"/>
                      <a:pt x="1199825" y="88993"/>
                    </a:cubicBezTo>
                    <a:lnTo>
                      <a:pt x="1199825" y="1304070"/>
                    </a:lnTo>
                    <a:cubicBezTo>
                      <a:pt x="1199825" y="1327673"/>
                      <a:pt x="1190449" y="1350309"/>
                      <a:pt x="1173760" y="1366998"/>
                    </a:cubicBezTo>
                    <a:cubicBezTo>
                      <a:pt x="1157070" y="1383688"/>
                      <a:pt x="1134435" y="1393064"/>
                      <a:pt x="1110832" y="1393064"/>
                    </a:cubicBezTo>
                    <a:lnTo>
                      <a:pt x="88993" y="1393064"/>
                    </a:lnTo>
                    <a:cubicBezTo>
                      <a:pt x="39844" y="1393064"/>
                      <a:pt x="0" y="1353220"/>
                      <a:pt x="0" y="1304070"/>
                    </a:cubicBezTo>
                    <a:lnTo>
                      <a:pt x="0" y="88993"/>
                    </a:lnTo>
                    <a:cubicBezTo>
                      <a:pt x="0" y="65391"/>
                      <a:pt x="9376" y="42755"/>
                      <a:pt x="26065" y="26065"/>
                    </a:cubicBezTo>
                    <a:cubicBezTo>
                      <a:pt x="42755" y="9376"/>
                      <a:pt x="65391" y="0"/>
                      <a:pt x="88993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TextBox 99">
                <a:extLst>
                  <a:ext uri="{FF2B5EF4-FFF2-40B4-BE49-F238E27FC236}">
                    <a16:creationId xmlns:a16="http://schemas.microsoft.com/office/drawing/2014/main" id="{96A1FDCF-E9E3-8DED-081E-34B87B254A50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" name="Group 100">
              <a:extLst>
                <a:ext uri="{FF2B5EF4-FFF2-40B4-BE49-F238E27FC236}">
                  <a16:creationId xmlns:a16="http://schemas.microsoft.com/office/drawing/2014/main" id="{845AC96D-ECDF-F7CE-355B-0D6B258BA1DB}"/>
                </a:ext>
              </a:extLst>
            </p:cNvPr>
            <p:cNvGrpSpPr/>
            <p:nvPr/>
          </p:nvGrpSpPr>
          <p:grpSpPr>
            <a:xfrm>
              <a:off x="0" y="181052"/>
              <a:ext cx="5500415" cy="6093453"/>
              <a:chOff x="0" y="0"/>
              <a:chExt cx="1199825" cy="1329187"/>
            </a:xfrm>
          </p:grpSpPr>
          <p:sp>
            <p:nvSpPr>
              <p:cNvPr id="40" name="Freeform 101">
                <a:extLst>
                  <a:ext uri="{FF2B5EF4-FFF2-40B4-BE49-F238E27FC236}">
                    <a16:creationId xmlns:a16="http://schemas.microsoft.com/office/drawing/2014/main" id="{62FE3BB4-22D5-BD88-CD42-CE8C4B9DB67F}"/>
                  </a:ext>
                </a:extLst>
              </p:cNvPr>
              <p:cNvSpPr/>
              <p:nvPr/>
            </p:nvSpPr>
            <p:spPr>
              <a:xfrm>
                <a:off x="0" y="0"/>
                <a:ext cx="1199825" cy="1329187"/>
              </a:xfrm>
              <a:custGeom>
                <a:avLst/>
                <a:gdLst/>
                <a:ahLst/>
                <a:cxnLst/>
                <a:rect l="l" t="t" r="r" b="b"/>
                <a:pathLst>
                  <a:path w="1199825" h="1329187">
                    <a:moveTo>
                      <a:pt x="88993" y="0"/>
                    </a:moveTo>
                    <a:lnTo>
                      <a:pt x="1110832" y="0"/>
                    </a:lnTo>
                    <a:cubicBezTo>
                      <a:pt x="1134435" y="0"/>
                      <a:pt x="1157070" y="9376"/>
                      <a:pt x="1173760" y="26065"/>
                    </a:cubicBezTo>
                    <a:cubicBezTo>
                      <a:pt x="1190449" y="42755"/>
                      <a:pt x="1199825" y="65391"/>
                      <a:pt x="1199825" y="88993"/>
                    </a:cubicBezTo>
                    <a:lnTo>
                      <a:pt x="1199825" y="1240194"/>
                    </a:lnTo>
                    <a:cubicBezTo>
                      <a:pt x="1199825" y="1289343"/>
                      <a:pt x="1159982" y="1329187"/>
                      <a:pt x="1110832" y="1329187"/>
                    </a:cubicBezTo>
                    <a:lnTo>
                      <a:pt x="88993" y="1329187"/>
                    </a:lnTo>
                    <a:cubicBezTo>
                      <a:pt x="65391" y="1329187"/>
                      <a:pt x="42755" y="1319811"/>
                      <a:pt x="26065" y="1303121"/>
                    </a:cubicBezTo>
                    <a:cubicBezTo>
                      <a:pt x="9376" y="1286432"/>
                      <a:pt x="0" y="1263796"/>
                      <a:pt x="0" y="1240194"/>
                    </a:cubicBezTo>
                    <a:lnTo>
                      <a:pt x="0" y="88993"/>
                    </a:lnTo>
                    <a:cubicBezTo>
                      <a:pt x="0" y="65391"/>
                      <a:pt x="9376" y="42755"/>
                      <a:pt x="26065" y="26065"/>
                    </a:cubicBezTo>
                    <a:cubicBezTo>
                      <a:pt x="42755" y="9376"/>
                      <a:pt x="65391" y="0"/>
                      <a:pt x="8899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47625">
                <a:solidFill>
                  <a:srgbClr val="E76262"/>
                </a:solidFill>
              </a:ln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TextBox 102">
                <a:extLst>
                  <a:ext uri="{FF2B5EF4-FFF2-40B4-BE49-F238E27FC236}">
                    <a16:creationId xmlns:a16="http://schemas.microsoft.com/office/drawing/2014/main" id="{1BF93D7B-BF46-14DD-565A-FED66926AB36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" name="TextBox 106">
              <a:extLst>
                <a:ext uri="{FF2B5EF4-FFF2-40B4-BE49-F238E27FC236}">
                  <a16:creationId xmlns:a16="http://schemas.microsoft.com/office/drawing/2014/main" id="{7B7F366F-2D98-A2E6-D277-5B8BC6AC1D18}"/>
                </a:ext>
              </a:extLst>
            </p:cNvPr>
            <p:cNvSpPr txBox="1"/>
            <p:nvPr/>
          </p:nvSpPr>
          <p:spPr>
            <a:xfrm>
              <a:off x="0" y="-240371"/>
              <a:ext cx="3418615" cy="3658984"/>
            </a:xfrm>
            <a:prstGeom prst="rect">
              <a:avLst/>
            </a:prstGeom>
          </p:spPr>
          <p:txBody>
            <a:bodyPr lIns="29667" tIns="29667" rIns="29667" bIns="29667" rtlCol="0" anchor="ctr"/>
            <a:lstStyle/>
            <a:p>
              <a:pPr marL="0" marR="0" lvl="0" indent="0" algn="ctr" defTabSz="609539" eaLnBrk="1" fontAlgn="auto" latinLnBrk="0" hangingPunct="1">
                <a:lnSpc>
                  <a:spcPts val="27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4" name="Picture 132">
            <a:extLst>
              <a:ext uri="{FF2B5EF4-FFF2-40B4-BE49-F238E27FC236}">
                <a16:creationId xmlns:a16="http://schemas.microsoft.com/office/drawing/2014/main" id="{25946895-CA39-9095-E769-0F3E863F2F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16542" y="1980981"/>
            <a:ext cx="779905" cy="766601"/>
          </a:xfrm>
          <a:prstGeom prst="rect">
            <a:avLst/>
          </a:prstGeom>
        </p:spPr>
      </p:pic>
      <p:sp>
        <p:nvSpPr>
          <p:cNvPr id="45" name="Rectangle 122">
            <a:extLst>
              <a:ext uri="{FF2B5EF4-FFF2-40B4-BE49-F238E27FC236}">
                <a16:creationId xmlns:a16="http://schemas.microsoft.com/office/drawing/2014/main" id="{7532E881-7144-A586-1F22-4BB84436C2D9}"/>
              </a:ext>
            </a:extLst>
          </p:cNvPr>
          <p:cNvSpPr/>
          <p:nvPr/>
        </p:nvSpPr>
        <p:spPr>
          <a:xfrm>
            <a:off x="7913801" y="3049375"/>
            <a:ext cx="3719139" cy="113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39">
              <a:lnSpc>
                <a:spcPct val="150000"/>
              </a:lnSpc>
              <a:buClr>
                <a:srgbClr val="000000"/>
              </a:buClr>
              <a:buSzPts val="4000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Chuẩn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bị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trước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– </a:t>
            </a:r>
          </a:p>
          <a:p>
            <a:pPr algn="ctr" defTabSz="609539">
              <a:lnSpc>
                <a:spcPct val="150000"/>
              </a:lnSpc>
              <a:buClr>
                <a:srgbClr val="000000"/>
              </a:buClr>
              <a:buSzPts val="4000"/>
            </a:pP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1 –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Tiết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55">
            <a:extLst>
              <a:ext uri="{FF2B5EF4-FFF2-40B4-BE49-F238E27FC236}">
                <a16:creationId xmlns:a16="http://schemas.microsoft.com/office/drawing/2014/main" id="{78124A59-E3AD-627E-C45D-88AEF8456ABA}"/>
              </a:ext>
            </a:extLst>
          </p:cNvPr>
          <p:cNvGrpSpPr/>
          <p:nvPr/>
        </p:nvGrpSpPr>
        <p:grpSpPr>
          <a:xfrm>
            <a:off x="6953204" y="1364640"/>
            <a:ext cx="4223656" cy="1645056"/>
            <a:chOff x="6793754" y="4501816"/>
            <a:chExt cx="5398245" cy="3287599"/>
          </a:xfrm>
        </p:grpSpPr>
        <p:pic>
          <p:nvPicPr>
            <p:cNvPr id="19" name="Picture 153">
              <a:extLst>
                <a:ext uri="{FF2B5EF4-FFF2-40B4-BE49-F238E27FC236}">
                  <a16:creationId xmlns:a16="http://schemas.microsoft.com/office/drawing/2014/main" id="{B07807A4-0649-6986-61FB-DA9C814E1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3754" y="4501816"/>
              <a:ext cx="5398245" cy="3287599"/>
            </a:xfrm>
            <a:prstGeom prst="rect">
              <a:avLst/>
            </a:prstGeom>
          </p:spPr>
        </p:pic>
        <p:sp>
          <p:nvSpPr>
            <p:cNvPr id="20" name="TextBox 154">
              <a:extLst>
                <a:ext uri="{FF2B5EF4-FFF2-40B4-BE49-F238E27FC236}">
                  <a16:creationId xmlns:a16="http://schemas.microsoft.com/office/drawing/2014/main" id="{95456E9F-B0A5-7C64-1EB6-FA970632F304}"/>
                </a:ext>
              </a:extLst>
            </p:cNvPr>
            <p:cNvSpPr txBox="1"/>
            <p:nvPr/>
          </p:nvSpPr>
          <p:spPr>
            <a:xfrm>
              <a:off x="7266925" y="4941809"/>
              <a:ext cx="4516135" cy="168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39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Trò</a:t>
              </a:r>
              <a:r>
                <a:rPr 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chơi</a:t>
              </a:r>
              <a:endParaRPr lang="en-US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ctr" defTabSz="609539">
                <a:lnSpc>
                  <a:spcPct val="150000"/>
                </a:lnSpc>
              </a:pPr>
              <a:r>
                <a:rPr 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 “Ai </a:t>
              </a:r>
              <a:r>
                <a:rPr lang="en-US" sz="2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nhanh</a:t>
              </a:r>
              <a:r>
                <a:rPr 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”</a:t>
              </a:r>
            </a:p>
          </p:txBody>
        </p:sp>
      </p:grpSp>
      <p:grpSp>
        <p:nvGrpSpPr>
          <p:cNvPr id="21" name="Group 156">
            <a:extLst>
              <a:ext uri="{FF2B5EF4-FFF2-40B4-BE49-F238E27FC236}">
                <a16:creationId xmlns:a16="http://schemas.microsoft.com/office/drawing/2014/main" id="{BE6522B5-CC48-40F7-C0D7-B3DEB1724A0E}"/>
              </a:ext>
            </a:extLst>
          </p:cNvPr>
          <p:cNvGrpSpPr/>
          <p:nvPr/>
        </p:nvGrpSpPr>
        <p:grpSpPr>
          <a:xfrm>
            <a:off x="2531887" y="2619431"/>
            <a:ext cx="3650613" cy="1146138"/>
            <a:chOff x="3772392" y="3433442"/>
            <a:chExt cx="7386269" cy="2194851"/>
          </a:xfrm>
        </p:grpSpPr>
        <p:sp>
          <p:nvSpPr>
            <p:cNvPr id="22" name="Rounded Rectangular Callout 157">
              <a:extLst>
                <a:ext uri="{FF2B5EF4-FFF2-40B4-BE49-F238E27FC236}">
                  <a16:creationId xmlns:a16="http://schemas.microsoft.com/office/drawing/2014/main" id="{0810A3B8-74FA-8D97-6830-54B07A5FE170}"/>
                </a:ext>
              </a:extLst>
            </p:cNvPr>
            <p:cNvSpPr/>
            <p:nvPr/>
          </p:nvSpPr>
          <p:spPr>
            <a:xfrm>
              <a:off x="3772392" y="3433442"/>
              <a:ext cx="7163321" cy="2194851"/>
            </a:xfrm>
            <a:prstGeom prst="wedgeRoundRectCallout">
              <a:avLst>
                <a:gd name="adj1" fmla="val -56927"/>
                <a:gd name="adj2" fmla="val -4067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Rectangle 158">
              <a:extLst>
                <a:ext uri="{FF2B5EF4-FFF2-40B4-BE49-F238E27FC236}">
                  <a16:creationId xmlns:a16="http://schemas.microsoft.com/office/drawing/2014/main" id="{61916578-BBBD-1083-5482-255C0516E774}"/>
                </a:ext>
              </a:extLst>
            </p:cNvPr>
            <p:cNvSpPr/>
            <p:nvPr/>
          </p:nvSpPr>
          <p:spPr>
            <a:xfrm>
              <a:off x="4078578" y="3508520"/>
              <a:ext cx="7080083" cy="1806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marR="0" lvl="0" indent="-381019" algn="just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rPr>
                <a:t> 7 200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 Math" panose="02040503050406030204" pitchFamily="18" charset="0"/>
                  <a:cs typeface="Arial" panose="020B0604020202020204" pitchFamily="34" charset="0"/>
                </a:rPr>
                <a:t>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rPr>
                <a:t> 800</a:t>
              </a:r>
            </a:p>
            <a:p>
              <a:pPr marL="381019" marR="0" lvl="0" indent="-381019" algn="just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rPr>
                <a:t>...</a:t>
              </a:r>
            </a:p>
          </p:txBody>
        </p:sp>
      </p:grpSp>
      <p:sp>
        <p:nvSpPr>
          <p:cNvPr id="24" name="Rounded Rectangular Callout 159">
            <a:extLst>
              <a:ext uri="{FF2B5EF4-FFF2-40B4-BE49-F238E27FC236}">
                <a16:creationId xmlns:a16="http://schemas.microsoft.com/office/drawing/2014/main" id="{065565CF-33F5-EA42-AE53-8FBBAE0ED0B7}"/>
              </a:ext>
            </a:extLst>
          </p:cNvPr>
          <p:cNvSpPr/>
          <p:nvPr/>
        </p:nvSpPr>
        <p:spPr>
          <a:xfrm>
            <a:off x="7165399" y="3837852"/>
            <a:ext cx="2985547" cy="1121847"/>
          </a:xfrm>
          <a:prstGeom prst="wedgeRoundRectCallout">
            <a:avLst>
              <a:gd name="adj1" fmla="val -58981"/>
              <a:gd name="adj2" fmla="val 3561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Rectangle 160">
            <a:extLst>
              <a:ext uri="{FF2B5EF4-FFF2-40B4-BE49-F238E27FC236}">
                <a16:creationId xmlns:a16="http://schemas.microsoft.com/office/drawing/2014/main" id="{124C93C2-29AD-0152-F6DA-10014827B2B6}"/>
              </a:ext>
            </a:extLst>
          </p:cNvPr>
          <p:cNvSpPr/>
          <p:nvPr/>
        </p:nvSpPr>
        <p:spPr>
          <a:xfrm>
            <a:off x="7303596" y="3796613"/>
            <a:ext cx="2322861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 defTabSz="609539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8 000</a:t>
            </a:r>
          </a:p>
          <a:p>
            <a:pPr marL="381019" indent="-381019" algn="just" defTabSz="609539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26" name="Picture 161">
            <a:extLst>
              <a:ext uri="{FF2B5EF4-FFF2-40B4-BE49-F238E27FC236}">
                <a16:creationId xmlns:a16="http://schemas.microsoft.com/office/drawing/2014/main" id="{B173C6E4-7275-4EE9-8FAB-0BD383665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77" y="3200786"/>
            <a:ext cx="6064013" cy="35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93" y="2940138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0">
            <a:extLst>
              <a:ext uri="{FF2B5EF4-FFF2-40B4-BE49-F238E27FC236}">
                <a16:creationId xmlns:a16="http://schemas.microsoft.com/office/drawing/2014/main" id="{495E187A-6182-921E-E89E-00AE85F6832C}"/>
              </a:ext>
            </a:extLst>
          </p:cNvPr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B4A86BEB-F715-FDF5-4AF7-5E0A3E2631F2}"/>
                </a:ext>
              </a:extLst>
            </p:cNvPr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1" name="Freeform 32">
                <a:extLst>
                  <a:ext uri="{FF2B5EF4-FFF2-40B4-BE49-F238E27FC236}">
                    <a16:creationId xmlns:a16="http://schemas.microsoft.com/office/drawing/2014/main" id="{1D5EB858-2F9E-98FD-5960-2A9A908B2EB2}"/>
                  </a:ext>
                </a:extLst>
              </p:cNvPr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2" name="TextBox 33">
                <a:extLst>
                  <a:ext uri="{FF2B5EF4-FFF2-40B4-BE49-F238E27FC236}">
                    <a16:creationId xmlns:a16="http://schemas.microsoft.com/office/drawing/2014/main" id="{72048F59-2901-DF13-4254-42D2B699864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Group 34">
              <a:extLst>
                <a:ext uri="{FF2B5EF4-FFF2-40B4-BE49-F238E27FC236}">
                  <a16:creationId xmlns:a16="http://schemas.microsoft.com/office/drawing/2014/main" id="{44289C41-41F7-6AEA-8927-DF856B36B128}"/>
                </a:ext>
              </a:extLst>
            </p:cNvPr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597998E8-7289-1978-6495-F9778B179BAA}"/>
                  </a:ext>
                </a:extLst>
              </p:cNvPr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>
                <a:solidFill>
                  <a:srgbClr val="FCF4E8"/>
                </a:solidFill>
              </a:ln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0" name="TextBox 36">
                <a:extLst>
                  <a:ext uri="{FF2B5EF4-FFF2-40B4-BE49-F238E27FC236}">
                    <a16:creationId xmlns:a16="http://schemas.microsoft.com/office/drawing/2014/main" id="{AD226C33-F6DC-5D75-1795-1C8712742C6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9" name="Group 155">
            <a:extLst>
              <a:ext uri="{FF2B5EF4-FFF2-40B4-BE49-F238E27FC236}">
                <a16:creationId xmlns:a16="http://schemas.microsoft.com/office/drawing/2014/main" id="{2C83F6BC-84D4-C263-9450-D4894D22703A}"/>
              </a:ext>
            </a:extLst>
          </p:cNvPr>
          <p:cNvGrpSpPr/>
          <p:nvPr/>
        </p:nvGrpSpPr>
        <p:grpSpPr>
          <a:xfrm>
            <a:off x="7299395" y="1203441"/>
            <a:ext cx="4271962" cy="2106319"/>
            <a:chOff x="6793754" y="4501816"/>
            <a:chExt cx="5398245" cy="3351879"/>
          </a:xfrm>
        </p:grpSpPr>
        <p:pic>
          <p:nvPicPr>
            <p:cNvPr id="90" name="Picture 153">
              <a:extLst>
                <a:ext uri="{FF2B5EF4-FFF2-40B4-BE49-F238E27FC236}">
                  <a16:creationId xmlns:a16="http://schemas.microsoft.com/office/drawing/2014/main" id="{0BB75EC1-4333-AE29-4B39-52C444E0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3754" y="4501816"/>
              <a:ext cx="5398245" cy="3351879"/>
            </a:xfrm>
            <a:prstGeom prst="rect">
              <a:avLst/>
            </a:prstGeom>
          </p:spPr>
        </p:pic>
        <p:sp>
          <p:nvSpPr>
            <p:cNvPr id="91" name="TextBox 154">
              <a:extLst>
                <a:ext uri="{FF2B5EF4-FFF2-40B4-BE49-F238E27FC236}">
                  <a16:creationId xmlns:a16="http://schemas.microsoft.com/office/drawing/2014/main" id="{41AC4CF3-6C40-47A7-5864-8AC3AEADE128}"/>
                </a:ext>
              </a:extLst>
            </p:cNvPr>
            <p:cNvSpPr txBox="1"/>
            <p:nvPr/>
          </p:nvSpPr>
          <p:spPr>
            <a:xfrm>
              <a:off x="7266925" y="4941810"/>
              <a:ext cx="4516135" cy="168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lnSpc>
                  <a:spcPct val="150000"/>
                </a:lnSpc>
                <a:defRPr/>
              </a:pPr>
              <a:r>
                <a:rPr lang="en-US" sz="2400" dirty="0" err="1">
                  <a:cs typeface="Arial" panose="020B0604020202020204" pitchFamily="34" charset="0"/>
                </a:rPr>
                <a:t>Trò</a:t>
              </a:r>
              <a:r>
                <a:rPr lang="en-US" sz="2400" dirty="0"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chơi</a:t>
              </a:r>
              <a:endParaRPr lang="en-US" sz="2400" dirty="0">
                <a:cs typeface="Arial" panose="020B0604020202020204" pitchFamily="34" charset="0"/>
              </a:endParaRPr>
            </a:p>
            <a:p>
              <a:pPr algn="ctr" defTabSz="609630">
                <a:lnSpc>
                  <a:spcPct val="150000"/>
                </a:lnSpc>
                <a:defRPr/>
              </a:pPr>
              <a:r>
                <a:rPr lang="en-US" sz="2400" dirty="0">
                  <a:cs typeface="Arial" panose="020B0604020202020204" pitchFamily="34" charset="0"/>
                </a:rPr>
                <a:t> “Ai </a:t>
              </a:r>
              <a:r>
                <a:rPr lang="en-US" sz="2400" dirty="0" err="1">
                  <a:cs typeface="Arial" panose="020B0604020202020204" pitchFamily="34" charset="0"/>
                </a:rPr>
                <a:t>nhanh</a:t>
              </a:r>
              <a:r>
                <a:rPr lang="en-US" sz="2400" dirty="0">
                  <a:cs typeface="Arial" panose="020B0604020202020204" pitchFamily="34" charset="0"/>
                </a:rPr>
                <a:t>, ai </a:t>
              </a:r>
              <a:r>
                <a:rPr lang="en-US" sz="2400" dirty="0" err="1">
                  <a:cs typeface="Arial" panose="020B0604020202020204" pitchFamily="34" charset="0"/>
                </a:rPr>
                <a:t>đúng</a:t>
              </a:r>
              <a:r>
                <a:rPr lang="en-US" sz="2400" dirty="0">
                  <a:cs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92" name="Google Shape;183;p6">
            <a:extLst>
              <a:ext uri="{FF2B5EF4-FFF2-40B4-BE49-F238E27FC236}">
                <a16:creationId xmlns:a16="http://schemas.microsoft.com/office/drawing/2014/main" id="{A49CCA01-DECF-5241-7315-DB94C011C467}"/>
              </a:ext>
            </a:extLst>
          </p:cNvPr>
          <p:cNvSpPr txBox="1"/>
          <p:nvPr/>
        </p:nvSpPr>
        <p:spPr>
          <a:xfrm>
            <a:off x="-1317828" y="1736446"/>
            <a:ext cx="6488425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539"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1</a:t>
            </a:r>
          </a:p>
        </p:txBody>
      </p:sp>
      <p:pic>
        <p:nvPicPr>
          <p:cNvPr id="93" name="Google Shape;258;p10">
            <a:extLst>
              <a:ext uri="{FF2B5EF4-FFF2-40B4-BE49-F238E27FC236}">
                <a16:creationId xmlns:a16="http://schemas.microsoft.com/office/drawing/2014/main" id="{F0A73864-FFCD-85CD-B7A6-7857EEA6E0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386" y="5117850"/>
            <a:ext cx="1989737" cy="162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116">
            <a:extLst>
              <a:ext uri="{FF2B5EF4-FFF2-40B4-BE49-F238E27FC236}">
                <a16:creationId xmlns:a16="http://schemas.microsoft.com/office/drawing/2014/main" id="{40D2FB17-BA15-6A17-CEB4-0C4EC4A35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84" y="5608287"/>
            <a:ext cx="5974598" cy="1040474"/>
          </a:xfrm>
          <a:prstGeom prst="rect">
            <a:avLst/>
          </a:prstGeom>
        </p:spPr>
      </p:pic>
      <p:sp>
        <p:nvSpPr>
          <p:cNvPr id="95" name="Rectangle 22">
            <a:extLst>
              <a:ext uri="{FF2B5EF4-FFF2-40B4-BE49-F238E27FC236}">
                <a16:creationId xmlns:a16="http://schemas.microsoft.com/office/drawing/2014/main" id="{3E0171B4-0534-D6BC-1C9A-481562D1A06F}"/>
              </a:ext>
            </a:extLst>
          </p:cNvPr>
          <p:cNvSpPr/>
          <p:nvPr/>
        </p:nvSpPr>
        <p:spPr>
          <a:xfrm>
            <a:off x="1154901" y="2256601"/>
            <a:ext cx="5181237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 defTabSz="609539">
              <a:lnSpc>
                <a:spcPct val="150000"/>
              </a:lnSpc>
              <a:buFontTx/>
              <a:buChar char="-"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ctr" defTabSz="609539">
              <a:lnSpc>
                <a:spcPct val="150000"/>
              </a:lnSpc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12 315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30 820.</a:t>
            </a:r>
          </a:p>
        </p:txBody>
      </p:sp>
      <p:sp>
        <p:nvSpPr>
          <p:cNvPr id="96" name="Rectangle 23">
            <a:extLst>
              <a:ext uri="{FF2B5EF4-FFF2-40B4-BE49-F238E27FC236}">
                <a16:creationId xmlns:a16="http://schemas.microsoft.com/office/drawing/2014/main" id="{334D0F7D-D0C3-BD99-669B-32B26B19918B}"/>
              </a:ext>
            </a:extLst>
          </p:cNvPr>
          <p:cNvSpPr/>
          <p:nvPr/>
        </p:nvSpPr>
        <p:spPr>
          <a:xfrm>
            <a:off x="1154901" y="3932444"/>
            <a:ext cx="967440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 defTabSz="609539">
              <a:lnSpc>
                <a:spcPct val="150000"/>
              </a:lnSpc>
              <a:buFontTx/>
              <a:buChar char="-"/>
            </a:pP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81019" indent="-381019" algn="just" defTabSz="609539">
              <a:lnSpc>
                <a:spcPct val="150000"/>
              </a:lnSpc>
              <a:buFontTx/>
              <a:buChar char="-"/>
            </a:pP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2, chia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39">
            <a:extLst>
              <a:ext uri="{FF2B5EF4-FFF2-40B4-BE49-F238E27FC236}">
                <a16:creationId xmlns:a16="http://schemas.microsoft.com/office/drawing/2014/main" id="{5B20B245-C4CB-970C-8209-7AB5DAA00496}"/>
              </a:ext>
            </a:extLst>
          </p:cNvPr>
          <p:cNvGrpSpPr/>
          <p:nvPr/>
        </p:nvGrpSpPr>
        <p:grpSpPr>
          <a:xfrm>
            <a:off x="-7842" y="1653689"/>
            <a:ext cx="12108775" cy="5140226"/>
            <a:chOff x="649000" y="743240"/>
            <a:chExt cx="15993511" cy="8800520"/>
          </a:xfrm>
        </p:grpSpPr>
        <p:grpSp>
          <p:nvGrpSpPr>
            <p:cNvPr id="42" name="Group 45">
              <a:extLst>
                <a:ext uri="{FF2B5EF4-FFF2-40B4-BE49-F238E27FC236}">
                  <a16:creationId xmlns:a16="http://schemas.microsoft.com/office/drawing/2014/main" id="{7DFC9ABF-2F3B-3F2D-1F53-BB0D1752C5E7}"/>
                </a:ext>
              </a:extLst>
            </p:cNvPr>
            <p:cNvGrpSpPr/>
            <p:nvPr/>
          </p:nvGrpSpPr>
          <p:grpSpPr>
            <a:xfrm>
              <a:off x="715993" y="1404435"/>
              <a:ext cx="1240801" cy="7186315"/>
              <a:chOff x="72605" y="-88742"/>
              <a:chExt cx="1654400" cy="9581752"/>
            </a:xfrm>
          </p:grpSpPr>
          <p:sp>
            <p:nvSpPr>
              <p:cNvPr id="86" name="TextBox 46">
                <a:extLst>
                  <a:ext uri="{FF2B5EF4-FFF2-40B4-BE49-F238E27FC236}">
                    <a16:creationId xmlns:a16="http://schemas.microsoft.com/office/drawing/2014/main" id="{823A099A-7BB8-7A27-ABAB-AE0435E3496B}"/>
                  </a:ext>
                </a:extLst>
              </p:cNvPr>
              <p:cNvSpPr txBox="1"/>
              <p:nvPr/>
            </p:nvSpPr>
            <p:spPr>
              <a:xfrm rot="16200000">
                <a:off x="660868" y="6170273"/>
                <a:ext cx="475151" cy="1651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87" name="TextBox 47">
                <a:extLst>
                  <a:ext uri="{FF2B5EF4-FFF2-40B4-BE49-F238E27FC236}">
                    <a16:creationId xmlns:a16="http://schemas.microsoft.com/office/drawing/2014/main" id="{499CDB82-92FD-3179-D7BF-3634BD464343}"/>
                  </a:ext>
                </a:extLst>
              </p:cNvPr>
              <p:cNvSpPr txBox="1"/>
              <p:nvPr/>
            </p:nvSpPr>
            <p:spPr>
              <a:xfrm rot="16200000">
                <a:off x="613700" y="-627115"/>
                <a:ext cx="574932" cy="1651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88" name="TextBox 48">
                <a:extLst>
                  <a:ext uri="{FF2B5EF4-FFF2-40B4-BE49-F238E27FC236}">
                    <a16:creationId xmlns:a16="http://schemas.microsoft.com/office/drawing/2014/main" id="{02245449-2F5E-E525-E96F-C8F3AEAC23FD}"/>
                  </a:ext>
                </a:extLst>
              </p:cNvPr>
              <p:cNvSpPr txBox="1"/>
              <p:nvPr/>
            </p:nvSpPr>
            <p:spPr>
              <a:xfrm rot="16200000">
                <a:off x="660869" y="521971"/>
                <a:ext cx="475151" cy="1651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89" name="TextBox 49">
                <a:extLst>
                  <a:ext uri="{FF2B5EF4-FFF2-40B4-BE49-F238E27FC236}">
                    <a16:creationId xmlns:a16="http://schemas.microsoft.com/office/drawing/2014/main" id="{D7EB19B8-B76B-DEF2-245C-D52E12A356A3}"/>
                  </a:ext>
                </a:extLst>
              </p:cNvPr>
              <p:cNvSpPr txBox="1"/>
              <p:nvPr/>
            </p:nvSpPr>
            <p:spPr>
              <a:xfrm rot="16200000">
                <a:off x="660869" y="1651632"/>
                <a:ext cx="475151" cy="1651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90" name="TextBox 50">
                <a:extLst>
                  <a:ext uri="{FF2B5EF4-FFF2-40B4-BE49-F238E27FC236}">
                    <a16:creationId xmlns:a16="http://schemas.microsoft.com/office/drawing/2014/main" id="{EBED3B79-19FB-6D3A-E2F7-9ABAADC5E2FA}"/>
                  </a:ext>
                </a:extLst>
              </p:cNvPr>
              <p:cNvSpPr txBox="1"/>
              <p:nvPr/>
            </p:nvSpPr>
            <p:spPr>
              <a:xfrm rot="16200000">
                <a:off x="660869" y="2781292"/>
                <a:ext cx="475151" cy="1651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91" name="TextBox 51">
                <a:extLst>
                  <a:ext uri="{FF2B5EF4-FFF2-40B4-BE49-F238E27FC236}">
                    <a16:creationId xmlns:a16="http://schemas.microsoft.com/office/drawing/2014/main" id="{0474E695-51D0-CFEC-B2C2-45391C326E19}"/>
                  </a:ext>
                </a:extLst>
              </p:cNvPr>
              <p:cNvSpPr txBox="1"/>
              <p:nvPr/>
            </p:nvSpPr>
            <p:spPr>
              <a:xfrm rot="16200000">
                <a:off x="660869" y="3930377"/>
                <a:ext cx="475151" cy="1651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92" name="TextBox 52">
                <a:extLst>
                  <a:ext uri="{FF2B5EF4-FFF2-40B4-BE49-F238E27FC236}">
                    <a16:creationId xmlns:a16="http://schemas.microsoft.com/office/drawing/2014/main" id="{44578E97-EB05-DCCC-F097-447DA186490B}"/>
                  </a:ext>
                </a:extLst>
              </p:cNvPr>
              <p:cNvSpPr txBox="1"/>
              <p:nvPr/>
            </p:nvSpPr>
            <p:spPr>
              <a:xfrm rot="16200000">
                <a:off x="660869" y="5040611"/>
                <a:ext cx="475151" cy="1651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93" name="TextBox 53">
                <a:extLst>
                  <a:ext uri="{FF2B5EF4-FFF2-40B4-BE49-F238E27FC236}">
                    <a16:creationId xmlns:a16="http://schemas.microsoft.com/office/drawing/2014/main" id="{8E279819-A4F1-77E4-0C40-315A61AB8E47}"/>
                  </a:ext>
                </a:extLst>
              </p:cNvPr>
              <p:cNvSpPr txBox="1"/>
              <p:nvPr/>
            </p:nvSpPr>
            <p:spPr>
              <a:xfrm rot="16200000">
                <a:off x="660869" y="7280509"/>
                <a:ext cx="475151" cy="1651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94" name="TextBox 54">
                <a:extLst>
                  <a:ext uri="{FF2B5EF4-FFF2-40B4-BE49-F238E27FC236}">
                    <a16:creationId xmlns:a16="http://schemas.microsoft.com/office/drawing/2014/main" id="{B5E30462-378A-71DC-C8F8-42043D81D48B}"/>
                  </a:ext>
                </a:extLst>
              </p:cNvPr>
              <p:cNvSpPr txBox="1"/>
              <p:nvPr/>
            </p:nvSpPr>
            <p:spPr>
              <a:xfrm rot="16200000">
                <a:off x="660870" y="8429596"/>
                <a:ext cx="475151" cy="1651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</p:grpSp>
        <p:grpSp>
          <p:nvGrpSpPr>
            <p:cNvPr id="43" name="Group 56">
              <a:extLst>
                <a:ext uri="{FF2B5EF4-FFF2-40B4-BE49-F238E27FC236}">
                  <a16:creationId xmlns:a16="http://schemas.microsoft.com/office/drawing/2014/main" id="{DE45A908-5A20-4D2E-FE61-48D3E06A82AA}"/>
                </a:ext>
              </a:extLst>
            </p:cNvPr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84" name="Freeform 57">
                <a:extLst>
                  <a:ext uri="{FF2B5EF4-FFF2-40B4-BE49-F238E27FC236}">
                    <a16:creationId xmlns:a16="http://schemas.microsoft.com/office/drawing/2014/main" id="{B4F2ED2E-30BB-6029-10D1-0D023F281061}"/>
                  </a:ext>
                </a:extLst>
              </p:cNvPr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TextBox 58">
                <a:extLst>
                  <a:ext uri="{FF2B5EF4-FFF2-40B4-BE49-F238E27FC236}">
                    <a16:creationId xmlns:a16="http://schemas.microsoft.com/office/drawing/2014/main" id="{08660EEA-F57A-26E9-A5FF-02A97F02E12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4" name="Group 59">
              <a:extLst>
                <a:ext uri="{FF2B5EF4-FFF2-40B4-BE49-F238E27FC236}">
                  <a16:creationId xmlns:a16="http://schemas.microsoft.com/office/drawing/2014/main" id="{E0841351-8E65-F374-8120-D7061918496F}"/>
                </a:ext>
              </a:extLst>
            </p:cNvPr>
            <p:cNvGrpSpPr/>
            <p:nvPr/>
          </p:nvGrpSpPr>
          <p:grpSpPr>
            <a:xfrm>
              <a:off x="1337094" y="863946"/>
              <a:ext cx="15152133" cy="8534353"/>
              <a:chOff x="0" y="-43392"/>
              <a:chExt cx="3990685" cy="2247731"/>
            </a:xfrm>
          </p:grpSpPr>
          <p:sp>
            <p:nvSpPr>
              <p:cNvPr id="82" name="Freeform 60">
                <a:extLst>
                  <a:ext uri="{FF2B5EF4-FFF2-40B4-BE49-F238E27FC236}">
                    <a16:creationId xmlns:a16="http://schemas.microsoft.com/office/drawing/2014/main" id="{EE1BEC60-6FBE-C4F8-9BEA-71A793D980C6}"/>
                  </a:ext>
                </a:extLst>
              </p:cNvPr>
              <p:cNvSpPr/>
              <p:nvPr/>
            </p:nvSpPr>
            <p:spPr>
              <a:xfrm>
                <a:off x="0" y="-43392"/>
                <a:ext cx="3990685" cy="2247731"/>
              </a:xfrm>
              <a:custGeom>
                <a:avLst/>
                <a:gdLst/>
                <a:ahLst/>
                <a:cxnLst/>
                <a:rect l="l" t="t" r="r" b="b"/>
                <a:pathLst>
                  <a:path w="3939065" h="2167467">
                    <a:moveTo>
                      <a:pt x="10353" y="0"/>
                    </a:moveTo>
                    <a:lnTo>
                      <a:pt x="3928713" y="0"/>
                    </a:lnTo>
                    <a:cubicBezTo>
                      <a:pt x="3931458" y="0"/>
                      <a:pt x="3934092" y="1091"/>
                      <a:pt x="3936033" y="3032"/>
                    </a:cubicBezTo>
                    <a:cubicBezTo>
                      <a:pt x="3937975" y="4974"/>
                      <a:pt x="3939065" y="7607"/>
                      <a:pt x="3939065" y="10353"/>
                    </a:cubicBezTo>
                    <a:lnTo>
                      <a:pt x="3939065" y="2157114"/>
                    </a:lnTo>
                    <a:cubicBezTo>
                      <a:pt x="3939065" y="2159860"/>
                      <a:pt x="3937975" y="2162493"/>
                      <a:pt x="3936033" y="2164435"/>
                    </a:cubicBezTo>
                    <a:cubicBezTo>
                      <a:pt x="3934092" y="2166376"/>
                      <a:pt x="3931458" y="2167467"/>
                      <a:pt x="3928713" y="2167467"/>
                    </a:cubicBezTo>
                    <a:lnTo>
                      <a:pt x="10353" y="2167467"/>
                    </a:lnTo>
                    <a:cubicBezTo>
                      <a:pt x="7607" y="2167467"/>
                      <a:pt x="4974" y="2166376"/>
                      <a:pt x="3032" y="2164435"/>
                    </a:cubicBezTo>
                    <a:cubicBezTo>
                      <a:pt x="1091" y="2162493"/>
                      <a:pt x="0" y="2159860"/>
                      <a:pt x="0" y="2157114"/>
                    </a:cubicBezTo>
                    <a:lnTo>
                      <a:pt x="0" y="10353"/>
                    </a:lnTo>
                    <a:cubicBezTo>
                      <a:pt x="0" y="7607"/>
                      <a:pt x="1091" y="4974"/>
                      <a:pt x="3032" y="3032"/>
                    </a:cubicBezTo>
                    <a:cubicBezTo>
                      <a:pt x="4974" y="1091"/>
                      <a:pt x="7607" y="0"/>
                      <a:pt x="1035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9FC2B6"/>
                </a:solidFill>
              </a:ln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TextBox 61">
                <a:extLst>
                  <a:ext uri="{FF2B5EF4-FFF2-40B4-BE49-F238E27FC236}">
                    <a16:creationId xmlns:a16="http://schemas.microsoft.com/office/drawing/2014/main" id="{E4D98D2F-9968-E801-E3C3-73FC18E76491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" name="Group 62">
              <a:extLst>
                <a:ext uri="{FF2B5EF4-FFF2-40B4-BE49-F238E27FC236}">
                  <a16:creationId xmlns:a16="http://schemas.microsoft.com/office/drawing/2014/main" id="{0A9C826B-A7DE-27C9-7260-4B3780065100}"/>
                </a:ext>
              </a:extLst>
            </p:cNvPr>
            <p:cNvGrpSpPr/>
            <p:nvPr/>
          </p:nvGrpSpPr>
          <p:grpSpPr>
            <a:xfrm>
              <a:off x="1540290" y="1622751"/>
              <a:ext cx="263115" cy="263115"/>
              <a:chOff x="0" y="0"/>
              <a:chExt cx="812800" cy="812800"/>
            </a:xfrm>
          </p:grpSpPr>
          <p:sp>
            <p:nvSpPr>
              <p:cNvPr id="80" name="Freeform 63">
                <a:extLst>
                  <a:ext uri="{FF2B5EF4-FFF2-40B4-BE49-F238E27FC236}">
                    <a16:creationId xmlns:a16="http://schemas.microsoft.com/office/drawing/2014/main" id="{0810A8AC-962B-7E26-764A-E2A869794310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TextBox 64">
                <a:extLst>
                  <a:ext uri="{FF2B5EF4-FFF2-40B4-BE49-F238E27FC236}">
                    <a16:creationId xmlns:a16="http://schemas.microsoft.com/office/drawing/2014/main" id="{5317C2E2-F7B9-8F76-8DFF-53B52B6C3D7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6" name="Group 65">
              <a:extLst>
                <a:ext uri="{FF2B5EF4-FFF2-40B4-BE49-F238E27FC236}">
                  <a16:creationId xmlns:a16="http://schemas.microsoft.com/office/drawing/2014/main" id="{7358B240-E262-F0B8-A9BD-788437B0855F}"/>
                </a:ext>
              </a:extLst>
            </p:cNvPr>
            <p:cNvGrpSpPr/>
            <p:nvPr/>
          </p:nvGrpSpPr>
          <p:grpSpPr>
            <a:xfrm>
              <a:off x="1540290" y="2470372"/>
              <a:ext cx="263115" cy="263115"/>
              <a:chOff x="0" y="0"/>
              <a:chExt cx="812800" cy="812800"/>
            </a:xfrm>
          </p:grpSpPr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id="{9F1044F3-D822-A0BC-0403-602BA482E34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TextBox 67">
                <a:extLst>
                  <a:ext uri="{FF2B5EF4-FFF2-40B4-BE49-F238E27FC236}">
                    <a16:creationId xmlns:a16="http://schemas.microsoft.com/office/drawing/2014/main" id="{911607F6-3BC7-A11A-BCB2-2F4D33E15E7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7" name="Group 68">
              <a:extLst>
                <a:ext uri="{FF2B5EF4-FFF2-40B4-BE49-F238E27FC236}">
                  <a16:creationId xmlns:a16="http://schemas.microsoft.com/office/drawing/2014/main" id="{120E5C79-0332-1CE0-7DE5-F08D632CBC65}"/>
                </a:ext>
              </a:extLst>
            </p:cNvPr>
            <p:cNvGrpSpPr/>
            <p:nvPr/>
          </p:nvGrpSpPr>
          <p:grpSpPr>
            <a:xfrm>
              <a:off x="1540290" y="3317993"/>
              <a:ext cx="263115" cy="263115"/>
              <a:chOff x="0" y="0"/>
              <a:chExt cx="812800" cy="812800"/>
            </a:xfrm>
          </p:grpSpPr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CE9FF05F-2D82-7D66-CB34-859FFBA5AAA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TextBox 70">
                <a:extLst>
                  <a:ext uri="{FF2B5EF4-FFF2-40B4-BE49-F238E27FC236}">
                    <a16:creationId xmlns:a16="http://schemas.microsoft.com/office/drawing/2014/main" id="{83A838FA-8791-348B-550C-AF6A30E2152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" name="Group 71">
              <a:extLst>
                <a:ext uri="{FF2B5EF4-FFF2-40B4-BE49-F238E27FC236}">
                  <a16:creationId xmlns:a16="http://schemas.microsoft.com/office/drawing/2014/main" id="{48C5FA68-5CED-7C57-4248-EC477C1EB83C}"/>
                </a:ext>
              </a:extLst>
            </p:cNvPr>
            <p:cNvGrpSpPr/>
            <p:nvPr/>
          </p:nvGrpSpPr>
          <p:grpSpPr>
            <a:xfrm>
              <a:off x="1540290" y="4165614"/>
              <a:ext cx="263115" cy="263115"/>
              <a:chOff x="0" y="0"/>
              <a:chExt cx="812800" cy="812800"/>
            </a:xfrm>
          </p:grpSpPr>
          <p:sp>
            <p:nvSpPr>
              <p:cNvPr id="74" name="Freeform 72">
                <a:extLst>
                  <a:ext uri="{FF2B5EF4-FFF2-40B4-BE49-F238E27FC236}">
                    <a16:creationId xmlns:a16="http://schemas.microsoft.com/office/drawing/2014/main" id="{5E89ECDF-6518-AE85-33C3-3F90BF1631E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TextBox 73">
                <a:extLst>
                  <a:ext uri="{FF2B5EF4-FFF2-40B4-BE49-F238E27FC236}">
                    <a16:creationId xmlns:a16="http://schemas.microsoft.com/office/drawing/2014/main" id="{929C2428-CAF7-4D61-47A4-EB60895FEFC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9" name="Group 74">
              <a:extLst>
                <a:ext uri="{FF2B5EF4-FFF2-40B4-BE49-F238E27FC236}">
                  <a16:creationId xmlns:a16="http://schemas.microsoft.com/office/drawing/2014/main" id="{B2371910-D858-F192-7726-BCC300E9B84A}"/>
                </a:ext>
              </a:extLst>
            </p:cNvPr>
            <p:cNvGrpSpPr/>
            <p:nvPr/>
          </p:nvGrpSpPr>
          <p:grpSpPr>
            <a:xfrm>
              <a:off x="1540290" y="5013235"/>
              <a:ext cx="263115" cy="263115"/>
              <a:chOff x="0" y="0"/>
              <a:chExt cx="812800" cy="812800"/>
            </a:xfrm>
          </p:grpSpPr>
          <p:sp>
            <p:nvSpPr>
              <p:cNvPr id="72" name="Freeform 75">
                <a:extLst>
                  <a:ext uri="{FF2B5EF4-FFF2-40B4-BE49-F238E27FC236}">
                    <a16:creationId xmlns:a16="http://schemas.microsoft.com/office/drawing/2014/main" id="{BEA47AED-F295-0139-921C-BFAED01B5FB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TextBox 76">
                <a:extLst>
                  <a:ext uri="{FF2B5EF4-FFF2-40B4-BE49-F238E27FC236}">
                    <a16:creationId xmlns:a16="http://schemas.microsoft.com/office/drawing/2014/main" id="{CBA5AA04-78B8-8B9A-3EC0-6EDF34AACAA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0" name="Group 77">
              <a:extLst>
                <a:ext uri="{FF2B5EF4-FFF2-40B4-BE49-F238E27FC236}">
                  <a16:creationId xmlns:a16="http://schemas.microsoft.com/office/drawing/2014/main" id="{8073D70A-D8AF-76E8-2636-E930E3270972}"/>
                </a:ext>
              </a:extLst>
            </p:cNvPr>
            <p:cNvGrpSpPr/>
            <p:nvPr/>
          </p:nvGrpSpPr>
          <p:grpSpPr>
            <a:xfrm>
              <a:off x="1540290" y="5860856"/>
              <a:ext cx="263115" cy="263115"/>
              <a:chOff x="0" y="0"/>
              <a:chExt cx="812800" cy="812800"/>
            </a:xfrm>
          </p:grpSpPr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6FD07E3A-C7A5-209E-0E27-82040DE1A76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Box 79">
                <a:extLst>
                  <a:ext uri="{FF2B5EF4-FFF2-40B4-BE49-F238E27FC236}">
                    <a16:creationId xmlns:a16="http://schemas.microsoft.com/office/drawing/2014/main" id="{1D9D34EE-FBA1-83B3-BEAE-6DEB7F9A047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1" name="Group 80">
              <a:extLst>
                <a:ext uri="{FF2B5EF4-FFF2-40B4-BE49-F238E27FC236}">
                  <a16:creationId xmlns:a16="http://schemas.microsoft.com/office/drawing/2014/main" id="{D4D7D648-50A6-6297-6D1D-D55D3DB3A815}"/>
                </a:ext>
              </a:extLst>
            </p:cNvPr>
            <p:cNvGrpSpPr/>
            <p:nvPr/>
          </p:nvGrpSpPr>
          <p:grpSpPr>
            <a:xfrm>
              <a:off x="1540290" y="6708477"/>
              <a:ext cx="263115" cy="263115"/>
              <a:chOff x="0" y="0"/>
              <a:chExt cx="812800" cy="812800"/>
            </a:xfrm>
          </p:grpSpPr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AB8D8C19-0E1A-7F98-25CF-E3FBCD779B1C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TextBox 82">
                <a:extLst>
                  <a:ext uri="{FF2B5EF4-FFF2-40B4-BE49-F238E27FC236}">
                    <a16:creationId xmlns:a16="http://schemas.microsoft.com/office/drawing/2014/main" id="{8322726D-5D22-CD07-93E9-0CD1DC59ABB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2" name="Group 83">
              <a:extLst>
                <a:ext uri="{FF2B5EF4-FFF2-40B4-BE49-F238E27FC236}">
                  <a16:creationId xmlns:a16="http://schemas.microsoft.com/office/drawing/2014/main" id="{775E4D99-5E11-1934-D623-D56F3B139EF0}"/>
                </a:ext>
              </a:extLst>
            </p:cNvPr>
            <p:cNvGrpSpPr/>
            <p:nvPr/>
          </p:nvGrpSpPr>
          <p:grpSpPr>
            <a:xfrm>
              <a:off x="1540290" y="7556097"/>
              <a:ext cx="263115" cy="263115"/>
              <a:chOff x="0" y="0"/>
              <a:chExt cx="812800" cy="812800"/>
            </a:xfrm>
          </p:grpSpPr>
          <p:sp>
            <p:nvSpPr>
              <p:cNvPr id="66" name="Freeform 84">
                <a:extLst>
                  <a:ext uri="{FF2B5EF4-FFF2-40B4-BE49-F238E27FC236}">
                    <a16:creationId xmlns:a16="http://schemas.microsoft.com/office/drawing/2014/main" id="{5D5FA787-8353-925A-53E5-34166CA275B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TextBox 85">
                <a:extLst>
                  <a:ext uri="{FF2B5EF4-FFF2-40B4-BE49-F238E27FC236}">
                    <a16:creationId xmlns:a16="http://schemas.microsoft.com/office/drawing/2014/main" id="{DD80FEDC-D9BE-6D1E-3808-83AD2C7086F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3" name="Group 86">
              <a:extLst>
                <a:ext uri="{FF2B5EF4-FFF2-40B4-BE49-F238E27FC236}">
                  <a16:creationId xmlns:a16="http://schemas.microsoft.com/office/drawing/2014/main" id="{99544089-91A2-54D6-9AFA-F96D7AB76C9A}"/>
                </a:ext>
              </a:extLst>
            </p:cNvPr>
            <p:cNvGrpSpPr/>
            <p:nvPr/>
          </p:nvGrpSpPr>
          <p:grpSpPr>
            <a:xfrm>
              <a:off x="1540290" y="8403718"/>
              <a:ext cx="263115" cy="263115"/>
              <a:chOff x="0" y="0"/>
              <a:chExt cx="812800" cy="812800"/>
            </a:xfrm>
          </p:grpSpPr>
          <p:sp>
            <p:nvSpPr>
              <p:cNvPr id="64" name="Freeform 87">
                <a:extLst>
                  <a:ext uri="{FF2B5EF4-FFF2-40B4-BE49-F238E27FC236}">
                    <a16:creationId xmlns:a16="http://schemas.microsoft.com/office/drawing/2014/main" id="{6E74045A-1AE7-C578-1EC4-B89C5CB70C8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TextBox 88">
                <a:extLst>
                  <a:ext uri="{FF2B5EF4-FFF2-40B4-BE49-F238E27FC236}">
                    <a16:creationId xmlns:a16="http://schemas.microsoft.com/office/drawing/2014/main" id="{78947E37-0BE3-6930-98FB-2D3CD917D37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4" name="Group 126">
              <a:extLst>
                <a:ext uri="{FF2B5EF4-FFF2-40B4-BE49-F238E27FC236}">
                  <a16:creationId xmlns:a16="http://schemas.microsoft.com/office/drawing/2014/main" id="{4B3D371B-A3C4-3478-6BC8-15FE0F8F354B}"/>
                </a:ext>
              </a:extLst>
            </p:cNvPr>
            <p:cNvGrpSpPr/>
            <p:nvPr/>
          </p:nvGrpSpPr>
          <p:grpSpPr>
            <a:xfrm>
              <a:off x="649000" y="1690137"/>
              <a:ext cx="1238759" cy="7134324"/>
              <a:chOff x="72179" y="0"/>
              <a:chExt cx="1651679" cy="9512432"/>
            </a:xfrm>
          </p:grpSpPr>
          <p:sp>
            <p:nvSpPr>
              <p:cNvPr id="55" name="TextBox 127">
                <a:extLst>
                  <a:ext uri="{FF2B5EF4-FFF2-40B4-BE49-F238E27FC236}">
                    <a16:creationId xmlns:a16="http://schemas.microsoft.com/office/drawing/2014/main" id="{2944E361-BBD1-C2C6-8F52-A07513203E7D}"/>
                  </a:ext>
                </a:extLst>
              </p:cNvPr>
              <p:cNvSpPr txBox="1"/>
              <p:nvPr/>
            </p:nvSpPr>
            <p:spPr>
              <a:xfrm rot="5400000">
                <a:off x="660443" y="-588264"/>
                <a:ext cx="475151" cy="16516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56" name="TextBox 128">
                <a:extLst>
                  <a:ext uri="{FF2B5EF4-FFF2-40B4-BE49-F238E27FC236}">
                    <a16:creationId xmlns:a16="http://schemas.microsoft.com/office/drawing/2014/main" id="{21A647C1-9F0D-092A-6462-48CDD5EF99DF}"/>
                  </a:ext>
                </a:extLst>
              </p:cNvPr>
              <p:cNvSpPr txBox="1"/>
              <p:nvPr/>
            </p:nvSpPr>
            <p:spPr>
              <a:xfrm rot="5400000">
                <a:off x="660443" y="541396"/>
                <a:ext cx="475151" cy="16516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57" name="TextBox 129">
                <a:extLst>
                  <a:ext uri="{FF2B5EF4-FFF2-40B4-BE49-F238E27FC236}">
                    <a16:creationId xmlns:a16="http://schemas.microsoft.com/office/drawing/2014/main" id="{155DB1A7-14E7-2953-3F54-8497C0A459FA}"/>
                  </a:ext>
                </a:extLst>
              </p:cNvPr>
              <p:cNvSpPr txBox="1"/>
              <p:nvPr/>
            </p:nvSpPr>
            <p:spPr>
              <a:xfrm rot="5400000">
                <a:off x="660443" y="1671055"/>
                <a:ext cx="475151" cy="16516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58" name="TextBox 130">
                <a:extLst>
                  <a:ext uri="{FF2B5EF4-FFF2-40B4-BE49-F238E27FC236}">
                    <a16:creationId xmlns:a16="http://schemas.microsoft.com/office/drawing/2014/main" id="{FDA1C4ED-4232-3F9B-79F8-E70FAC527946}"/>
                  </a:ext>
                </a:extLst>
              </p:cNvPr>
              <p:cNvSpPr txBox="1"/>
              <p:nvPr/>
            </p:nvSpPr>
            <p:spPr>
              <a:xfrm rot="5400000">
                <a:off x="660443" y="2800715"/>
                <a:ext cx="475151" cy="16516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59" name="TextBox 131">
                <a:extLst>
                  <a:ext uri="{FF2B5EF4-FFF2-40B4-BE49-F238E27FC236}">
                    <a16:creationId xmlns:a16="http://schemas.microsoft.com/office/drawing/2014/main" id="{4CCA27C5-2B25-870C-E68C-BFE13766F6AD}"/>
                  </a:ext>
                </a:extLst>
              </p:cNvPr>
              <p:cNvSpPr txBox="1"/>
              <p:nvPr/>
            </p:nvSpPr>
            <p:spPr>
              <a:xfrm rot="5400000">
                <a:off x="660443" y="3930377"/>
                <a:ext cx="475151" cy="16516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60" name="TextBox 132">
                <a:extLst>
                  <a:ext uri="{FF2B5EF4-FFF2-40B4-BE49-F238E27FC236}">
                    <a16:creationId xmlns:a16="http://schemas.microsoft.com/office/drawing/2014/main" id="{E6CB8043-DADF-D756-60A7-E9DCE2BE31EA}"/>
                  </a:ext>
                </a:extLst>
              </p:cNvPr>
              <p:cNvSpPr txBox="1"/>
              <p:nvPr/>
            </p:nvSpPr>
            <p:spPr>
              <a:xfrm rot="5400000">
                <a:off x="660443" y="5060038"/>
                <a:ext cx="475151" cy="16516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61" name="TextBox 133">
                <a:extLst>
                  <a:ext uri="{FF2B5EF4-FFF2-40B4-BE49-F238E27FC236}">
                    <a16:creationId xmlns:a16="http://schemas.microsoft.com/office/drawing/2014/main" id="{AE95850A-84A4-D739-0757-95EAB7057E73}"/>
                  </a:ext>
                </a:extLst>
              </p:cNvPr>
              <p:cNvSpPr txBox="1"/>
              <p:nvPr/>
            </p:nvSpPr>
            <p:spPr>
              <a:xfrm rot="5400000">
                <a:off x="660443" y="6189698"/>
                <a:ext cx="475151" cy="16516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62" name="TextBox 134">
                <a:extLst>
                  <a:ext uri="{FF2B5EF4-FFF2-40B4-BE49-F238E27FC236}">
                    <a16:creationId xmlns:a16="http://schemas.microsoft.com/office/drawing/2014/main" id="{8CE7D4C7-4C65-9961-DA5C-035B701DAC3D}"/>
                  </a:ext>
                </a:extLst>
              </p:cNvPr>
              <p:cNvSpPr txBox="1"/>
              <p:nvPr/>
            </p:nvSpPr>
            <p:spPr>
              <a:xfrm rot="5400000">
                <a:off x="660443" y="7319356"/>
                <a:ext cx="475151" cy="16516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  <p:sp>
            <p:nvSpPr>
              <p:cNvPr id="63" name="TextBox 135">
                <a:extLst>
                  <a:ext uri="{FF2B5EF4-FFF2-40B4-BE49-F238E27FC236}">
                    <a16:creationId xmlns:a16="http://schemas.microsoft.com/office/drawing/2014/main" id="{40461717-3704-3EC9-652F-4DE2BDBA7218}"/>
                  </a:ext>
                </a:extLst>
              </p:cNvPr>
              <p:cNvSpPr txBox="1"/>
              <p:nvPr/>
            </p:nvSpPr>
            <p:spPr>
              <a:xfrm rot="5400000">
                <a:off x="660443" y="8449017"/>
                <a:ext cx="475151" cy="16516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  <a:latin typeface="Sniglet"/>
                  </a:rPr>
                  <a:t>)</a:t>
                </a:r>
              </a:p>
            </p:txBody>
          </p:sp>
        </p:grpSp>
      </p:grpSp>
      <p:pic>
        <p:nvPicPr>
          <p:cNvPr id="2" name="Picture 113">
            <a:extLst>
              <a:ext uri="{FF2B5EF4-FFF2-40B4-BE49-F238E27FC236}">
                <a16:creationId xmlns:a16="http://schemas.microsoft.com/office/drawing/2014/main" id="{5F141563-E84F-B965-F93A-EB1F330A9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2888"/>
          <a:stretch>
            <a:fillRect/>
          </a:stretch>
        </p:blipFill>
        <p:spPr>
          <a:xfrm>
            <a:off x="9058376" y="2844274"/>
            <a:ext cx="1274565" cy="278397"/>
          </a:xfrm>
          <a:prstGeom prst="rect">
            <a:avLst/>
          </a:prstGeom>
        </p:spPr>
      </p:pic>
      <p:sp>
        <p:nvSpPr>
          <p:cNvPr id="3" name="Google Shape;183;p6">
            <a:extLst>
              <a:ext uri="{FF2B5EF4-FFF2-40B4-BE49-F238E27FC236}">
                <a16:creationId xmlns:a16="http://schemas.microsoft.com/office/drawing/2014/main" id="{7B380360-55D8-3388-23D7-3160A1133A4D}"/>
              </a:ext>
            </a:extLst>
          </p:cNvPr>
          <p:cNvSpPr txBox="1"/>
          <p:nvPr/>
        </p:nvSpPr>
        <p:spPr>
          <a:xfrm>
            <a:off x="5059384" y="1950377"/>
            <a:ext cx="2124379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2400" b="1" kern="0" dirty="0" err="1">
                <a:cs typeface="Arial"/>
                <a:sym typeface="Arial"/>
              </a:rPr>
              <a:t>Trả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lời</a:t>
            </a:r>
            <a:r>
              <a:rPr lang="en-US" sz="2400" b="1" kern="0" dirty="0">
                <a:cs typeface="Arial"/>
                <a:sym typeface="Arial"/>
              </a:rPr>
              <a:t>: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E15AB96F-7930-5DCD-982C-2C85D32AB8E0}"/>
              </a:ext>
            </a:extLst>
          </p:cNvPr>
          <p:cNvGrpSpPr/>
          <p:nvPr/>
        </p:nvGrpSpPr>
        <p:grpSpPr>
          <a:xfrm>
            <a:off x="1247101" y="2577127"/>
            <a:ext cx="1337887" cy="689883"/>
            <a:chOff x="2579771" y="1917935"/>
            <a:chExt cx="2006830" cy="1034824"/>
          </a:xfrm>
        </p:grpSpPr>
        <p:grpSp>
          <p:nvGrpSpPr>
            <p:cNvPr id="5" name="Group 89">
              <a:extLst>
                <a:ext uri="{FF2B5EF4-FFF2-40B4-BE49-F238E27FC236}">
                  <a16:creationId xmlns:a16="http://schemas.microsoft.com/office/drawing/2014/main" id="{93BC1F64-17C9-F989-5F29-F75AD80D074A}"/>
                </a:ext>
              </a:extLst>
            </p:cNvPr>
            <p:cNvGrpSpPr/>
            <p:nvPr/>
          </p:nvGrpSpPr>
          <p:grpSpPr>
            <a:xfrm>
              <a:off x="2579771" y="1917935"/>
              <a:ext cx="2006830" cy="1034824"/>
              <a:chOff x="0" y="0"/>
              <a:chExt cx="812800" cy="180072"/>
            </a:xfrm>
          </p:grpSpPr>
          <p:sp>
            <p:nvSpPr>
              <p:cNvPr id="7" name="Freeform 90">
                <a:extLst>
                  <a:ext uri="{FF2B5EF4-FFF2-40B4-BE49-F238E27FC236}">
                    <a16:creationId xmlns:a16="http://schemas.microsoft.com/office/drawing/2014/main" id="{3E3A402A-644D-8280-1F3F-3DA62948B04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800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8007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80072"/>
                    </a:lnTo>
                    <a:lnTo>
                      <a:pt x="0" y="180072"/>
                    </a:lnTo>
                    <a:close/>
                  </a:path>
                </a:pathLst>
              </a:custGeom>
              <a:solidFill>
                <a:srgbClr val="FFCF91"/>
              </a:solidFill>
              <a:ln w="28575">
                <a:solidFill>
                  <a:srgbClr val="E76262"/>
                </a:solidFill>
              </a:ln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8" name="TextBox 91">
                <a:extLst>
                  <a:ext uri="{FF2B5EF4-FFF2-40B4-BE49-F238E27FC236}">
                    <a16:creationId xmlns:a16="http://schemas.microsoft.com/office/drawing/2014/main" id="{E1A67505-698D-0E56-C7E6-0BC34811042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BB50C25A-854F-76F6-D272-D3107E058E86}"/>
                </a:ext>
              </a:extLst>
            </p:cNvPr>
            <p:cNvSpPr/>
            <p:nvPr/>
          </p:nvSpPr>
          <p:spPr>
            <a:xfrm>
              <a:off x="2797016" y="2061695"/>
              <a:ext cx="1544173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  <a:endPara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9" name="Rectangle 11">
            <a:extLst>
              <a:ext uri="{FF2B5EF4-FFF2-40B4-BE49-F238E27FC236}">
                <a16:creationId xmlns:a16="http://schemas.microsoft.com/office/drawing/2014/main" id="{3A0F9131-55C3-2E9A-F7B6-FEA178B48B06}"/>
              </a:ext>
            </a:extLst>
          </p:cNvPr>
          <p:cNvSpPr/>
          <p:nvPr/>
        </p:nvSpPr>
        <p:spPr>
          <a:xfrm>
            <a:off x="2771101" y="2535995"/>
            <a:ext cx="6096000" cy="567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en-US" sz="2400">
                <a:ea typeface="Times New Roman" panose="02020603050405020304" pitchFamily="18" charset="0"/>
                <a:cs typeface="Arial" panose="020B0604020202020204" pitchFamily="34" charset="0"/>
              </a:rPr>
              <a:t>Viết: 12 315 và 30 820.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CE7A22B3-5DD8-54B9-5C6A-C294095FA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20883"/>
              </p:ext>
            </p:extLst>
          </p:nvPr>
        </p:nvGraphicFramePr>
        <p:xfrm>
          <a:off x="1102722" y="3675758"/>
          <a:ext cx="9719328" cy="2778766"/>
        </p:xfrm>
        <a:graphic>
          <a:graphicData uri="http://schemas.openxmlformats.org/drawingml/2006/table">
            <a:tbl>
              <a:tblPr firstRow="1" bandRow="1"/>
              <a:tblGrid>
                <a:gridCol w="2429832">
                  <a:extLst>
                    <a:ext uri="{9D8B030D-6E8A-4147-A177-3AD203B41FA5}">
                      <a16:colId xmlns:a16="http://schemas.microsoft.com/office/drawing/2014/main" val="1468294441"/>
                    </a:ext>
                  </a:extLst>
                </a:gridCol>
                <a:gridCol w="2429832">
                  <a:extLst>
                    <a:ext uri="{9D8B030D-6E8A-4147-A177-3AD203B41FA5}">
                      <a16:colId xmlns:a16="http://schemas.microsoft.com/office/drawing/2014/main" val="2975798814"/>
                    </a:ext>
                  </a:extLst>
                </a:gridCol>
                <a:gridCol w="2429832">
                  <a:extLst>
                    <a:ext uri="{9D8B030D-6E8A-4147-A177-3AD203B41FA5}">
                      <a16:colId xmlns:a16="http://schemas.microsoft.com/office/drawing/2014/main" val="3417422652"/>
                    </a:ext>
                  </a:extLst>
                </a:gridCol>
                <a:gridCol w="2429832">
                  <a:extLst>
                    <a:ext uri="{9D8B030D-6E8A-4147-A177-3AD203B41FA5}">
                      <a16:colId xmlns:a16="http://schemas.microsoft.com/office/drawing/2014/main" val="335339061"/>
                    </a:ext>
                  </a:extLst>
                </a:gridCol>
              </a:tblGrid>
              <a:tr h="2778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pPr algn="ctr"/>
                      <a:endParaRPr lang="en-US" sz="800"/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pPr algn="ctr"/>
                      <a:endParaRPr lang="en-US" sz="800"/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pPr algn="ctr"/>
                      <a:endParaRPr lang="en-US" sz="800"/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pPr algn="ctr"/>
                      <a:endParaRPr lang="en-US" sz="800" dirty="0"/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653831"/>
                  </a:ext>
                </a:extLst>
              </a:tr>
            </a:tbl>
          </a:graphicData>
        </a:graphic>
      </p:graphicFrame>
      <p:grpSp>
        <p:nvGrpSpPr>
          <p:cNvPr id="11" name="Group 148">
            <a:extLst>
              <a:ext uri="{FF2B5EF4-FFF2-40B4-BE49-F238E27FC236}">
                <a16:creationId xmlns:a16="http://schemas.microsoft.com/office/drawing/2014/main" id="{BA795461-4888-CC2A-0F99-6B2F8544B628}"/>
              </a:ext>
            </a:extLst>
          </p:cNvPr>
          <p:cNvGrpSpPr/>
          <p:nvPr/>
        </p:nvGrpSpPr>
        <p:grpSpPr>
          <a:xfrm>
            <a:off x="1130059" y="3785344"/>
            <a:ext cx="2534529" cy="1863705"/>
            <a:chOff x="-47570" y="-125508"/>
            <a:chExt cx="997333" cy="956139"/>
          </a:xfrm>
        </p:grpSpPr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09D83B0E-D914-9413-3D5E-DE7FE60C6367}"/>
                </a:ext>
              </a:extLst>
            </p:cNvPr>
            <p:cNvSpPr txBox="1"/>
            <p:nvPr/>
          </p:nvSpPr>
          <p:spPr>
            <a:xfrm>
              <a:off x="65972" y="-125508"/>
              <a:ext cx="879475" cy="29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 dirty="0">
                  <a:ea typeface="Times New Roman" panose="02020603050405020304" pitchFamily="18" charset="0"/>
                  <a:cs typeface="Arial" panose="020B0604020202020204" pitchFamily="34" charset="0"/>
                </a:rPr>
                <a:t>12 315 </a:t>
              </a:r>
              <a:endParaRPr lang="en-US" sz="2400" kern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5D412955-8441-E6F8-363A-3C9F933B8FB5}"/>
                </a:ext>
              </a:extLst>
            </p:cNvPr>
            <p:cNvSpPr txBox="1"/>
            <p:nvPr/>
          </p:nvSpPr>
          <p:spPr>
            <a:xfrm>
              <a:off x="70288" y="211858"/>
              <a:ext cx="879475" cy="29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 dirty="0">
                  <a:ea typeface="Times New Roman" panose="02020603050405020304" pitchFamily="18" charset="0"/>
                  <a:cs typeface="Arial" panose="020B0604020202020204" pitchFamily="34" charset="0"/>
                </a:rPr>
                <a:t>30 820</a:t>
              </a:r>
              <a:endParaRPr lang="en-US" sz="2400" kern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51">
              <a:extLst>
                <a:ext uri="{FF2B5EF4-FFF2-40B4-BE49-F238E27FC236}">
                  <a16:creationId xmlns:a16="http://schemas.microsoft.com/office/drawing/2014/main" id="{54D60A65-D532-67C8-6045-E6D4CB405896}"/>
                </a:ext>
              </a:extLst>
            </p:cNvPr>
            <p:cNvCxnSpPr/>
            <p:nvPr/>
          </p:nvCxnSpPr>
          <p:spPr>
            <a:xfrm>
              <a:off x="-18634" y="550664"/>
              <a:ext cx="64696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194F741E-ABA3-2B44-9972-CCFD36DE74DB}"/>
                </a:ext>
              </a:extLst>
            </p:cNvPr>
            <p:cNvSpPr txBox="1"/>
            <p:nvPr/>
          </p:nvSpPr>
          <p:spPr>
            <a:xfrm>
              <a:off x="-47570" y="13437"/>
              <a:ext cx="182880" cy="29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 dirty="0">
                  <a:ea typeface="Cambria Math" panose="02040503050406030204" pitchFamily="18" charset="0"/>
                  <a:cs typeface="Arial" panose="020B0604020202020204" pitchFamily="34" charset="0"/>
                </a:rPr>
                <a:t>+</a:t>
              </a:r>
              <a:endParaRPr lang="en-US" sz="2400" kern="0" dirty="0"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7A8E4ED9-6C56-03AF-746B-802311F685E0}"/>
                </a:ext>
              </a:extLst>
            </p:cNvPr>
            <p:cNvSpPr txBox="1"/>
            <p:nvPr/>
          </p:nvSpPr>
          <p:spPr>
            <a:xfrm>
              <a:off x="57718" y="539307"/>
              <a:ext cx="879475" cy="29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 dirty="0">
                  <a:ea typeface="Times New Roman" panose="02020603050405020304" pitchFamily="18" charset="0"/>
                  <a:cs typeface="Arial" panose="020B0604020202020204" pitchFamily="34" charset="0"/>
                </a:rPr>
                <a:t>43 135</a:t>
              </a:r>
              <a:endParaRPr lang="en-US" sz="2400" kern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57">
            <a:extLst>
              <a:ext uri="{FF2B5EF4-FFF2-40B4-BE49-F238E27FC236}">
                <a16:creationId xmlns:a16="http://schemas.microsoft.com/office/drawing/2014/main" id="{5CCAEC9D-F69B-3E66-DD3F-797C9CF96F7D}"/>
              </a:ext>
            </a:extLst>
          </p:cNvPr>
          <p:cNvGrpSpPr/>
          <p:nvPr/>
        </p:nvGrpSpPr>
        <p:grpSpPr>
          <a:xfrm>
            <a:off x="3977638" y="3745966"/>
            <a:ext cx="2718215" cy="1891319"/>
            <a:chOff x="47" y="-73284"/>
            <a:chExt cx="943421" cy="1178759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B5B20BC2-DFB3-31F6-F8D4-245C30D28B2E}"/>
                </a:ext>
              </a:extLst>
            </p:cNvPr>
            <p:cNvSpPr txBox="1"/>
            <p:nvPr/>
          </p:nvSpPr>
          <p:spPr>
            <a:xfrm>
              <a:off x="61872" y="-73284"/>
              <a:ext cx="879475" cy="35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30 820 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86507EFC-66E1-2447-EAD2-8703B7A76F93}"/>
                </a:ext>
              </a:extLst>
            </p:cNvPr>
            <p:cNvSpPr txBox="1"/>
            <p:nvPr/>
          </p:nvSpPr>
          <p:spPr>
            <a:xfrm>
              <a:off x="61872" y="351503"/>
              <a:ext cx="879475" cy="35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12 315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60">
              <a:extLst>
                <a:ext uri="{FF2B5EF4-FFF2-40B4-BE49-F238E27FC236}">
                  <a16:creationId xmlns:a16="http://schemas.microsoft.com/office/drawing/2014/main" id="{CD38CC58-D9CF-0B29-91DE-F841F33522B9}"/>
                </a:ext>
              </a:extLst>
            </p:cNvPr>
            <p:cNvCxnSpPr/>
            <p:nvPr/>
          </p:nvCxnSpPr>
          <p:spPr>
            <a:xfrm>
              <a:off x="7511" y="757824"/>
              <a:ext cx="518693" cy="3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3A9EF631-18FF-4984-E73A-A75C08C40A01}"/>
                </a:ext>
              </a:extLst>
            </p:cNvPr>
            <p:cNvSpPr txBox="1"/>
            <p:nvPr/>
          </p:nvSpPr>
          <p:spPr>
            <a:xfrm>
              <a:off x="47" y="94101"/>
              <a:ext cx="182880" cy="35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 dirty="0">
                  <a:ea typeface="Cambria Math" panose="02040503050406030204" pitchFamily="18" charset="0"/>
                  <a:cs typeface="Arial" panose="020B0604020202020204" pitchFamily="34" charset="0"/>
                </a:rPr>
                <a:t>-</a:t>
              </a:r>
              <a:endParaRPr lang="en-US" sz="2400" kern="0" dirty="0"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FD49445B-123A-AB5C-336C-D6834325436D}"/>
                </a:ext>
              </a:extLst>
            </p:cNvPr>
            <p:cNvSpPr txBox="1"/>
            <p:nvPr/>
          </p:nvSpPr>
          <p:spPr>
            <a:xfrm>
              <a:off x="63993" y="751565"/>
              <a:ext cx="879475" cy="35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18 505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63">
            <a:extLst>
              <a:ext uri="{FF2B5EF4-FFF2-40B4-BE49-F238E27FC236}">
                <a16:creationId xmlns:a16="http://schemas.microsoft.com/office/drawing/2014/main" id="{3D92EF33-7026-536B-E052-656CF3C9A419}"/>
              </a:ext>
            </a:extLst>
          </p:cNvPr>
          <p:cNvGrpSpPr/>
          <p:nvPr/>
        </p:nvGrpSpPr>
        <p:grpSpPr>
          <a:xfrm>
            <a:off x="6266249" y="3731392"/>
            <a:ext cx="2901753" cy="1911649"/>
            <a:chOff x="-56818" y="0"/>
            <a:chExt cx="1355931" cy="596118"/>
          </a:xfrm>
        </p:grpSpPr>
        <p:sp>
          <p:nvSpPr>
            <p:cNvPr id="24" name="TextBox 1">
              <a:extLst>
                <a:ext uri="{FF2B5EF4-FFF2-40B4-BE49-F238E27FC236}">
                  <a16:creationId xmlns:a16="http://schemas.microsoft.com/office/drawing/2014/main" id="{6DDC32E4-45B6-FA06-FFE6-F8459418C53F}"/>
                </a:ext>
              </a:extLst>
            </p:cNvPr>
            <p:cNvSpPr txBox="1"/>
            <p:nvPr/>
          </p:nvSpPr>
          <p:spPr>
            <a:xfrm>
              <a:off x="61896" y="0"/>
              <a:ext cx="879475" cy="1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12 315 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">
              <a:extLst>
                <a:ext uri="{FF2B5EF4-FFF2-40B4-BE49-F238E27FC236}">
                  <a16:creationId xmlns:a16="http://schemas.microsoft.com/office/drawing/2014/main" id="{3975A834-5C0C-8FE2-34A5-F24C9C250D79}"/>
                </a:ext>
              </a:extLst>
            </p:cNvPr>
            <p:cNvSpPr txBox="1"/>
            <p:nvPr/>
          </p:nvSpPr>
          <p:spPr>
            <a:xfrm>
              <a:off x="419638" y="195670"/>
              <a:ext cx="879475" cy="1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 dirty="0"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2400" kern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166">
              <a:extLst>
                <a:ext uri="{FF2B5EF4-FFF2-40B4-BE49-F238E27FC236}">
                  <a16:creationId xmlns:a16="http://schemas.microsoft.com/office/drawing/2014/main" id="{9CE90E0D-A8B5-5A96-908D-8C10D8EE4D13}"/>
                </a:ext>
              </a:extLst>
            </p:cNvPr>
            <p:cNvCxnSpPr/>
            <p:nvPr/>
          </p:nvCxnSpPr>
          <p:spPr>
            <a:xfrm>
              <a:off x="61913" y="421897"/>
              <a:ext cx="64696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5">
                  <a:extLst>
                    <a:ext uri="{FF2B5EF4-FFF2-40B4-BE49-F238E27FC236}">
                      <a16:creationId xmlns:a16="http://schemas.microsoft.com/office/drawing/2014/main" id="{0B79080E-A6D2-A401-6BF0-07E6568BDF4B}"/>
                    </a:ext>
                  </a:extLst>
                </p:cNvPr>
                <p:cNvSpPr txBox="1"/>
                <p:nvPr/>
              </p:nvSpPr>
              <p:spPr>
                <a:xfrm>
                  <a:off x="-56818" y="111743"/>
                  <a:ext cx="182880" cy="221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09630">
                    <a:lnSpc>
                      <a:spcPct val="150000"/>
                    </a:lnSpc>
                    <a:spcAft>
                      <a:spcPts val="533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400" kern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5">
                  <a:extLst>
                    <a:ext uri="{FF2B5EF4-FFF2-40B4-BE49-F238E27FC236}">
                      <a16:creationId xmlns:a16="http://schemas.microsoft.com/office/drawing/2014/main" id="{0B79080E-A6D2-A401-6BF0-07E6568BD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6818" y="111743"/>
                  <a:ext cx="182880" cy="2215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773C6F53-66B7-2DE8-2E55-8116153465D5}"/>
                </a:ext>
              </a:extLst>
            </p:cNvPr>
            <p:cNvSpPr txBox="1"/>
            <p:nvPr/>
          </p:nvSpPr>
          <p:spPr>
            <a:xfrm>
              <a:off x="61896" y="419043"/>
              <a:ext cx="879475" cy="1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 dirty="0">
                  <a:ea typeface="Times New Roman" panose="02020603050405020304" pitchFamily="18" charset="0"/>
                  <a:cs typeface="Arial" panose="020B0604020202020204" pitchFamily="34" charset="0"/>
                </a:rPr>
                <a:t>24 630</a:t>
              </a:r>
              <a:endParaRPr lang="en-US" sz="2400" kern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169">
            <a:extLst>
              <a:ext uri="{FF2B5EF4-FFF2-40B4-BE49-F238E27FC236}">
                <a16:creationId xmlns:a16="http://schemas.microsoft.com/office/drawing/2014/main" id="{556684D6-DCCF-8DA2-39F6-0123D8C106A2}"/>
              </a:ext>
            </a:extLst>
          </p:cNvPr>
          <p:cNvGrpSpPr/>
          <p:nvPr/>
        </p:nvGrpSpPr>
        <p:grpSpPr>
          <a:xfrm>
            <a:off x="8832804" y="3778566"/>
            <a:ext cx="3385564" cy="2541300"/>
            <a:chOff x="0" y="-19673"/>
            <a:chExt cx="1267720" cy="1464049"/>
          </a:xfrm>
        </p:grpSpPr>
        <p:sp>
          <p:nvSpPr>
            <p:cNvPr id="30" name="TextBox 1">
              <a:extLst>
                <a:ext uri="{FF2B5EF4-FFF2-40B4-BE49-F238E27FC236}">
                  <a16:creationId xmlns:a16="http://schemas.microsoft.com/office/drawing/2014/main" id="{00675C7F-8C51-7C7B-0615-F6FCE3C23CB1}"/>
                </a:ext>
              </a:extLst>
            </p:cNvPr>
            <p:cNvSpPr txBox="1"/>
            <p:nvPr/>
          </p:nvSpPr>
          <p:spPr>
            <a:xfrm>
              <a:off x="0" y="0"/>
              <a:ext cx="701675" cy="327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12 315 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Connector 171">
              <a:extLst>
                <a:ext uri="{FF2B5EF4-FFF2-40B4-BE49-F238E27FC236}">
                  <a16:creationId xmlns:a16="http://schemas.microsoft.com/office/drawing/2014/main" id="{D9D4060D-C8B5-F333-689E-BD556A4986EA}"/>
                </a:ext>
              </a:extLst>
            </p:cNvPr>
            <p:cNvCxnSpPr/>
            <p:nvPr/>
          </p:nvCxnSpPr>
          <p:spPr>
            <a:xfrm>
              <a:off x="491793" y="52364"/>
              <a:ext cx="0" cy="5238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172">
              <a:extLst>
                <a:ext uri="{FF2B5EF4-FFF2-40B4-BE49-F238E27FC236}">
                  <a16:creationId xmlns:a16="http://schemas.microsoft.com/office/drawing/2014/main" id="{82C02026-D531-F3C5-569D-314B2A961BD1}"/>
                </a:ext>
              </a:extLst>
            </p:cNvPr>
            <p:cNvCxnSpPr>
              <a:cxnSpLocks/>
            </p:cNvCxnSpPr>
            <p:nvPr/>
          </p:nvCxnSpPr>
          <p:spPr>
            <a:xfrm>
              <a:off x="498365" y="333098"/>
              <a:ext cx="52705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0405F55A-63FD-76DD-8475-673DBBED972B}"/>
                </a:ext>
              </a:extLst>
            </p:cNvPr>
            <p:cNvSpPr txBox="1"/>
            <p:nvPr/>
          </p:nvSpPr>
          <p:spPr>
            <a:xfrm>
              <a:off x="562644" y="-19673"/>
              <a:ext cx="304800" cy="327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61F36EA3-7E2A-618A-4ABB-3FB713E83652}"/>
                </a:ext>
              </a:extLst>
            </p:cNvPr>
            <p:cNvSpPr txBox="1"/>
            <p:nvPr/>
          </p:nvSpPr>
          <p:spPr>
            <a:xfrm>
              <a:off x="566045" y="268405"/>
              <a:ext cx="701675" cy="327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6 157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7A46BE36-CCB4-569A-D079-9D60C00BA647}"/>
                </a:ext>
              </a:extLst>
            </p:cNvPr>
            <p:cNvSpPr txBox="1"/>
            <p:nvPr/>
          </p:nvSpPr>
          <p:spPr>
            <a:xfrm>
              <a:off x="63231" y="265572"/>
              <a:ext cx="423545" cy="327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 dirty="0">
                  <a:ea typeface="Times New Roman" panose="02020603050405020304" pitchFamily="18" charset="0"/>
                  <a:cs typeface="Arial" panose="020B0604020202020204" pitchFamily="34" charset="0"/>
                </a:rPr>
                <a:t>0 3</a:t>
              </a:r>
              <a:endParaRPr lang="en-US" sz="2400" kern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2D973AF4-C56A-61DD-856D-907C81AD6BCE}"/>
                </a:ext>
              </a:extLst>
            </p:cNvPr>
            <p:cNvSpPr txBox="1"/>
            <p:nvPr/>
          </p:nvSpPr>
          <p:spPr>
            <a:xfrm>
              <a:off x="171090" y="520010"/>
              <a:ext cx="551815" cy="327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 11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25A7896B-CE79-D9E3-0D68-DC4FE5246702}"/>
                </a:ext>
              </a:extLst>
            </p:cNvPr>
            <p:cNvSpPr txBox="1"/>
            <p:nvPr/>
          </p:nvSpPr>
          <p:spPr>
            <a:xfrm>
              <a:off x="274045" y="806286"/>
              <a:ext cx="551180" cy="327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15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19">
              <a:extLst>
                <a:ext uri="{FF2B5EF4-FFF2-40B4-BE49-F238E27FC236}">
                  <a16:creationId xmlns:a16="http://schemas.microsoft.com/office/drawing/2014/main" id="{F9B2D31B-91E4-DF69-9B3A-B56B64A71B85}"/>
                </a:ext>
              </a:extLst>
            </p:cNvPr>
            <p:cNvSpPr txBox="1"/>
            <p:nvPr/>
          </p:nvSpPr>
          <p:spPr>
            <a:xfrm>
              <a:off x="294579" y="1117237"/>
              <a:ext cx="551815" cy="327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 dirty="0">
                  <a:ea typeface="Times New Roman" panose="02020603050405020304" pitchFamily="18" charset="0"/>
                  <a:cs typeface="Arial" panose="020B0604020202020204" pitchFamily="34" charset="0"/>
                </a:rPr>
                <a:t>01</a:t>
              </a:r>
              <a:endParaRPr lang="en-US" sz="2400" kern="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Picture 25">
            <a:extLst>
              <a:ext uri="{FF2B5EF4-FFF2-40B4-BE49-F238E27FC236}">
                <a16:creationId xmlns:a16="http://schemas.microsoft.com/office/drawing/2014/main" id="{8E9912E4-31D8-3550-F542-0D523D028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8114" y="1423494"/>
            <a:ext cx="1152679" cy="1215717"/>
          </a:xfrm>
          <a:prstGeom prst="rect">
            <a:avLst/>
          </a:prstGeom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56D517D3-C728-5068-D2BE-FF929AF4A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330738">
            <a:off x="132771" y="5524414"/>
            <a:ext cx="1493775" cy="12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7">
            <a:extLst>
              <a:ext uri="{FF2B5EF4-FFF2-40B4-BE49-F238E27FC236}">
                <a16:creationId xmlns:a16="http://schemas.microsoft.com/office/drawing/2014/main" id="{0C1D899C-12D2-CC5F-682B-4A33D180CB51}"/>
              </a:ext>
            </a:extLst>
          </p:cNvPr>
          <p:cNvSpPr/>
          <p:nvPr/>
        </p:nvSpPr>
        <p:spPr>
          <a:xfrm>
            <a:off x="0" y="618324"/>
            <a:ext cx="12192000" cy="6239675"/>
          </a:xfrm>
          <a:custGeom>
            <a:avLst/>
            <a:gdLst/>
            <a:ahLst/>
            <a:cxnLst/>
            <a:rect l="l" t="t" r="r" b="b"/>
            <a:pathLst>
              <a:path w="4112280" h="2317832">
                <a:moveTo>
                  <a:pt x="9917" y="0"/>
                </a:moveTo>
                <a:lnTo>
                  <a:pt x="4102363" y="0"/>
                </a:lnTo>
                <a:cubicBezTo>
                  <a:pt x="4107840" y="0"/>
                  <a:pt x="4112280" y="4440"/>
                  <a:pt x="4112280" y="9917"/>
                </a:cubicBezTo>
                <a:lnTo>
                  <a:pt x="4112280" y="2307916"/>
                </a:lnTo>
                <a:cubicBezTo>
                  <a:pt x="4112280" y="2310546"/>
                  <a:pt x="4111235" y="2313068"/>
                  <a:pt x="4109375" y="2314928"/>
                </a:cubicBezTo>
                <a:cubicBezTo>
                  <a:pt x="4107515" y="2316788"/>
                  <a:pt x="4104993" y="2317832"/>
                  <a:pt x="4102363" y="2317832"/>
                </a:cubicBezTo>
                <a:lnTo>
                  <a:pt x="9917" y="2317832"/>
                </a:lnTo>
                <a:cubicBezTo>
                  <a:pt x="4440" y="2317832"/>
                  <a:pt x="0" y="2313393"/>
                  <a:pt x="0" y="2307916"/>
                </a:cubicBezTo>
                <a:lnTo>
                  <a:pt x="0" y="9917"/>
                </a:lnTo>
                <a:cubicBezTo>
                  <a:pt x="0" y="4440"/>
                  <a:pt x="4440" y="0"/>
                  <a:pt x="9917" y="0"/>
                </a:cubicBezTo>
                <a:close/>
              </a:path>
            </a:pathLst>
          </a:custGeom>
          <a:solidFill>
            <a:srgbClr val="FCF4E8"/>
          </a:solid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Freeform 89">
            <a:extLst>
              <a:ext uri="{FF2B5EF4-FFF2-40B4-BE49-F238E27FC236}">
                <a16:creationId xmlns:a16="http://schemas.microsoft.com/office/drawing/2014/main" id="{B41A9E64-809B-1F96-B169-721425909BFA}"/>
              </a:ext>
            </a:extLst>
          </p:cNvPr>
          <p:cNvSpPr/>
          <p:nvPr/>
        </p:nvSpPr>
        <p:spPr>
          <a:xfrm>
            <a:off x="245979" y="753396"/>
            <a:ext cx="11734800" cy="5876004"/>
          </a:xfrm>
          <a:custGeom>
            <a:avLst/>
            <a:gdLst/>
            <a:ahLst/>
            <a:cxnLst/>
            <a:rect l="l" t="t" r="r" b="b"/>
            <a:pathLst>
              <a:path w="3939065" h="2167467">
                <a:moveTo>
                  <a:pt x="10353" y="0"/>
                </a:moveTo>
                <a:lnTo>
                  <a:pt x="3928713" y="0"/>
                </a:lnTo>
                <a:cubicBezTo>
                  <a:pt x="3931458" y="0"/>
                  <a:pt x="3934092" y="1091"/>
                  <a:pt x="3936033" y="3032"/>
                </a:cubicBezTo>
                <a:cubicBezTo>
                  <a:pt x="3937975" y="4974"/>
                  <a:pt x="3939065" y="7607"/>
                  <a:pt x="3939065" y="10353"/>
                </a:cubicBezTo>
                <a:lnTo>
                  <a:pt x="3939065" y="2157114"/>
                </a:lnTo>
                <a:cubicBezTo>
                  <a:pt x="3939065" y="2159860"/>
                  <a:pt x="3937975" y="2162493"/>
                  <a:pt x="3936033" y="2164435"/>
                </a:cubicBezTo>
                <a:cubicBezTo>
                  <a:pt x="3934092" y="2166376"/>
                  <a:pt x="3931458" y="2167467"/>
                  <a:pt x="3928713" y="2167467"/>
                </a:cubicBezTo>
                <a:lnTo>
                  <a:pt x="10353" y="2167467"/>
                </a:lnTo>
                <a:cubicBezTo>
                  <a:pt x="7607" y="2167467"/>
                  <a:pt x="4974" y="2166376"/>
                  <a:pt x="3032" y="2164435"/>
                </a:cubicBezTo>
                <a:cubicBezTo>
                  <a:pt x="1091" y="2162493"/>
                  <a:pt x="0" y="2159860"/>
                  <a:pt x="0" y="2157114"/>
                </a:cubicBezTo>
                <a:lnTo>
                  <a:pt x="0" y="10353"/>
                </a:lnTo>
                <a:cubicBezTo>
                  <a:pt x="0" y="7607"/>
                  <a:pt x="1091" y="4974"/>
                  <a:pt x="3032" y="3032"/>
                </a:cubicBezTo>
                <a:cubicBezTo>
                  <a:pt x="4974" y="1091"/>
                  <a:pt x="7607" y="0"/>
                  <a:pt x="1035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7625">
            <a:solidFill>
              <a:srgbClr val="9FC2B6"/>
            </a:solidFill>
          </a:ln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115">
            <a:extLst>
              <a:ext uri="{FF2B5EF4-FFF2-40B4-BE49-F238E27FC236}">
                <a16:creationId xmlns:a16="http://schemas.microsoft.com/office/drawing/2014/main" id="{53BA395F-FCE2-71A0-1E74-553F2D52A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717" b="42966"/>
          <a:stretch>
            <a:fillRect/>
          </a:stretch>
        </p:blipFill>
        <p:spPr>
          <a:xfrm rot="19370142">
            <a:off x="234244" y="5869154"/>
            <a:ext cx="986703" cy="853701"/>
          </a:xfrm>
          <a:prstGeom prst="rect">
            <a:avLst/>
          </a:prstGeom>
        </p:spPr>
      </p:pic>
      <p:sp>
        <p:nvSpPr>
          <p:cNvPr id="5" name="Google Shape;183;p6">
            <a:extLst>
              <a:ext uri="{FF2B5EF4-FFF2-40B4-BE49-F238E27FC236}">
                <a16:creationId xmlns:a16="http://schemas.microsoft.com/office/drawing/2014/main" id="{3DA2B892-736D-6918-8629-377000095916}"/>
              </a:ext>
            </a:extLst>
          </p:cNvPr>
          <p:cNvSpPr txBox="1"/>
          <p:nvPr/>
        </p:nvSpPr>
        <p:spPr>
          <a:xfrm>
            <a:off x="-350084" y="950598"/>
            <a:ext cx="6488425" cy="4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2200" b="1" kern="0" dirty="0" err="1">
                <a:cs typeface="Arial"/>
                <a:sym typeface="Arial"/>
              </a:rPr>
              <a:t>Bài</a:t>
            </a:r>
            <a:r>
              <a:rPr lang="en-US" sz="2200" b="1" kern="0" dirty="0">
                <a:cs typeface="Arial"/>
                <a:sym typeface="Arial"/>
              </a:rPr>
              <a:t> </a:t>
            </a:r>
            <a:r>
              <a:rPr lang="en-US" sz="2200" b="1" kern="0" dirty="0" err="1">
                <a:cs typeface="Arial"/>
                <a:sym typeface="Arial"/>
              </a:rPr>
              <a:t>tập</a:t>
            </a:r>
            <a:r>
              <a:rPr lang="en-US" sz="2200" b="1" kern="0" dirty="0">
                <a:cs typeface="Arial"/>
                <a:sym typeface="Arial"/>
              </a:rPr>
              <a:t> 2 (SGK – tr6)</a:t>
            </a:r>
          </a:p>
        </p:txBody>
      </p:sp>
      <p:sp>
        <p:nvSpPr>
          <p:cNvPr id="6" name="Rectangle 174">
            <a:extLst>
              <a:ext uri="{FF2B5EF4-FFF2-40B4-BE49-F238E27FC236}">
                <a16:creationId xmlns:a16="http://schemas.microsoft.com/office/drawing/2014/main" id="{D19C3FC9-3984-7476-4BD9-424D04CE52CF}"/>
              </a:ext>
            </a:extLst>
          </p:cNvPr>
          <p:cNvSpPr/>
          <p:nvPr/>
        </p:nvSpPr>
        <p:spPr>
          <a:xfrm>
            <a:off x="4368697" y="848025"/>
            <a:ext cx="13100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2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175">
            <a:extLst>
              <a:ext uri="{FF2B5EF4-FFF2-40B4-BE49-F238E27FC236}">
                <a16:creationId xmlns:a16="http://schemas.microsoft.com/office/drawing/2014/main" id="{ECF7E0DA-DEC3-4724-6C7B-7A01FD6C2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49" y="1482319"/>
            <a:ext cx="10306285" cy="1830595"/>
          </a:xfrm>
          <a:prstGeom prst="rect">
            <a:avLst/>
          </a:prstGeom>
        </p:spPr>
      </p:pic>
      <p:sp>
        <p:nvSpPr>
          <p:cNvPr id="8" name="TextBox 176">
            <a:extLst>
              <a:ext uri="{FF2B5EF4-FFF2-40B4-BE49-F238E27FC236}">
                <a16:creationId xmlns:a16="http://schemas.microsoft.com/office/drawing/2014/main" id="{09F0CECF-296F-F60B-4E25-E099D0F05E19}"/>
              </a:ext>
            </a:extLst>
          </p:cNvPr>
          <p:cNvSpPr txBox="1"/>
          <p:nvPr/>
        </p:nvSpPr>
        <p:spPr>
          <a:xfrm rot="400351">
            <a:off x="3992066" y="2603993"/>
            <a:ext cx="1077486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26 450</a:t>
            </a:r>
          </a:p>
        </p:txBody>
      </p:sp>
      <p:sp>
        <p:nvSpPr>
          <p:cNvPr id="9" name="TextBox 177">
            <a:extLst>
              <a:ext uri="{FF2B5EF4-FFF2-40B4-BE49-F238E27FC236}">
                <a16:creationId xmlns:a16="http://schemas.microsoft.com/office/drawing/2014/main" id="{F068284A-7187-0BD5-3449-21EAB52565C9}"/>
              </a:ext>
            </a:extLst>
          </p:cNvPr>
          <p:cNvSpPr txBox="1"/>
          <p:nvPr/>
        </p:nvSpPr>
        <p:spPr>
          <a:xfrm>
            <a:off x="8979310" y="2633943"/>
            <a:ext cx="1115598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26 850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44F02C6-CA5C-6DC3-D211-2775701CA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37834" y="762120"/>
            <a:ext cx="772527" cy="1026613"/>
          </a:xfrm>
          <a:prstGeom prst="rect">
            <a:avLst/>
          </a:prstGeom>
        </p:spPr>
      </p:pic>
      <p:sp>
        <p:nvSpPr>
          <p:cNvPr id="11" name="Rectangle 180">
            <a:extLst>
              <a:ext uri="{FF2B5EF4-FFF2-40B4-BE49-F238E27FC236}">
                <a16:creationId xmlns:a16="http://schemas.microsoft.com/office/drawing/2014/main" id="{04DCE2F8-94BE-62CD-97F3-0D7B419FF039}"/>
              </a:ext>
            </a:extLst>
          </p:cNvPr>
          <p:cNvSpPr/>
          <p:nvPr/>
        </p:nvSpPr>
        <p:spPr>
          <a:xfrm>
            <a:off x="520930" y="3576304"/>
            <a:ext cx="11234821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vi-VN" sz="2200" dirty="0">
                <a:ea typeface="Times New Roman" panose="02020603050405020304" pitchFamily="18" charset="0"/>
                <a:cs typeface="Arial" panose="020B0604020202020204" pitchFamily="34" charset="0"/>
              </a:rPr>
              <a:t>Làm tròn số 26 358 đến hàng chục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2" name="Table 182">
            <a:extLst>
              <a:ext uri="{FF2B5EF4-FFF2-40B4-BE49-F238E27FC236}">
                <a16:creationId xmlns:a16="http://schemas.microsoft.com/office/drawing/2014/main" id="{B1C4FF3A-380A-1A85-85E8-18E44F431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566166"/>
              </p:ext>
            </p:extLst>
          </p:nvPr>
        </p:nvGraphicFramePr>
        <p:xfrm>
          <a:off x="806552" y="4352690"/>
          <a:ext cx="10633057" cy="1751914"/>
        </p:xfrm>
        <a:graphic>
          <a:graphicData uri="http://schemas.openxmlformats.org/drawingml/2006/table">
            <a:tbl>
              <a:tblPr firstRow="1" bandRow="1"/>
              <a:tblGrid>
                <a:gridCol w="1895457">
                  <a:extLst>
                    <a:ext uri="{9D8B030D-6E8A-4147-A177-3AD203B41FA5}">
                      <a16:colId xmlns:a16="http://schemas.microsoft.com/office/drawing/2014/main" val="32317987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5274465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0594684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754818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779171007"/>
                    </a:ext>
                  </a:extLst>
                </a:gridCol>
              </a:tblGrid>
              <a:tr h="87984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800"/>
                    </a:p>
                  </a:txBody>
                  <a:tcPr marL="60960" marR="60960" marT="30480" marB="30480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800"/>
                    </a:p>
                  </a:txBody>
                  <a:tcPr marL="60960" marR="60960" marT="30480" marB="30480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800"/>
                    </a:p>
                  </a:txBody>
                  <a:tcPr marL="60960" marR="60960" marT="30480" marB="30480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800"/>
                    </a:p>
                  </a:txBody>
                  <a:tcPr marL="60960" marR="60960" marT="30480" marB="30480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800"/>
                    </a:p>
                  </a:txBody>
                  <a:tcPr marL="60960" marR="60960" marT="30480" marB="30480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069943"/>
                  </a:ext>
                </a:extLst>
              </a:tr>
              <a:tr h="872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800"/>
                    </a:p>
                  </a:txBody>
                  <a:tcPr marL="60960" marR="60960" marT="30480" marB="30480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800"/>
                    </a:p>
                  </a:txBody>
                  <a:tcPr marL="60960" marR="60960" marT="30480" marB="30480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800"/>
                    </a:p>
                  </a:txBody>
                  <a:tcPr marL="60960" marR="60960" marT="30480" marB="30480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800"/>
                    </a:p>
                  </a:txBody>
                  <a:tcPr marL="60960" marR="60960" marT="30480" marB="30480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020793"/>
                  </a:ext>
                </a:extLst>
              </a:tr>
            </a:tbl>
          </a:graphicData>
        </a:graphic>
      </p:graphicFrame>
      <p:sp>
        <p:nvSpPr>
          <p:cNvPr id="13" name="Rectangle 183">
            <a:extLst>
              <a:ext uri="{FF2B5EF4-FFF2-40B4-BE49-F238E27FC236}">
                <a16:creationId xmlns:a16="http://schemas.microsoft.com/office/drawing/2014/main" id="{092FF151-23FC-6A11-7C1B-125A91715D49}"/>
              </a:ext>
            </a:extLst>
          </p:cNvPr>
          <p:cNvSpPr/>
          <p:nvPr/>
        </p:nvSpPr>
        <p:spPr>
          <a:xfrm>
            <a:off x="931549" y="4297988"/>
            <a:ext cx="1668859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39">
              <a:lnSpc>
                <a:spcPct val="150000"/>
              </a:lnSpc>
            </a:pP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 dirty="0">
                <a:ea typeface="Times New Roman" panose="02020603050405020304" pitchFamily="18" charset="0"/>
                <a:cs typeface="Arial" panose="020B0604020202020204" pitchFamily="34" charset="0"/>
              </a:rPr>
              <a:t>tròn số 26 358</a:t>
            </a:r>
            <a:endParaRPr lang="en-US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09539">
              <a:lnSpc>
                <a:spcPct val="150000"/>
              </a:lnSpc>
            </a:pP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14" name="Rectangle 184">
            <a:extLst>
              <a:ext uri="{FF2B5EF4-FFF2-40B4-BE49-F238E27FC236}">
                <a16:creationId xmlns:a16="http://schemas.microsoft.com/office/drawing/2014/main" id="{26ACF781-A8AB-6E57-0543-DDEAE98765A4}"/>
              </a:ext>
            </a:extLst>
          </p:cNvPr>
          <p:cNvSpPr/>
          <p:nvPr/>
        </p:nvSpPr>
        <p:spPr>
          <a:xfrm>
            <a:off x="2651208" y="4447875"/>
            <a:ext cx="2069121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39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vi-VN" sz="2200" dirty="0">
                <a:ea typeface="Times New Roman" panose="02020603050405020304" pitchFamily="18" charset="0"/>
                <a:cs typeface="Arial" panose="020B0604020202020204" pitchFamily="34" charset="0"/>
              </a:rPr>
              <a:t>àng chục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15" name="Rectangle 185">
            <a:extLst>
              <a:ext uri="{FF2B5EF4-FFF2-40B4-BE49-F238E27FC236}">
                <a16:creationId xmlns:a16="http://schemas.microsoft.com/office/drawing/2014/main" id="{76C92A9C-024C-7282-907E-8E9288E203F0}"/>
              </a:ext>
            </a:extLst>
          </p:cNvPr>
          <p:cNvSpPr/>
          <p:nvPr/>
        </p:nvSpPr>
        <p:spPr>
          <a:xfrm>
            <a:off x="4530808" y="4440939"/>
            <a:ext cx="2421879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39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vi-VN" sz="2200" dirty="0">
                <a:ea typeface="Times New Roman" panose="02020603050405020304" pitchFamily="18" charset="0"/>
                <a:cs typeface="Arial" panose="020B0604020202020204" pitchFamily="34" charset="0"/>
              </a:rPr>
              <a:t>àng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16" name="Rectangle 186">
            <a:extLst>
              <a:ext uri="{FF2B5EF4-FFF2-40B4-BE49-F238E27FC236}">
                <a16:creationId xmlns:a16="http://schemas.microsoft.com/office/drawing/2014/main" id="{29EAC15A-B1A4-F148-71D1-D4980EC2233B}"/>
              </a:ext>
            </a:extLst>
          </p:cNvPr>
          <p:cNvSpPr/>
          <p:nvPr/>
        </p:nvSpPr>
        <p:spPr>
          <a:xfrm>
            <a:off x="6461208" y="4468405"/>
            <a:ext cx="2421879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39">
              <a:lnSpc>
                <a:spcPct val="150000"/>
              </a:lnSpc>
            </a:pPr>
            <a:r>
              <a:rPr lang="en-US" sz="2200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vi-VN" sz="2200">
                <a:ea typeface="Times New Roman" panose="02020603050405020304" pitchFamily="18" charset="0"/>
                <a:cs typeface="Arial" panose="020B0604020202020204" pitchFamily="34" charset="0"/>
              </a:rPr>
              <a:t>àng </a:t>
            </a:r>
            <a:r>
              <a:rPr lang="en-US" sz="2200"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endParaRPr lang="en-US" sz="2200">
              <a:cs typeface="Arial" panose="020B0604020202020204" pitchFamily="34" charset="0"/>
            </a:endParaRPr>
          </a:p>
        </p:txBody>
      </p:sp>
      <p:sp>
        <p:nvSpPr>
          <p:cNvPr id="17" name="Rectangle 187">
            <a:extLst>
              <a:ext uri="{FF2B5EF4-FFF2-40B4-BE49-F238E27FC236}">
                <a16:creationId xmlns:a16="http://schemas.microsoft.com/office/drawing/2014/main" id="{4E7A011D-C96A-6939-5899-3B18EA82F6C1}"/>
              </a:ext>
            </a:extLst>
          </p:cNvPr>
          <p:cNvSpPr/>
          <p:nvPr/>
        </p:nvSpPr>
        <p:spPr>
          <a:xfrm>
            <a:off x="8496208" y="4474741"/>
            <a:ext cx="3197400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39">
              <a:lnSpc>
                <a:spcPct val="150000"/>
              </a:lnSpc>
            </a:pPr>
            <a:r>
              <a:rPr lang="en-US" sz="2200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vi-VN" sz="2200">
                <a:ea typeface="Times New Roman" panose="02020603050405020304" pitchFamily="18" charset="0"/>
                <a:cs typeface="Arial" panose="020B0604020202020204" pitchFamily="34" charset="0"/>
              </a:rPr>
              <a:t>àng </a:t>
            </a:r>
            <a:r>
              <a:rPr lang="en-US" sz="2200">
                <a:ea typeface="Times New Roman" panose="02020603050405020304" pitchFamily="18" charset="0"/>
                <a:cs typeface="Arial" panose="020B0604020202020204" pitchFamily="34" charset="0"/>
              </a:rPr>
              <a:t>chục nghìn</a:t>
            </a:r>
            <a:endParaRPr lang="en-US" sz="2200">
              <a:cs typeface="Arial" panose="020B0604020202020204" pitchFamily="34" charset="0"/>
            </a:endParaRPr>
          </a:p>
        </p:txBody>
      </p:sp>
      <p:sp>
        <p:nvSpPr>
          <p:cNvPr id="18" name="Rectangle 188">
            <a:extLst>
              <a:ext uri="{FF2B5EF4-FFF2-40B4-BE49-F238E27FC236}">
                <a16:creationId xmlns:a16="http://schemas.microsoft.com/office/drawing/2014/main" id="{32B49977-5306-5E35-3267-3964EF5F3913}"/>
              </a:ext>
            </a:extLst>
          </p:cNvPr>
          <p:cNvSpPr/>
          <p:nvPr/>
        </p:nvSpPr>
        <p:spPr>
          <a:xfrm>
            <a:off x="3151373" y="5456156"/>
            <a:ext cx="10406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26 360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Rectangle 189">
            <a:extLst>
              <a:ext uri="{FF2B5EF4-FFF2-40B4-BE49-F238E27FC236}">
                <a16:creationId xmlns:a16="http://schemas.microsoft.com/office/drawing/2014/main" id="{8F09BE50-4BEB-7B72-609D-DE166A7A4247}"/>
              </a:ext>
            </a:extLst>
          </p:cNvPr>
          <p:cNvSpPr/>
          <p:nvPr/>
        </p:nvSpPr>
        <p:spPr>
          <a:xfrm>
            <a:off x="5097671" y="5439417"/>
            <a:ext cx="10406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26 400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Rectangle 191">
            <a:extLst>
              <a:ext uri="{FF2B5EF4-FFF2-40B4-BE49-F238E27FC236}">
                <a16:creationId xmlns:a16="http://schemas.microsoft.com/office/drawing/2014/main" id="{A4925196-3EB9-EE0C-437C-524326231C4B}"/>
              </a:ext>
            </a:extLst>
          </p:cNvPr>
          <p:cNvSpPr/>
          <p:nvPr/>
        </p:nvSpPr>
        <p:spPr>
          <a:xfrm>
            <a:off x="7130211" y="5434817"/>
            <a:ext cx="10406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26 000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Rectangle 192">
            <a:extLst>
              <a:ext uri="{FF2B5EF4-FFF2-40B4-BE49-F238E27FC236}">
                <a16:creationId xmlns:a16="http://schemas.microsoft.com/office/drawing/2014/main" id="{5C06343D-4AE1-ECA5-1077-5534E20FED11}"/>
              </a:ext>
            </a:extLst>
          </p:cNvPr>
          <p:cNvSpPr/>
          <p:nvPr/>
        </p:nvSpPr>
        <p:spPr>
          <a:xfrm>
            <a:off x="9510239" y="5434817"/>
            <a:ext cx="10406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30 000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2" name="Picture 119">
            <a:extLst>
              <a:ext uri="{FF2B5EF4-FFF2-40B4-BE49-F238E27FC236}">
                <a16:creationId xmlns:a16="http://schemas.microsoft.com/office/drawing/2014/main" id="{8D137032-4421-196F-B632-8D863B411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717" b="42966"/>
          <a:stretch>
            <a:fillRect/>
          </a:stretch>
        </p:blipFill>
        <p:spPr>
          <a:xfrm flipH="1">
            <a:off x="11159687" y="3894355"/>
            <a:ext cx="926703" cy="8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7">
            <a:extLst>
              <a:ext uri="{FF2B5EF4-FFF2-40B4-BE49-F238E27FC236}">
                <a16:creationId xmlns:a16="http://schemas.microsoft.com/office/drawing/2014/main" id="{4827953A-2F6E-3593-9BC7-63F0A10C2ACE}"/>
              </a:ext>
            </a:extLst>
          </p:cNvPr>
          <p:cNvSpPr/>
          <p:nvPr/>
        </p:nvSpPr>
        <p:spPr>
          <a:xfrm>
            <a:off x="-17379" y="624114"/>
            <a:ext cx="12192000" cy="6233886"/>
          </a:xfrm>
          <a:custGeom>
            <a:avLst/>
            <a:gdLst/>
            <a:ahLst/>
            <a:cxnLst/>
            <a:rect l="l" t="t" r="r" b="b"/>
            <a:pathLst>
              <a:path w="4112280" h="2317832">
                <a:moveTo>
                  <a:pt x="9917" y="0"/>
                </a:moveTo>
                <a:lnTo>
                  <a:pt x="4102363" y="0"/>
                </a:lnTo>
                <a:cubicBezTo>
                  <a:pt x="4107840" y="0"/>
                  <a:pt x="4112280" y="4440"/>
                  <a:pt x="4112280" y="9917"/>
                </a:cubicBezTo>
                <a:lnTo>
                  <a:pt x="4112280" y="2307916"/>
                </a:lnTo>
                <a:cubicBezTo>
                  <a:pt x="4112280" y="2310546"/>
                  <a:pt x="4111235" y="2313068"/>
                  <a:pt x="4109375" y="2314928"/>
                </a:cubicBezTo>
                <a:cubicBezTo>
                  <a:pt x="4107515" y="2316788"/>
                  <a:pt x="4104993" y="2317832"/>
                  <a:pt x="4102363" y="2317832"/>
                </a:cubicBezTo>
                <a:lnTo>
                  <a:pt x="9917" y="2317832"/>
                </a:lnTo>
                <a:cubicBezTo>
                  <a:pt x="4440" y="2317832"/>
                  <a:pt x="0" y="2313393"/>
                  <a:pt x="0" y="2307916"/>
                </a:cubicBezTo>
                <a:lnTo>
                  <a:pt x="0" y="9917"/>
                </a:lnTo>
                <a:cubicBezTo>
                  <a:pt x="0" y="4440"/>
                  <a:pt x="4440" y="0"/>
                  <a:pt x="9917" y="0"/>
                </a:cubicBezTo>
                <a:close/>
              </a:path>
            </a:pathLst>
          </a:custGeom>
          <a:solidFill>
            <a:srgbClr val="FCF4E8"/>
          </a:solid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Freeform 89">
            <a:extLst>
              <a:ext uri="{FF2B5EF4-FFF2-40B4-BE49-F238E27FC236}">
                <a16:creationId xmlns:a16="http://schemas.microsoft.com/office/drawing/2014/main" id="{6A01FFFD-A9E7-706F-2130-33D096104343}"/>
              </a:ext>
            </a:extLst>
          </p:cNvPr>
          <p:cNvSpPr/>
          <p:nvPr/>
        </p:nvSpPr>
        <p:spPr>
          <a:xfrm>
            <a:off x="228600" y="837914"/>
            <a:ext cx="11734800" cy="5791486"/>
          </a:xfrm>
          <a:custGeom>
            <a:avLst/>
            <a:gdLst/>
            <a:ahLst/>
            <a:cxnLst/>
            <a:rect l="l" t="t" r="r" b="b"/>
            <a:pathLst>
              <a:path w="3939065" h="2167467">
                <a:moveTo>
                  <a:pt x="10353" y="0"/>
                </a:moveTo>
                <a:lnTo>
                  <a:pt x="3928713" y="0"/>
                </a:lnTo>
                <a:cubicBezTo>
                  <a:pt x="3931458" y="0"/>
                  <a:pt x="3934092" y="1091"/>
                  <a:pt x="3936033" y="3032"/>
                </a:cubicBezTo>
                <a:cubicBezTo>
                  <a:pt x="3937975" y="4974"/>
                  <a:pt x="3939065" y="7607"/>
                  <a:pt x="3939065" y="10353"/>
                </a:cubicBezTo>
                <a:lnTo>
                  <a:pt x="3939065" y="2157114"/>
                </a:lnTo>
                <a:cubicBezTo>
                  <a:pt x="3939065" y="2159860"/>
                  <a:pt x="3937975" y="2162493"/>
                  <a:pt x="3936033" y="2164435"/>
                </a:cubicBezTo>
                <a:cubicBezTo>
                  <a:pt x="3934092" y="2166376"/>
                  <a:pt x="3931458" y="2167467"/>
                  <a:pt x="3928713" y="2167467"/>
                </a:cubicBezTo>
                <a:lnTo>
                  <a:pt x="10353" y="2167467"/>
                </a:lnTo>
                <a:cubicBezTo>
                  <a:pt x="7607" y="2167467"/>
                  <a:pt x="4974" y="2166376"/>
                  <a:pt x="3032" y="2164435"/>
                </a:cubicBezTo>
                <a:cubicBezTo>
                  <a:pt x="1091" y="2162493"/>
                  <a:pt x="0" y="2159860"/>
                  <a:pt x="0" y="2157114"/>
                </a:cubicBezTo>
                <a:lnTo>
                  <a:pt x="0" y="10353"/>
                </a:lnTo>
                <a:cubicBezTo>
                  <a:pt x="0" y="7607"/>
                  <a:pt x="1091" y="4974"/>
                  <a:pt x="3032" y="3032"/>
                </a:cubicBezTo>
                <a:cubicBezTo>
                  <a:pt x="4974" y="1091"/>
                  <a:pt x="7607" y="0"/>
                  <a:pt x="1035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7625">
            <a:solidFill>
              <a:srgbClr val="9FC2B6"/>
            </a:solidFill>
          </a:ln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115">
            <a:extLst>
              <a:ext uri="{FF2B5EF4-FFF2-40B4-BE49-F238E27FC236}">
                <a16:creationId xmlns:a16="http://schemas.microsoft.com/office/drawing/2014/main" id="{B637190D-FD50-3D3A-CD23-A5C078035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717" b="42966"/>
          <a:stretch>
            <a:fillRect/>
          </a:stretch>
        </p:blipFill>
        <p:spPr>
          <a:xfrm rot="19370142">
            <a:off x="132829" y="5977145"/>
            <a:ext cx="986703" cy="853701"/>
          </a:xfrm>
          <a:prstGeom prst="rect">
            <a:avLst/>
          </a:prstGeom>
        </p:spPr>
      </p:pic>
      <p:sp>
        <p:nvSpPr>
          <p:cNvPr id="5" name="Rectangle 22">
            <a:extLst>
              <a:ext uri="{FF2B5EF4-FFF2-40B4-BE49-F238E27FC236}">
                <a16:creationId xmlns:a16="http://schemas.microsoft.com/office/drawing/2014/main" id="{954848A6-92D1-AA3E-A965-C4BE3CE18B91}"/>
              </a:ext>
            </a:extLst>
          </p:cNvPr>
          <p:cNvSpPr/>
          <p:nvPr/>
        </p:nvSpPr>
        <p:spPr>
          <a:xfrm>
            <a:off x="439500" y="862683"/>
            <a:ext cx="9296400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en-US" sz="2200">
                <a:ea typeface="Times New Roman" panose="02020603050405020304" pitchFamily="18" charset="0"/>
                <a:cs typeface="Arial" panose="020B0604020202020204" pitchFamily="34" charset="0"/>
              </a:rPr>
              <a:t>c) Sắp xếp các số sau theo thứ tự từ bé đến lớn: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1532E9F5-6BA5-5654-DFEE-EEF9F29E5D32}"/>
              </a:ext>
            </a:extLst>
          </p:cNvPr>
          <p:cNvSpPr/>
          <p:nvPr/>
        </p:nvSpPr>
        <p:spPr>
          <a:xfrm>
            <a:off x="1519883" y="5929067"/>
            <a:ext cx="11077589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: 20 990; 29 909; 29 999; 90 000.</a:t>
            </a:r>
          </a:p>
        </p:txBody>
      </p:sp>
      <p:sp>
        <p:nvSpPr>
          <p:cNvPr id="7" name="Google Shape;183;p6">
            <a:extLst>
              <a:ext uri="{FF2B5EF4-FFF2-40B4-BE49-F238E27FC236}">
                <a16:creationId xmlns:a16="http://schemas.microsoft.com/office/drawing/2014/main" id="{88B243C1-F485-B2D6-394D-AC7BD5BED2DF}"/>
              </a:ext>
            </a:extLst>
          </p:cNvPr>
          <p:cNvSpPr txBox="1"/>
          <p:nvPr/>
        </p:nvSpPr>
        <p:spPr>
          <a:xfrm>
            <a:off x="5109820" y="5514279"/>
            <a:ext cx="2124379" cy="4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2200" b="1" kern="0" dirty="0" err="1">
                <a:cs typeface="Arial"/>
                <a:sym typeface="Arial"/>
              </a:rPr>
              <a:t>Trả</a:t>
            </a:r>
            <a:r>
              <a:rPr lang="en-US" sz="2200" b="1" kern="0" dirty="0">
                <a:cs typeface="Arial"/>
                <a:sym typeface="Arial"/>
              </a:rPr>
              <a:t> </a:t>
            </a:r>
            <a:r>
              <a:rPr lang="en-US" sz="2200" b="1" kern="0" dirty="0" err="1">
                <a:cs typeface="Arial"/>
                <a:sym typeface="Arial"/>
              </a:rPr>
              <a:t>lời</a:t>
            </a:r>
            <a:r>
              <a:rPr lang="en-US" sz="2200" b="1" kern="0" dirty="0">
                <a:cs typeface="Arial"/>
                <a:sym typeface="Arial"/>
              </a:rPr>
              <a:t>:</a:t>
            </a:r>
          </a:p>
        </p:txBody>
      </p:sp>
      <p:pic>
        <p:nvPicPr>
          <p:cNvPr id="8" name="Picture 119">
            <a:extLst>
              <a:ext uri="{FF2B5EF4-FFF2-40B4-BE49-F238E27FC236}">
                <a16:creationId xmlns:a16="http://schemas.microsoft.com/office/drawing/2014/main" id="{E56E825D-8502-C7AD-CE8C-63ABE58B9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717" b="42966"/>
          <a:stretch>
            <a:fillRect/>
          </a:stretch>
        </p:blipFill>
        <p:spPr>
          <a:xfrm flipH="1">
            <a:off x="10825797" y="837914"/>
            <a:ext cx="926703" cy="801789"/>
          </a:xfrm>
          <a:prstGeom prst="rect">
            <a:avLst/>
          </a:prstGeom>
        </p:spPr>
      </p:pic>
      <p:grpSp>
        <p:nvGrpSpPr>
          <p:cNvPr id="9" name="Group 109">
            <a:extLst>
              <a:ext uri="{FF2B5EF4-FFF2-40B4-BE49-F238E27FC236}">
                <a16:creationId xmlns:a16="http://schemas.microsoft.com/office/drawing/2014/main" id="{6F6F8209-DD85-03A7-E08B-3FA8500F23A1}"/>
              </a:ext>
            </a:extLst>
          </p:cNvPr>
          <p:cNvGrpSpPr/>
          <p:nvPr/>
        </p:nvGrpSpPr>
        <p:grpSpPr>
          <a:xfrm>
            <a:off x="1364806" y="2476021"/>
            <a:ext cx="9653597" cy="2854067"/>
            <a:chOff x="0" y="0"/>
            <a:chExt cx="2686494" cy="406400"/>
          </a:xfrm>
        </p:grpSpPr>
        <p:sp>
          <p:nvSpPr>
            <p:cNvPr id="10" name="Freeform 110">
              <a:extLst>
                <a:ext uri="{FF2B5EF4-FFF2-40B4-BE49-F238E27FC236}">
                  <a16:creationId xmlns:a16="http://schemas.microsoft.com/office/drawing/2014/main" id="{8B9E5067-EB85-A576-5242-D38E7A54E6E9}"/>
                </a:ext>
              </a:extLst>
            </p:cNvPr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>
              <a:solidFill>
                <a:srgbClr val="E76262"/>
              </a:solidFill>
            </a:ln>
          </p:spPr>
          <p:txBody>
            <a:bodyPr/>
            <a:lstStyle/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1" name="TextBox 111">
              <a:extLst>
                <a:ext uri="{FF2B5EF4-FFF2-40B4-BE49-F238E27FC236}">
                  <a16:creationId xmlns:a16="http://schemas.microsoft.com/office/drawing/2014/main" id="{56E00DD0-9414-F977-A139-3C3A943231FC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2" name="Rectangle 51">
            <a:extLst>
              <a:ext uri="{FF2B5EF4-FFF2-40B4-BE49-F238E27FC236}">
                <a16:creationId xmlns:a16="http://schemas.microsoft.com/office/drawing/2014/main" id="{70415987-683C-5732-7702-BA119BB0D028}"/>
              </a:ext>
            </a:extLst>
          </p:cNvPr>
          <p:cNvSpPr/>
          <p:nvPr/>
        </p:nvSpPr>
        <p:spPr>
          <a:xfrm>
            <a:off x="1750703" y="2618760"/>
            <a:ext cx="8936069" cy="2568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 defTabSz="6095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81019" indent="-381019" algn="just" defTabSz="609539">
              <a:lnSpc>
                <a:spcPct val="150000"/>
              </a:lnSpc>
              <a:buFontTx/>
              <a:buChar char="-"/>
            </a:pP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81019" indent="-381019" algn="just" defTabSz="609539">
              <a:lnSpc>
                <a:spcPct val="150000"/>
              </a:lnSpc>
              <a:buFontTx/>
              <a:buChar char="-"/>
            </a:pP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: So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sang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81019" indent="-381019" algn="just" defTabSz="609539">
              <a:lnSpc>
                <a:spcPct val="150000"/>
              </a:lnSpc>
              <a:buFontTx/>
              <a:buChar char="-"/>
            </a:pP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→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endParaRPr lang="en-US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AA17E0C-867E-1269-C156-E5348008A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5741" y="2291830"/>
            <a:ext cx="914020" cy="872474"/>
          </a:xfrm>
          <a:prstGeom prst="rect">
            <a:avLst/>
          </a:prstGeom>
        </p:spPr>
      </p:pic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36932DCE-D9F9-E646-E6AE-C67D43DCC68D}"/>
              </a:ext>
            </a:extLst>
          </p:cNvPr>
          <p:cNvSpPr/>
          <p:nvPr/>
        </p:nvSpPr>
        <p:spPr>
          <a:xfrm>
            <a:off x="1298524" y="1552361"/>
            <a:ext cx="1985454" cy="62888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29 999</a:t>
            </a: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99ED102F-481A-AC68-ACF5-9E29A13808B0}"/>
              </a:ext>
            </a:extLst>
          </p:cNvPr>
          <p:cNvSpPr/>
          <p:nvPr/>
        </p:nvSpPr>
        <p:spPr>
          <a:xfrm>
            <a:off x="3961913" y="1557929"/>
            <a:ext cx="1985454" cy="62888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90 000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5946F40F-7C47-A30C-548E-255FA30A7F12}"/>
              </a:ext>
            </a:extLst>
          </p:cNvPr>
          <p:cNvSpPr/>
          <p:nvPr/>
        </p:nvSpPr>
        <p:spPr>
          <a:xfrm>
            <a:off x="6625302" y="1572070"/>
            <a:ext cx="1985454" cy="62888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20 990</a:t>
            </a: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94CE9A4C-C0B6-F6CB-52CE-C2C0E9A50928}"/>
              </a:ext>
            </a:extLst>
          </p:cNvPr>
          <p:cNvSpPr/>
          <p:nvPr/>
        </p:nvSpPr>
        <p:spPr>
          <a:xfrm>
            <a:off x="9228797" y="1575160"/>
            <a:ext cx="1985454" cy="62888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29 909</a:t>
            </a:r>
          </a:p>
        </p:txBody>
      </p:sp>
    </p:spTree>
    <p:extLst>
      <p:ext uri="{BB962C8B-B14F-4D97-AF65-F5344CB8AC3E}">
        <p14:creationId xmlns:p14="http://schemas.microsoft.com/office/powerpoint/2010/main" val="30170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139">
            <a:extLst>
              <a:ext uri="{FF2B5EF4-FFF2-40B4-BE49-F238E27FC236}">
                <a16:creationId xmlns:a16="http://schemas.microsoft.com/office/drawing/2014/main" id="{EDD38E2F-795A-3B86-9351-2FC938417103}"/>
              </a:ext>
            </a:extLst>
          </p:cNvPr>
          <p:cNvGrpSpPr/>
          <p:nvPr/>
        </p:nvGrpSpPr>
        <p:grpSpPr>
          <a:xfrm>
            <a:off x="-151537" y="618080"/>
            <a:ext cx="12343537" cy="6239920"/>
            <a:chOff x="687870" y="743240"/>
            <a:chExt cx="15954641" cy="8800520"/>
          </a:xfrm>
        </p:grpSpPr>
        <p:grpSp>
          <p:nvGrpSpPr>
            <p:cNvPr id="65" name="Group 45">
              <a:extLst>
                <a:ext uri="{FF2B5EF4-FFF2-40B4-BE49-F238E27FC236}">
                  <a16:creationId xmlns:a16="http://schemas.microsoft.com/office/drawing/2014/main" id="{0657C9FD-1C37-C34A-6A34-4596D635B58F}"/>
                </a:ext>
              </a:extLst>
            </p:cNvPr>
            <p:cNvGrpSpPr/>
            <p:nvPr/>
          </p:nvGrpSpPr>
          <p:grpSpPr>
            <a:xfrm>
              <a:off x="754863" y="1404436"/>
              <a:ext cx="1163061" cy="7186313"/>
              <a:chOff x="124430" y="-88741"/>
              <a:chExt cx="1550745" cy="9581750"/>
            </a:xfrm>
          </p:grpSpPr>
          <p:sp>
            <p:nvSpPr>
              <p:cNvPr id="109" name="TextBox 46">
                <a:extLst>
                  <a:ext uri="{FF2B5EF4-FFF2-40B4-BE49-F238E27FC236}">
                    <a16:creationId xmlns:a16="http://schemas.microsoft.com/office/drawing/2014/main" id="{751F0A72-F5A5-37BD-21F3-73A5B6994AFE}"/>
                  </a:ext>
                </a:extLst>
              </p:cNvPr>
              <p:cNvSpPr txBox="1"/>
              <p:nvPr/>
            </p:nvSpPr>
            <p:spPr>
              <a:xfrm rot="16200000">
                <a:off x="660867" y="6222098"/>
                <a:ext cx="475151" cy="15480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110" name="TextBox 47">
                <a:extLst>
                  <a:ext uri="{FF2B5EF4-FFF2-40B4-BE49-F238E27FC236}">
                    <a16:creationId xmlns:a16="http://schemas.microsoft.com/office/drawing/2014/main" id="{DD4A1DC6-E349-6B23-AAED-F7AECBAD6B71}"/>
                  </a:ext>
                </a:extLst>
              </p:cNvPr>
              <p:cNvSpPr txBox="1"/>
              <p:nvPr/>
            </p:nvSpPr>
            <p:spPr>
              <a:xfrm rot="16200000">
                <a:off x="613698" y="-575286"/>
                <a:ext cx="574932" cy="15480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111" name="TextBox 48">
                <a:extLst>
                  <a:ext uri="{FF2B5EF4-FFF2-40B4-BE49-F238E27FC236}">
                    <a16:creationId xmlns:a16="http://schemas.microsoft.com/office/drawing/2014/main" id="{116B025B-8048-97B7-2755-4D1B931F83D8}"/>
                  </a:ext>
                </a:extLst>
              </p:cNvPr>
              <p:cNvSpPr txBox="1"/>
              <p:nvPr/>
            </p:nvSpPr>
            <p:spPr>
              <a:xfrm rot="16200000">
                <a:off x="660867" y="573797"/>
                <a:ext cx="475151" cy="15480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112" name="TextBox 49">
                <a:extLst>
                  <a:ext uri="{FF2B5EF4-FFF2-40B4-BE49-F238E27FC236}">
                    <a16:creationId xmlns:a16="http://schemas.microsoft.com/office/drawing/2014/main" id="{EDCB18B9-A78D-8627-E278-3E4BA959CE14}"/>
                  </a:ext>
                </a:extLst>
              </p:cNvPr>
              <p:cNvSpPr txBox="1"/>
              <p:nvPr/>
            </p:nvSpPr>
            <p:spPr>
              <a:xfrm rot="16200000">
                <a:off x="660867" y="1703458"/>
                <a:ext cx="475151" cy="15480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113" name="TextBox 50">
                <a:extLst>
                  <a:ext uri="{FF2B5EF4-FFF2-40B4-BE49-F238E27FC236}">
                    <a16:creationId xmlns:a16="http://schemas.microsoft.com/office/drawing/2014/main" id="{06E5BFA9-2A31-19E8-1B2C-17687E97B5F3}"/>
                  </a:ext>
                </a:extLst>
              </p:cNvPr>
              <p:cNvSpPr txBox="1"/>
              <p:nvPr/>
            </p:nvSpPr>
            <p:spPr>
              <a:xfrm rot="16200000">
                <a:off x="660867" y="2833120"/>
                <a:ext cx="475151" cy="15480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114" name="TextBox 51">
                <a:extLst>
                  <a:ext uri="{FF2B5EF4-FFF2-40B4-BE49-F238E27FC236}">
                    <a16:creationId xmlns:a16="http://schemas.microsoft.com/office/drawing/2014/main" id="{BAFB8A63-357F-781A-916F-1A11C7F47E1E}"/>
                  </a:ext>
                </a:extLst>
              </p:cNvPr>
              <p:cNvSpPr txBox="1"/>
              <p:nvPr/>
            </p:nvSpPr>
            <p:spPr>
              <a:xfrm rot="16200000">
                <a:off x="660867" y="3982204"/>
                <a:ext cx="475151" cy="15480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115" name="TextBox 52">
                <a:extLst>
                  <a:ext uri="{FF2B5EF4-FFF2-40B4-BE49-F238E27FC236}">
                    <a16:creationId xmlns:a16="http://schemas.microsoft.com/office/drawing/2014/main" id="{5D01DCEC-CFF2-DDE6-9781-B14407B474ED}"/>
                  </a:ext>
                </a:extLst>
              </p:cNvPr>
              <p:cNvSpPr txBox="1"/>
              <p:nvPr/>
            </p:nvSpPr>
            <p:spPr>
              <a:xfrm rot="16200000">
                <a:off x="660867" y="5092436"/>
                <a:ext cx="475151" cy="15480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116" name="TextBox 53">
                <a:extLst>
                  <a:ext uri="{FF2B5EF4-FFF2-40B4-BE49-F238E27FC236}">
                    <a16:creationId xmlns:a16="http://schemas.microsoft.com/office/drawing/2014/main" id="{559D0B38-7CB2-415F-8BB4-D0E23678D285}"/>
                  </a:ext>
                </a:extLst>
              </p:cNvPr>
              <p:cNvSpPr txBox="1"/>
              <p:nvPr/>
            </p:nvSpPr>
            <p:spPr>
              <a:xfrm rot="16200000">
                <a:off x="660870" y="7332333"/>
                <a:ext cx="475151" cy="15480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117" name="TextBox 54">
                <a:extLst>
                  <a:ext uri="{FF2B5EF4-FFF2-40B4-BE49-F238E27FC236}">
                    <a16:creationId xmlns:a16="http://schemas.microsoft.com/office/drawing/2014/main" id="{00893EE1-CFAF-E216-410A-CB11BD583AAE}"/>
                  </a:ext>
                </a:extLst>
              </p:cNvPr>
              <p:cNvSpPr txBox="1"/>
              <p:nvPr/>
            </p:nvSpPr>
            <p:spPr>
              <a:xfrm rot="16200000">
                <a:off x="660872" y="8481421"/>
                <a:ext cx="475151" cy="15480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</p:grpSp>
        <p:grpSp>
          <p:nvGrpSpPr>
            <p:cNvPr id="66" name="Group 56">
              <a:extLst>
                <a:ext uri="{FF2B5EF4-FFF2-40B4-BE49-F238E27FC236}">
                  <a16:creationId xmlns:a16="http://schemas.microsoft.com/office/drawing/2014/main" id="{8FF57020-F520-89D2-0E26-9114FDD895CD}"/>
                </a:ext>
              </a:extLst>
            </p:cNvPr>
            <p:cNvGrpSpPr/>
            <p:nvPr/>
          </p:nvGrpSpPr>
          <p:grpSpPr>
            <a:xfrm>
              <a:off x="1028700" y="743240"/>
              <a:ext cx="15613811" cy="8800520"/>
              <a:chOff x="0" y="0"/>
              <a:chExt cx="4112279" cy="2317832"/>
            </a:xfrm>
          </p:grpSpPr>
          <p:sp>
            <p:nvSpPr>
              <p:cNvPr id="107" name="Freeform 57">
                <a:extLst>
                  <a:ext uri="{FF2B5EF4-FFF2-40B4-BE49-F238E27FC236}">
                    <a16:creationId xmlns:a16="http://schemas.microsoft.com/office/drawing/2014/main" id="{CA524666-7585-4400-3B47-F84AED16CA01}"/>
                  </a:ext>
                </a:extLst>
              </p:cNvPr>
              <p:cNvSpPr/>
              <p:nvPr/>
            </p:nvSpPr>
            <p:spPr>
              <a:xfrm>
                <a:off x="0" y="0"/>
                <a:ext cx="4112280" cy="2317832"/>
              </a:xfrm>
              <a:custGeom>
                <a:avLst/>
                <a:gdLst/>
                <a:ahLst/>
                <a:cxnLst/>
                <a:rect l="l" t="t" r="r" b="b"/>
                <a:pathLst>
                  <a:path w="4112280" h="2317832">
                    <a:moveTo>
                      <a:pt x="9917" y="0"/>
                    </a:moveTo>
                    <a:lnTo>
                      <a:pt x="4102363" y="0"/>
                    </a:lnTo>
                    <a:cubicBezTo>
                      <a:pt x="4107840" y="0"/>
                      <a:pt x="4112280" y="4440"/>
                      <a:pt x="4112280" y="9917"/>
                    </a:cubicBezTo>
                    <a:lnTo>
                      <a:pt x="4112280" y="2307916"/>
                    </a:lnTo>
                    <a:cubicBezTo>
                      <a:pt x="4112280" y="2310546"/>
                      <a:pt x="4111235" y="2313068"/>
                      <a:pt x="4109375" y="2314928"/>
                    </a:cubicBezTo>
                    <a:cubicBezTo>
                      <a:pt x="4107515" y="2316788"/>
                      <a:pt x="4104993" y="2317832"/>
                      <a:pt x="4102363" y="2317832"/>
                    </a:cubicBezTo>
                    <a:lnTo>
                      <a:pt x="9917" y="2317832"/>
                    </a:lnTo>
                    <a:cubicBezTo>
                      <a:pt x="4440" y="2317832"/>
                      <a:pt x="0" y="2313393"/>
                      <a:pt x="0" y="2307916"/>
                    </a:cubicBezTo>
                    <a:lnTo>
                      <a:pt x="0" y="9917"/>
                    </a:lnTo>
                    <a:cubicBezTo>
                      <a:pt x="0" y="4440"/>
                      <a:pt x="4440" y="0"/>
                      <a:pt x="9917" y="0"/>
                    </a:cubicBezTo>
                    <a:close/>
                  </a:path>
                </a:pathLst>
              </a:custGeom>
              <a:solidFill>
                <a:srgbClr val="FCF4E8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TextBox 58">
                <a:extLst>
                  <a:ext uri="{FF2B5EF4-FFF2-40B4-BE49-F238E27FC236}">
                    <a16:creationId xmlns:a16="http://schemas.microsoft.com/office/drawing/2014/main" id="{13195937-C32E-BDBB-BDCF-E542A4FA4744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6" name="TextBox 61">
              <a:extLst>
                <a:ext uri="{FF2B5EF4-FFF2-40B4-BE49-F238E27FC236}">
                  <a16:creationId xmlns:a16="http://schemas.microsoft.com/office/drawing/2014/main" id="{9FE8040C-5DAA-940A-4D2A-6AFC34E5CD0D}"/>
                </a:ext>
              </a:extLst>
            </p:cNvPr>
            <p:cNvSpPr txBox="1"/>
            <p:nvPr/>
          </p:nvSpPr>
          <p:spPr>
            <a:xfrm>
              <a:off x="1337095" y="920205"/>
              <a:ext cx="3086101" cy="319459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68" name="Group 62">
              <a:extLst>
                <a:ext uri="{FF2B5EF4-FFF2-40B4-BE49-F238E27FC236}">
                  <a16:creationId xmlns:a16="http://schemas.microsoft.com/office/drawing/2014/main" id="{EAF204C0-340B-7F52-6548-E6E79ED60958}"/>
                </a:ext>
              </a:extLst>
            </p:cNvPr>
            <p:cNvGrpSpPr/>
            <p:nvPr/>
          </p:nvGrpSpPr>
          <p:grpSpPr>
            <a:xfrm>
              <a:off x="1540290" y="1622751"/>
              <a:ext cx="263115" cy="263115"/>
              <a:chOff x="0" y="0"/>
              <a:chExt cx="812800" cy="812800"/>
            </a:xfrm>
          </p:grpSpPr>
          <p:sp>
            <p:nvSpPr>
              <p:cNvPr id="103" name="Freeform 63">
                <a:extLst>
                  <a:ext uri="{FF2B5EF4-FFF2-40B4-BE49-F238E27FC236}">
                    <a16:creationId xmlns:a16="http://schemas.microsoft.com/office/drawing/2014/main" id="{33190912-62C6-CAA4-9A4C-09DFC4565D8D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TextBox 64">
                <a:extLst>
                  <a:ext uri="{FF2B5EF4-FFF2-40B4-BE49-F238E27FC236}">
                    <a16:creationId xmlns:a16="http://schemas.microsoft.com/office/drawing/2014/main" id="{D5091365-0E5E-AB10-ABCC-0C6C46D5C72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9" name="Group 65">
              <a:extLst>
                <a:ext uri="{FF2B5EF4-FFF2-40B4-BE49-F238E27FC236}">
                  <a16:creationId xmlns:a16="http://schemas.microsoft.com/office/drawing/2014/main" id="{9C1D1D3D-2D9C-A432-750E-44ED96C3D810}"/>
                </a:ext>
              </a:extLst>
            </p:cNvPr>
            <p:cNvGrpSpPr/>
            <p:nvPr/>
          </p:nvGrpSpPr>
          <p:grpSpPr>
            <a:xfrm>
              <a:off x="1540290" y="2470372"/>
              <a:ext cx="263115" cy="263115"/>
              <a:chOff x="0" y="0"/>
              <a:chExt cx="812800" cy="812800"/>
            </a:xfrm>
          </p:grpSpPr>
          <p:sp>
            <p:nvSpPr>
              <p:cNvPr id="101" name="Freeform 66">
                <a:extLst>
                  <a:ext uri="{FF2B5EF4-FFF2-40B4-BE49-F238E27FC236}">
                    <a16:creationId xmlns:a16="http://schemas.microsoft.com/office/drawing/2014/main" id="{9919DA41-8F45-C8B5-3216-0301D5AD900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TextBox 67">
                <a:extLst>
                  <a:ext uri="{FF2B5EF4-FFF2-40B4-BE49-F238E27FC236}">
                    <a16:creationId xmlns:a16="http://schemas.microsoft.com/office/drawing/2014/main" id="{6B0D1C89-B450-AA4C-ED82-4D3C8588945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0" name="Group 68">
              <a:extLst>
                <a:ext uri="{FF2B5EF4-FFF2-40B4-BE49-F238E27FC236}">
                  <a16:creationId xmlns:a16="http://schemas.microsoft.com/office/drawing/2014/main" id="{88574C89-DEC0-1FE4-1255-9C9515E43DB4}"/>
                </a:ext>
              </a:extLst>
            </p:cNvPr>
            <p:cNvGrpSpPr/>
            <p:nvPr/>
          </p:nvGrpSpPr>
          <p:grpSpPr>
            <a:xfrm>
              <a:off x="1540290" y="3317993"/>
              <a:ext cx="263115" cy="263115"/>
              <a:chOff x="0" y="0"/>
              <a:chExt cx="812800" cy="812800"/>
            </a:xfrm>
          </p:grpSpPr>
          <p:sp>
            <p:nvSpPr>
              <p:cNvPr id="99" name="Freeform 69">
                <a:extLst>
                  <a:ext uri="{FF2B5EF4-FFF2-40B4-BE49-F238E27FC236}">
                    <a16:creationId xmlns:a16="http://schemas.microsoft.com/office/drawing/2014/main" id="{AB2873DC-83F5-BC44-CEC3-307635D59139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TextBox 70">
                <a:extLst>
                  <a:ext uri="{FF2B5EF4-FFF2-40B4-BE49-F238E27FC236}">
                    <a16:creationId xmlns:a16="http://schemas.microsoft.com/office/drawing/2014/main" id="{511D896F-4952-1217-BE1E-AEAA42FB825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1" name="Group 71">
              <a:extLst>
                <a:ext uri="{FF2B5EF4-FFF2-40B4-BE49-F238E27FC236}">
                  <a16:creationId xmlns:a16="http://schemas.microsoft.com/office/drawing/2014/main" id="{675107D7-5F25-8D1A-5C41-A635F949771F}"/>
                </a:ext>
              </a:extLst>
            </p:cNvPr>
            <p:cNvGrpSpPr/>
            <p:nvPr/>
          </p:nvGrpSpPr>
          <p:grpSpPr>
            <a:xfrm>
              <a:off x="1540290" y="4165614"/>
              <a:ext cx="263115" cy="263115"/>
              <a:chOff x="0" y="0"/>
              <a:chExt cx="812800" cy="812800"/>
            </a:xfrm>
          </p:grpSpPr>
          <p:sp>
            <p:nvSpPr>
              <p:cNvPr id="97" name="Freeform 72">
                <a:extLst>
                  <a:ext uri="{FF2B5EF4-FFF2-40B4-BE49-F238E27FC236}">
                    <a16:creationId xmlns:a16="http://schemas.microsoft.com/office/drawing/2014/main" id="{789EB5C3-4EC9-4F88-73AC-3E6BD149FE9C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TextBox 73">
                <a:extLst>
                  <a:ext uri="{FF2B5EF4-FFF2-40B4-BE49-F238E27FC236}">
                    <a16:creationId xmlns:a16="http://schemas.microsoft.com/office/drawing/2014/main" id="{DB40BC62-6CF9-3CE0-41FB-8CF93DCE888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2" name="Group 74">
              <a:extLst>
                <a:ext uri="{FF2B5EF4-FFF2-40B4-BE49-F238E27FC236}">
                  <a16:creationId xmlns:a16="http://schemas.microsoft.com/office/drawing/2014/main" id="{F82C3981-E73C-EE86-24A7-BBDA107B9477}"/>
                </a:ext>
              </a:extLst>
            </p:cNvPr>
            <p:cNvGrpSpPr/>
            <p:nvPr/>
          </p:nvGrpSpPr>
          <p:grpSpPr>
            <a:xfrm>
              <a:off x="1540290" y="5013235"/>
              <a:ext cx="263115" cy="263115"/>
              <a:chOff x="0" y="0"/>
              <a:chExt cx="812800" cy="812800"/>
            </a:xfrm>
          </p:grpSpPr>
          <p:sp>
            <p:nvSpPr>
              <p:cNvPr id="95" name="Freeform 75">
                <a:extLst>
                  <a:ext uri="{FF2B5EF4-FFF2-40B4-BE49-F238E27FC236}">
                    <a16:creationId xmlns:a16="http://schemas.microsoft.com/office/drawing/2014/main" id="{D594E86C-E1C0-38FE-46DB-86CC408AB188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TextBox 76">
                <a:extLst>
                  <a:ext uri="{FF2B5EF4-FFF2-40B4-BE49-F238E27FC236}">
                    <a16:creationId xmlns:a16="http://schemas.microsoft.com/office/drawing/2014/main" id="{32466258-2ED1-6D6A-81F1-63161F942BD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3" name="Group 77">
              <a:extLst>
                <a:ext uri="{FF2B5EF4-FFF2-40B4-BE49-F238E27FC236}">
                  <a16:creationId xmlns:a16="http://schemas.microsoft.com/office/drawing/2014/main" id="{6B89BDD6-96C4-826F-0BE9-2A03CBAC089F}"/>
                </a:ext>
              </a:extLst>
            </p:cNvPr>
            <p:cNvGrpSpPr/>
            <p:nvPr/>
          </p:nvGrpSpPr>
          <p:grpSpPr>
            <a:xfrm>
              <a:off x="1540290" y="5860856"/>
              <a:ext cx="263115" cy="263115"/>
              <a:chOff x="0" y="0"/>
              <a:chExt cx="812800" cy="812800"/>
            </a:xfrm>
          </p:grpSpPr>
          <p:sp>
            <p:nvSpPr>
              <p:cNvPr id="93" name="Freeform 78">
                <a:extLst>
                  <a:ext uri="{FF2B5EF4-FFF2-40B4-BE49-F238E27FC236}">
                    <a16:creationId xmlns:a16="http://schemas.microsoft.com/office/drawing/2014/main" id="{E90BC716-0BF5-19FD-F003-597959F9C19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TextBox 79">
                <a:extLst>
                  <a:ext uri="{FF2B5EF4-FFF2-40B4-BE49-F238E27FC236}">
                    <a16:creationId xmlns:a16="http://schemas.microsoft.com/office/drawing/2014/main" id="{20F6E968-6DE9-BC8C-C38C-5EEFF61FC3D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4" name="Group 80">
              <a:extLst>
                <a:ext uri="{FF2B5EF4-FFF2-40B4-BE49-F238E27FC236}">
                  <a16:creationId xmlns:a16="http://schemas.microsoft.com/office/drawing/2014/main" id="{5812AAA3-8E14-6D27-BE18-DE9E3111DA81}"/>
                </a:ext>
              </a:extLst>
            </p:cNvPr>
            <p:cNvGrpSpPr/>
            <p:nvPr/>
          </p:nvGrpSpPr>
          <p:grpSpPr>
            <a:xfrm>
              <a:off x="1540290" y="6708477"/>
              <a:ext cx="263115" cy="263115"/>
              <a:chOff x="0" y="0"/>
              <a:chExt cx="812800" cy="812800"/>
            </a:xfrm>
          </p:grpSpPr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23F2DD42-5B0E-CB58-41E0-933ED2C2F67A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TextBox 82">
                <a:extLst>
                  <a:ext uri="{FF2B5EF4-FFF2-40B4-BE49-F238E27FC236}">
                    <a16:creationId xmlns:a16="http://schemas.microsoft.com/office/drawing/2014/main" id="{116FBA3E-4556-E80B-9726-C192C473ECF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5" name="Group 83">
              <a:extLst>
                <a:ext uri="{FF2B5EF4-FFF2-40B4-BE49-F238E27FC236}">
                  <a16:creationId xmlns:a16="http://schemas.microsoft.com/office/drawing/2014/main" id="{D85AA8AD-B237-A581-C18A-A5AB12FD2300}"/>
                </a:ext>
              </a:extLst>
            </p:cNvPr>
            <p:cNvGrpSpPr/>
            <p:nvPr/>
          </p:nvGrpSpPr>
          <p:grpSpPr>
            <a:xfrm>
              <a:off x="1540290" y="7556097"/>
              <a:ext cx="263115" cy="263115"/>
              <a:chOff x="0" y="0"/>
              <a:chExt cx="812800" cy="812800"/>
            </a:xfrm>
          </p:grpSpPr>
          <p:sp>
            <p:nvSpPr>
              <p:cNvPr id="89" name="Freeform 84">
                <a:extLst>
                  <a:ext uri="{FF2B5EF4-FFF2-40B4-BE49-F238E27FC236}">
                    <a16:creationId xmlns:a16="http://schemas.microsoft.com/office/drawing/2014/main" id="{49B0C6C5-1CDF-8DC2-F52B-E9BCF68312C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TextBox 85">
                <a:extLst>
                  <a:ext uri="{FF2B5EF4-FFF2-40B4-BE49-F238E27FC236}">
                    <a16:creationId xmlns:a16="http://schemas.microsoft.com/office/drawing/2014/main" id="{2E32F614-509E-C6A0-BD21-F026A8E707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6" name="Group 86">
              <a:extLst>
                <a:ext uri="{FF2B5EF4-FFF2-40B4-BE49-F238E27FC236}">
                  <a16:creationId xmlns:a16="http://schemas.microsoft.com/office/drawing/2014/main" id="{F4A36FB6-BBEA-714D-8690-DA2A4DA67A19}"/>
                </a:ext>
              </a:extLst>
            </p:cNvPr>
            <p:cNvGrpSpPr/>
            <p:nvPr/>
          </p:nvGrpSpPr>
          <p:grpSpPr>
            <a:xfrm>
              <a:off x="1540290" y="8403718"/>
              <a:ext cx="263115" cy="263115"/>
              <a:chOff x="0" y="0"/>
              <a:chExt cx="812800" cy="812800"/>
            </a:xfrm>
          </p:grpSpPr>
          <p:sp>
            <p:nvSpPr>
              <p:cNvPr id="87" name="Freeform 87">
                <a:extLst>
                  <a:ext uri="{FF2B5EF4-FFF2-40B4-BE49-F238E27FC236}">
                    <a16:creationId xmlns:a16="http://schemas.microsoft.com/office/drawing/2014/main" id="{19D53FD2-F8EB-6F3B-6142-2E049D11C0E9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  <p:txBody>
              <a:bodyPr/>
              <a:lstStyle/>
              <a:p>
                <a:pPr marL="0" marR="0" lvl="0" indent="0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TextBox 88">
                <a:extLst>
                  <a:ext uri="{FF2B5EF4-FFF2-40B4-BE49-F238E27FC236}">
                    <a16:creationId xmlns:a16="http://schemas.microsoft.com/office/drawing/2014/main" id="{E3A07627-1399-A8CE-6FB2-DB34E85AB96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7" name="Group 126">
              <a:extLst>
                <a:ext uri="{FF2B5EF4-FFF2-40B4-BE49-F238E27FC236}">
                  <a16:creationId xmlns:a16="http://schemas.microsoft.com/office/drawing/2014/main" id="{90BB45F3-CE1C-89F0-6115-F0374AFDFEDD}"/>
                </a:ext>
              </a:extLst>
            </p:cNvPr>
            <p:cNvGrpSpPr/>
            <p:nvPr/>
          </p:nvGrpSpPr>
          <p:grpSpPr>
            <a:xfrm>
              <a:off x="687870" y="1690136"/>
              <a:ext cx="1161019" cy="7134324"/>
              <a:chOff x="124007" y="-1"/>
              <a:chExt cx="1548026" cy="9512432"/>
            </a:xfrm>
          </p:grpSpPr>
          <p:sp>
            <p:nvSpPr>
              <p:cNvPr id="78" name="TextBox 127">
                <a:extLst>
                  <a:ext uri="{FF2B5EF4-FFF2-40B4-BE49-F238E27FC236}">
                    <a16:creationId xmlns:a16="http://schemas.microsoft.com/office/drawing/2014/main" id="{5236E20B-6FD6-E7D2-52CB-435848E1F146}"/>
                  </a:ext>
                </a:extLst>
              </p:cNvPr>
              <p:cNvSpPr txBox="1"/>
              <p:nvPr/>
            </p:nvSpPr>
            <p:spPr>
              <a:xfrm rot="5400000">
                <a:off x="660444" y="-536438"/>
                <a:ext cx="475151" cy="15480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79" name="TextBox 128">
                <a:extLst>
                  <a:ext uri="{FF2B5EF4-FFF2-40B4-BE49-F238E27FC236}">
                    <a16:creationId xmlns:a16="http://schemas.microsoft.com/office/drawing/2014/main" id="{313266CB-B2BB-2689-4D27-6005816FC165}"/>
                  </a:ext>
                </a:extLst>
              </p:cNvPr>
              <p:cNvSpPr txBox="1"/>
              <p:nvPr/>
            </p:nvSpPr>
            <p:spPr>
              <a:xfrm rot="5400000">
                <a:off x="660444" y="593220"/>
                <a:ext cx="475151" cy="15480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80" name="TextBox 129">
                <a:extLst>
                  <a:ext uri="{FF2B5EF4-FFF2-40B4-BE49-F238E27FC236}">
                    <a16:creationId xmlns:a16="http://schemas.microsoft.com/office/drawing/2014/main" id="{FBE10FB7-3B4E-65F6-64CA-A003C03FB771}"/>
                  </a:ext>
                </a:extLst>
              </p:cNvPr>
              <p:cNvSpPr txBox="1"/>
              <p:nvPr/>
            </p:nvSpPr>
            <p:spPr>
              <a:xfrm rot="5400000">
                <a:off x="660444" y="1722882"/>
                <a:ext cx="475151" cy="15480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81" name="TextBox 130">
                <a:extLst>
                  <a:ext uri="{FF2B5EF4-FFF2-40B4-BE49-F238E27FC236}">
                    <a16:creationId xmlns:a16="http://schemas.microsoft.com/office/drawing/2014/main" id="{2E14006A-8912-9903-6F59-77015EFAA5AA}"/>
                  </a:ext>
                </a:extLst>
              </p:cNvPr>
              <p:cNvSpPr txBox="1"/>
              <p:nvPr/>
            </p:nvSpPr>
            <p:spPr>
              <a:xfrm rot="5400000">
                <a:off x="660444" y="2852540"/>
                <a:ext cx="475151" cy="15480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82" name="TextBox 131">
                <a:extLst>
                  <a:ext uri="{FF2B5EF4-FFF2-40B4-BE49-F238E27FC236}">
                    <a16:creationId xmlns:a16="http://schemas.microsoft.com/office/drawing/2014/main" id="{BF032B75-78D1-0D5A-D031-7BA87AB6DF9A}"/>
                  </a:ext>
                </a:extLst>
              </p:cNvPr>
              <p:cNvSpPr txBox="1"/>
              <p:nvPr/>
            </p:nvSpPr>
            <p:spPr>
              <a:xfrm rot="5400000">
                <a:off x="660444" y="3982203"/>
                <a:ext cx="475151" cy="15480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83" name="TextBox 132">
                <a:extLst>
                  <a:ext uri="{FF2B5EF4-FFF2-40B4-BE49-F238E27FC236}">
                    <a16:creationId xmlns:a16="http://schemas.microsoft.com/office/drawing/2014/main" id="{625D9C45-8AD8-82EE-54FC-3A5766D13A14}"/>
                  </a:ext>
                </a:extLst>
              </p:cNvPr>
              <p:cNvSpPr txBox="1"/>
              <p:nvPr/>
            </p:nvSpPr>
            <p:spPr>
              <a:xfrm rot="5400000">
                <a:off x="660444" y="5111863"/>
                <a:ext cx="475151" cy="15480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84" name="TextBox 133">
                <a:extLst>
                  <a:ext uri="{FF2B5EF4-FFF2-40B4-BE49-F238E27FC236}">
                    <a16:creationId xmlns:a16="http://schemas.microsoft.com/office/drawing/2014/main" id="{ED112CE2-E51F-8316-3C26-789F5A6AA117}"/>
                  </a:ext>
                </a:extLst>
              </p:cNvPr>
              <p:cNvSpPr txBox="1"/>
              <p:nvPr/>
            </p:nvSpPr>
            <p:spPr>
              <a:xfrm rot="5400000">
                <a:off x="660444" y="6241522"/>
                <a:ext cx="475151" cy="15480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85" name="TextBox 134">
                <a:extLst>
                  <a:ext uri="{FF2B5EF4-FFF2-40B4-BE49-F238E27FC236}">
                    <a16:creationId xmlns:a16="http://schemas.microsoft.com/office/drawing/2014/main" id="{24CB9BC3-DD65-05CF-AA64-571E85140071}"/>
                  </a:ext>
                </a:extLst>
              </p:cNvPr>
              <p:cNvSpPr txBox="1"/>
              <p:nvPr/>
            </p:nvSpPr>
            <p:spPr>
              <a:xfrm rot="5400000">
                <a:off x="660444" y="7371180"/>
                <a:ext cx="475151" cy="15480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86" name="TextBox 135">
                <a:extLst>
                  <a:ext uri="{FF2B5EF4-FFF2-40B4-BE49-F238E27FC236}">
                    <a16:creationId xmlns:a16="http://schemas.microsoft.com/office/drawing/2014/main" id="{A02A1A3C-1D61-FC09-6A2F-DBDCFE1B6B56}"/>
                  </a:ext>
                </a:extLst>
              </p:cNvPr>
              <p:cNvSpPr txBox="1"/>
              <p:nvPr/>
            </p:nvSpPr>
            <p:spPr>
              <a:xfrm rot="5400000">
                <a:off x="660444" y="8500843"/>
                <a:ext cx="475151" cy="15480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ts val="75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22" b="0" i="0" u="none" strike="noStrike" kern="0" cap="none" spc="0" normalizeH="0" baseline="0" noProof="0">
                    <a:ln>
                      <a:noFill/>
                    </a:ln>
                    <a:solidFill>
                      <a:srgbClr val="503D36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</p:grpSp>
      </p:grpSp>
      <p:sp>
        <p:nvSpPr>
          <p:cNvPr id="119" name="Google Shape;183;p6">
            <a:extLst>
              <a:ext uri="{FF2B5EF4-FFF2-40B4-BE49-F238E27FC236}">
                <a16:creationId xmlns:a16="http://schemas.microsoft.com/office/drawing/2014/main" id="{29C1809C-4CA7-B681-E400-D35590E83287}"/>
              </a:ext>
            </a:extLst>
          </p:cNvPr>
          <p:cNvSpPr txBox="1"/>
          <p:nvPr/>
        </p:nvSpPr>
        <p:spPr>
          <a:xfrm>
            <a:off x="1300416" y="921015"/>
            <a:ext cx="6488425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3 (SGK – tr6)</a:t>
            </a:r>
          </a:p>
        </p:txBody>
      </p:sp>
      <p:sp>
        <p:nvSpPr>
          <p:cNvPr id="120" name="Rectangle 117">
            <a:extLst>
              <a:ext uri="{FF2B5EF4-FFF2-40B4-BE49-F238E27FC236}">
                <a16:creationId xmlns:a16="http://schemas.microsoft.com/office/drawing/2014/main" id="{4C8F4DB7-99C7-EEEE-2254-9FE1D9EB724E}"/>
              </a:ext>
            </a:extLst>
          </p:cNvPr>
          <p:cNvSpPr/>
          <p:nvPr/>
        </p:nvSpPr>
        <p:spPr>
          <a:xfrm>
            <a:off x="6224345" y="829059"/>
            <a:ext cx="3200400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21" name="Table 118">
            <a:extLst>
              <a:ext uri="{FF2B5EF4-FFF2-40B4-BE49-F238E27FC236}">
                <a16:creationId xmlns:a16="http://schemas.microsoft.com/office/drawing/2014/main" id="{4B1CBF71-D2AA-D14F-ED90-73365137E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85212"/>
              </p:ext>
            </p:extLst>
          </p:nvPr>
        </p:nvGraphicFramePr>
        <p:xfrm>
          <a:off x="1062222" y="4210019"/>
          <a:ext cx="9719328" cy="2490687"/>
        </p:xfrm>
        <a:graphic>
          <a:graphicData uri="http://schemas.openxmlformats.org/drawingml/2006/table">
            <a:tbl>
              <a:tblPr firstRow="1" bandRow="1"/>
              <a:tblGrid>
                <a:gridCol w="2429832">
                  <a:extLst>
                    <a:ext uri="{9D8B030D-6E8A-4147-A177-3AD203B41FA5}">
                      <a16:colId xmlns:a16="http://schemas.microsoft.com/office/drawing/2014/main" val="1468294441"/>
                    </a:ext>
                  </a:extLst>
                </a:gridCol>
                <a:gridCol w="2429832">
                  <a:extLst>
                    <a:ext uri="{9D8B030D-6E8A-4147-A177-3AD203B41FA5}">
                      <a16:colId xmlns:a16="http://schemas.microsoft.com/office/drawing/2014/main" val="2975798814"/>
                    </a:ext>
                  </a:extLst>
                </a:gridCol>
                <a:gridCol w="2429832">
                  <a:extLst>
                    <a:ext uri="{9D8B030D-6E8A-4147-A177-3AD203B41FA5}">
                      <a16:colId xmlns:a16="http://schemas.microsoft.com/office/drawing/2014/main" val="3417422652"/>
                    </a:ext>
                  </a:extLst>
                </a:gridCol>
                <a:gridCol w="2429832">
                  <a:extLst>
                    <a:ext uri="{9D8B030D-6E8A-4147-A177-3AD203B41FA5}">
                      <a16:colId xmlns:a16="http://schemas.microsoft.com/office/drawing/2014/main" val="335339061"/>
                    </a:ext>
                  </a:extLst>
                </a:gridCol>
              </a:tblGrid>
              <a:tr h="2490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pPr algn="ctr"/>
                      <a:endParaRPr lang="en-US" sz="800" dirty="0"/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pPr algn="ctr"/>
                      <a:endParaRPr lang="en-US" sz="800"/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pPr algn="ctr"/>
                      <a:endParaRPr lang="en-US" sz="800"/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TM Avo"/>
                        </a:defRPr>
                      </a:lvl9pPr>
                    </a:lstStyle>
                    <a:p>
                      <a:pPr algn="ctr"/>
                      <a:endParaRPr lang="en-US" sz="800" dirty="0"/>
                    </a:p>
                  </a:txBody>
                  <a:tcPr marL="60960" marR="60960" marT="30480" marB="30480" anchor="ctr">
                    <a:lnL w="38100" cap="flat" cmpd="sng" algn="ctr">
                      <a:solidFill>
                        <a:srgbClr val="1F49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653831"/>
                  </a:ext>
                </a:extLst>
              </a:tr>
            </a:tbl>
          </a:graphicData>
        </a:graphic>
      </p:graphicFrame>
      <p:grpSp>
        <p:nvGrpSpPr>
          <p:cNvPr id="122" name="Group 26">
            <a:extLst>
              <a:ext uri="{FF2B5EF4-FFF2-40B4-BE49-F238E27FC236}">
                <a16:creationId xmlns:a16="http://schemas.microsoft.com/office/drawing/2014/main" id="{CFE4EED5-F211-001F-A2C6-098055429336}"/>
              </a:ext>
            </a:extLst>
          </p:cNvPr>
          <p:cNvGrpSpPr/>
          <p:nvPr/>
        </p:nvGrpSpPr>
        <p:grpSpPr>
          <a:xfrm>
            <a:off x="1343084" y="4276753"/>
            <a:ext cx="2506603" cy="1317994"/>
            <a:chOff x="2095465" y="5766069"/>
            <a:chExt cx="3759904" cy="1976991"/>
          </a:xfrm>
        </p:grpSpPr>
        <p:sp>
          <p:nvSpPr>
            <p:cNvPr id="123" name="TextBox 1">
              <a:extLst>
                <a:ext uri="{FF2B5EF4-FFF2-40B4-BE49-F238E27FC236}">
                  <a16:creationId xmlns:a16="http://schemas.microsoft.com/office/drawing/2014/main" id="{DF7F06B0-EB3C-11A6-A4C7-ECBFEDD1E59F}"/>
                </a:ext>
              </a:extLst>
            </p:cNvPr>
            <p:cNvSpPr txBox="1"/>
            <p:nvPr/>
          </p:nvSpPr>
          <p:spPr>
            <a:xfrm>
              <a:off x="2486393" y="5766069"/>
              <a:ext cx="3352524" cy="85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27 369 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2">
              <a:extLst>
                <a:ext uri="{FF2B5EF4-FFF2-40B4-BE49-F238E27FC236}">
                  <a16:creationId xmlns:a16="http://schemas.microsoft.com/office/drawing/2014/main" id="{9189EED7-81FC-CA87-1E9C-F7E9AEDC9AC3}"/>
                </a:ext>
              </a:extLst>
            </p:cNvPr>
            <p:cNvSpPr txBox="1"/>
            <p:nvPr/>
          </p:nvSpPr>
          <p:spPr>
            <a:xfrm>
              <a:off x="2502845" y="6752459"/>
              <a:ext cx="3352524" cy="85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34 425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5" name="Straight Connector 122">
              <a:extLst>
                <a:ext uri="{FF2B5EF4-FFF2-40B4-BE49-F238E27FC236}">
                  <a16:creationId xmlns:a16="http://schemas.microsoft.com/office/drawing/2014/main" id="{CE3AB558-E9B1-F42A-6533-82B8CCD36317}"/>
                </a:ext>
              </a:extLst>
            </p:cNvPr>
            <p:cNvCxnSpPr/>
            <p:nvPr/>
          </p:nvCxnSpPr>
          <p:spPr>
            <a:xfrm>
              <a:off x="2163878" y="7743060"/>
              <a:ext cx="246621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6" name="TextBox 5">
              <a:extLst>
                <a:ext uri="{FF2B5EF4-FFF2-40B4-BE49-F238E27FC236}">
                  <a16:creationId xmlns:a16="http://schemas.microsoft.com/office/drawing/2014/main" id="{CE1400A0-8323-1876-C106-8C934697A874}"/>
                </a:ext>
              </a:extLst>
            </p:cNvPr>
            <p:cNvSpPr txBox="1"/>
            <p:nvPr/>
          </p:nvSpPr>
          <p:spPr>
            <a:xfrm>
              <a:off x="2095465" y="6226532"/>
              <a:ext cx="697131" cy="85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TextBox 6">
            <a:extLst>
              <a:ext uri="{FF2B5EF4-FFF2-40B4-BE49-F238E27FC236}">
                <a16:creationId xmlns:a16="http://schemas.microsoft.com/office/drawing/2014/main" id="{67F36BCB-15B2-62F4-3E2D-B57FA74812DB}"/>
              </a:ext>
            </a:extLst>
          </p:cNvPr>
          <p:cNvSpPr txBox="1"/>
          <p:nvPr/>
        </p:nvSpPr>
        <p:spPr>
          <a:xfrm>
            <a:off x="1582727" y="5572611"/>
            <a:ext cx="2235015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61 794</a:t>
            </a:r>
            <a:endParaRPr lang="en-US" sz="2400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28" name="Group 27">
            <a:extLst>
              <a:ext uri="{FF2B5EF4-FFF2-40B4-BE49-F238E27FC236}">
                <a16:creationId xmlns:a16="http://schemas.microsoft.com/office/drawing/2014/main" id="{54341EEE-D2CF-9EC7-9F82-22D749A7A2C2}"/>
              </a:ext>
            </a:extLst>
          </p:cNvPr>
          <p:cNvGrpSpPr/>
          <p:nvPr/>
        </p:nvGrpSpPr>
        <p:grpSpPr>
          <a:xfrm>
            <a:off x="3960011" y="4237375"/>
            <a:ext cx="2712104" cy="1333560"/>
            <a:chOff x="6020856" y="5707002"/>
            <a:chExt cx="4068156" cy="2000340"/>
          </a:xfrm>
        </p:grpSpPr>
        <p:sp>
          <p:nvSpPr>
            <p:cNvPr id="129" name="TextBox 1">
              <a:extLst>
                <a:ext uri="{FF2B5EF4-FFF2-40B4-BE49-F238E27FC236}">
                  <a16:creationId xmlns:a16="http://schemas.microsoft.com/office/drawing/2014/main" id="{9C1C763E-9961-69DE-E33E-A4767C2513E1}"/>
                </a:ext>
              </a:extLst>
            </p:cNvPr>
            <p:cNvSpPr txBox="1"/>
            <p:nvPr/>
          </p:nvSpPr>
          <p:spPr>
            <a:xfrm>
              <a:off x="6288054" y="5707002"/>
              <a:ext cx="3800958" cy="85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90 714 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0" name="TextBox 2">
              <a:extLst>
                <a:ext uri="{FF2B5EF4-FFF2-40B4-BE49-F238E27FC236}">
                  <a16:creationId xmlns:a16="http://schemas.microsoft.com/office/drawing/2014/main" id="{CC0AB583-3ACB-7580-98FD-69A341236B71}"/>
                </a:ext>
              </a:extLst>
            </p:cNvPr>
            <p:cNvSpPr txBox="1"/>
            <p:nvPr/>
          </p:nvSpPr>
          <p:spPr>
            <a:xfrm>
              <a:off x="6288054" y="6729359"/>
              <a:ext cx="3800958" cy="85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61 533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31" name="Straight Connector 138">
              <a:extLst>
                <a:ext uri="{FF2B5EF4-FFF2-40B4-BE49-F238E27FC236}">
                  <a16:creationId xmlns:a16="http://schemas.microsoft.com/office/drawing/2014/main" id="{C53897FC-19C7-4356-ACD8-A90994711B30}"/>
                </a:ext>
              </a:extLst>
            </p:cNvPr>
            <p:cNvCxnSpPr/>
            <p:nvPr/>
          </p:nvCxnSpPr>
          <p:spPr>
            <a:xfrm>
              <a:off x="6053114" y="7707270"/>
              <a:ext cx="2241713" cy="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32" name="TextBox 5">
              <a:extLst>
                <a:ext uri="{FF2B5EF4-FFF2-40B4-BE49-F238E27FC236}">
                  <a16:creationId xmlns:a16="http://schemas.microsoft.com/office/drawing/2014/main" id="{407BD66A-5FB7-0B8C-7958-976A49F0CFD4}"/>
                </a:ext>
              </a:extLst>
            </p:cNvPr>
            <p:cNvSpPr txBox="1"/>
            <p:nvPr/>
          </p:nvSpPr>
          <p:spPr>
            <a:xfrm>
              <a:off x="6020856" y="6109854"/>
              <a:ext cx="790380" cy="85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>
            <a:extLst>
              <a:ext uri="{FF2B5EF4-FFF2-40B4-BE49-F238E27FC236}">
                <a16:creationId xmlns:a16="http://schemas.microsoft.com/office/drawing/2014/main" id="{1B58CF95-A252-C90D-AC8E-50A530416DE5}"/>
              </a:ext>
            </a:extLst>
          </p:cNvPr>
          <p:cNvSpPr txBox="1"/>
          <p:nvPr/>
        </p:nvSpPr>
        <p:spPr>
          <a:xfrm>
            <a:off x="4144254" y="5560845"/>
            <a:ext cx="2533972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400">
                <a:ea typeface="Times New Roman" panose="02020603050405020304" pitchFamily="18" charset="0"/>
                <a:cs typeface="Arial" panose="020B0604020202020204" pitchFamily="34" charset="0"/>
              </a:rPr>
              <a:t>29 181</a:t>
            </a:r>
            <a:endParaRPr lang="en-US" sz="2400" ker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34" name="Group 28">
            <a:extLst>
              <a:ext uri="{FF2B5EF4-FFF2-40B4-BE49-F238E27FC236}">
                <a16:creationId xmlns:a16="http://schemas.microsoft.com/office/drawing/2014/main" id="{E8B32E9C-E513-248E-0620-780A74EF36E4}"/>
              </a:ext>
            </a:extLst>
          </p:cNvPr>
          <p:cNvGrpSpPr/>
          <p:nvPr/>
        </p:nvGrpSpPr>
        <p:grpSpPr>
          <a:xfrm>
            <a:off x="6296108" y="4328272"/>
            <a:ext cx="2915672" cy="1352952"/>
            <a:chOff x="9525000" y="5843347"/>
            <a:chExt cx="4373508" cy="2029428"/>
          </a:xfrm>
        </p:grpSpPr>
        <p:sp>
          <p:nvSpPr>
            <p:cNvPr id="135" name="TextBox 1">
              <a:extLst>
                <a:ext uri="{FF2B5EF4-FFF2-40B4-BE49-F238E27FC236}">
                  <a16:creationId xmlns:a16="http://schemas.microsoft.com/office/drawing/2014/main" id="{F25BD441-D59F-CD19-ABEC-96F2C1ABE403}"/>
                </a:ext>
              </a:extLst>
            </p:cNvPr>
            <p:cNvSpPr txBox="1"/>
            <p:nvPr/>
          </p:nvSpPr>
          <p:spPr>
            <a:xfrm>
              <a:off x="9906080" y="5843347"/>
              <a:ext cx="2823174" cy="85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15 273 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6" name="TextBox 2">
              <a:extLst>
                <a:ext uri="{FF2B5EF4-FFF2-40B4-BE49-F238E27FC236}">
                  <a16:creationId xmlns:a16="http://schemas.microsoft.com/office/drawing/2014/main" id="{2C9506F3-BA33-59A6-5C72-085B5CB88B03}"/>
                </a:ext>
              </a:extLst>
            </p:cNvPr>
            <p:cNvSpPr txBox="1"/>
            <p:nvPr/>
          </p:nvSpPr>
          <p:spPr>
            <a:xfrm>
              <a:off x="11075334" y="6776962"/>
              <a:ext cx="2823174" cy="85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37" name="Straight Connector 147">
              <a:extLst>
                <a:ext uri="{FF2B5EF4-FFF2-40B4-BE49-F238E27FC236}">
                  <a16:creationId xmlns:a16="http://schemas.microsoft.com/office/drawing/2014/main" id="{65693748-C23A-2405-3D0E-9BB743D237DE}"/>
                </a:ext>
              </a:extLst>
            </p:cNvPr>
            <p:cNvCxnSpPr/>
            <p:nvPr/>
          </p:nvCxnSpPr>
          <p:spPr>
            <a:xfrm>
              <a:off x="9906134" y="7872775"/>
              <a:ext cx="207681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5">
                  <a:extLst>
                    <a:ext uri="{FF2B5EF4-FFF2-40B4-BE49-F238E27FC236}">
                      <a16:creationId xmlns:a16="http://schemas.microsoft.com/office/drawing/2014/main" id="{0A1EE832-7CE2-C17B-6503-5B1F5C7001EC}"/>
                    </a:ext>
                  </a:extLst>
                </p:cNvPr>
                <p:cNvSpPr txBox="1"/>
                <p:nvPr/>
              </p:nvSpPr>
              <p:spPr>
                <a:xfrm>
                  <a:off x="9525000" y="6380858"/>
                  <a:ext cx="587057" cy="1065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09630">
                    <a:lnSpc>
                      <a:spcPct val="150000"/>
                    </a:lnSpc>
                    <a:spcAft>
                      <a:spcPts val="533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400" kern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8" name="TextBox 5">
                  <a:extLst>
                    <a:ext uri="{FF2B5EF4-FFF2-40B4-BE49-F238E27FC236}">
                      <a16:creationId xmlns:a16="http://schemas.microsoft.com/office/drawing/2014/main" id="{0A1EE832-7CE2-C17B-6503-5B1F5C700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0" y="6380858"/>
                  <a:ext cx="587057" cy="10656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9" name="TextBox 6">
            <a:extLst>
              <a:ext uri="{FF2B5EF4-FFF2-40B4-BE49-F238E27FC236}">
                <a16:creationId xmlns:a16="http://schemas.microsoft.com/office/drawing/2014/main" id="{25490FAA-F248-E2B5-9882-CE5A8C3CA611}"/>
              </a:ext>
            </a:extLst>
          </p:cNvPr>
          <p:cNvSpPr txBox="1"/>
          <p:nvPr/>
        </p:nvSpPr>
        <p:spPr>
          <a:xfrm>
            <a:off x="6550160" y="5672072"/>
            <a:ext cx="1882116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400">
                <a:ea typeface="Times New Roman" panose="02020603050405020304" pitchFamily="18" charset="0"/>
                <a:cs typeface="Arial" panose="020B0604020202020204" pitchFamily="34" charset="0"/>
              </a:rPr>
              <a:t>45 819</a:t>
            </a:r>
            <a:endParaRPr lang="en-US" sz="2400" ker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0" name="Group 88">
            <a:extLst>
              <a:ext uri="{FF2B5EF4-FFF2-40B4-BE49-F238E27FC236}">
                <a16:creationId xmlns:a16="http://schemas.microsoft.com/office/drawing/2014/main" id="{07A20C32-59FC-DB9B-5213-1C34A543C415}"/>
              </a:ext>
            </a:extLst>
          </p:cNvPr>
          <p:cNvGrpSpPr/>
          <p:nvPr/>
        </p:nvGrpSpPr>
        <p:grpSpPr>
          <a:xfrm>
            <a:off x="8645703" y="4156025"/>
            <a:ext cx="2738466" cy="1034386"/>
            <a:chOff x="13049393" y="5584977"/>
            <a:chExt cx="4107699" cy="1551579"/>
          </a:xfrm>
        </p:grpSpPr>
        <p:sp>
          <p:nvSpPr>
            <p:cNvPr id="141" name="TextBox 1">
              <a:extLst>
                <a:ext uri="{FF2B5EF4-FFF2-40B4-BE49-F238E27FC236}">
                  <a16:creationId xmlns:a16="http://schemas.microsoft.com/office/drawing/2014/main" id="{7EEDA7E3-1165-89F1-88E7-762DD1FF6D79}"/>
                </a:ext>
              </a:extLst>
            </p:cNvPr>
            <p:cNvSpPr txBox="1"/>
            <p:nvPr/>
          </p:nvSpPr>
          <p:spPr>
            <a:xfrm>
              <a:off x="13049393" y="5636201"/>
              <a:ext cx="2810832" cy="85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36 472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42" name="Straight Connector 152">
              <a:extLst>
                <a:ext uri="{FF2B5EF4-FFF2-40B4-BE49-F238E27FC236}">
                  <a16:creationId xmlns:a16="http://schemas.microsoft.com/office/drawing/2014/main" id="{B8B0E5EB-4DEB-871F-3E8A-93866B7D8096}"/>
                </a:ext>
              </a:extLst>
            </p:cNvPr>
            <p:cNvCxnSpPr/>
            <p:nvPr/>
          </p:nvCxnSpPr>
          <p:spPr>
            <a:xfrm>
              <a:off x="15019461" y="5772540"/>
              <a:ext cx="0" cy="13640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" name="Straight Connector 156">
              <a:extLst>
                <a:ext uri="{FF2B5EF4-FFF2-40B4-BE49-F238E27FC236}">
                  <a16:creationId xmlns:a16="http://schemas.microsoft.com/office/drawing/2014/main" id="{08EF7EDA-DBE6-7EAC-62CB-C05B65F5BABA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788" y="6503489"/>
              <a:ext cx="211130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4" name="TextBox 13">
              <a:extLst>
                <a:ext uri="{FF2B5EF4-FFF2-40B4-BE49-F238E27FC236}">
                  <a16:creationId xmlns:a16="http://schemas.microsoft.com/office/drawing/2014/main" id="{34B80BA2-FE66-F732-22E7-6BB3E84DE899}"/>
                </a:ext>
              </a:extLst>
            </p:cNvPr>
            <p:cNvSpPr txBox="1"/>
            <p:nvPr/>
          </p:nvSpPr>
          <p:spPr>
            <a:xfrm>
              <a:off x="15303282" y="5584977"/>
              <a:ext cx="1220996" cy="85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400"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lang="en-US" sz="2400" kern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5" name="TextBox 15">
            <a:extLst>
              <a:ext uri="{FF2B5EF4-FFF2-40B4-BE49-F238E27FC236}">
                <a16:creationId xmlns:a16="http://schemas.microsoft.com/office/drawing/2014/main" id="{E36A4856-EA4B-27CE-A276-9E16F56A6AD9}"/>
              </a:ext>
            </a:extLst>
          </p:cNvPr>
          <p:cNvSpPr txBox="1"/>
          <p:nvPr/>
        </p:nvSpPr>
        <p:spPr>
          <a:xfrm>
            <a:off x="10157378" y="4656072"/>
            <a:ext cx="1873888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9 118</a:t>
            </a:r>
            <a:endParaRPr lang="en-US" sz="2400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6" name="TextBox 16">
            <a:extLst>
              <a:ext uri="{FF2B5EF4-FFF2-40B4-BE49-F238E27FC236}">
                <a16:creationId xmlns:a16="http://schemas.microsoft.com/office/drawing/2014/main" id="{91FA0CD0-0B40-8BC2-ACF4-7C4BF83D380D}"/>
              </a:ext>
            </a:extLst>
          </p:cNvPr>
          <p:cNvSpPr txBox="1"/>
          <p:nvPr/>
        </p:nvSpPr>
        <p:spPr>
          <a:xfrm>
            <a:off x="8859187" y="4650566"/>
            <a:ext cx="1131116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400">
                <a:ea typeface="Times New Roman" panose="02020603050405020304" pitchFamily="18" charset="0"/>
                <a:cs typeface="Arial" panose="020B0604020202020204" pitchFamily="34" charset="0"/>
              </a:rPr>
              <a:t>0 4</a:t>
            </a:r>
            <a:endParaRPr lang="en-US" sz="2400" ker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7" name="TextBox 17">
            <a:extLst>
              <a:ext uri="{FF2B5EF4-FFF2-40B4-BE49-F238E27FC236}">
                <a16:creationId xmlns:a16="http://schemas.microsoft.com/office/drawing/2014/main" id="{9B3C8D42-CDD0-14F7-5E55-BBD902C8E852}"/>
              </a:ext>
            </a:extLst>
          </p:cNvPr>
          <p:cNvSpPr txBox="1"/>
          <p:nvPr/>
        </p:nvSpPr>
        <p:spPr>
          <a:xfrm>
            <a:off x="9102615" y="5092809"/>
            <a:ext cx="1473673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400">
                <a:ea typeface="Times New Roman" panose="02020603050405020304" pitchFamily="18" charset="0"/>
                <a:cs typeface="Arial" panose="020B0604020202020204" pitchFamily="34" charset="0"/>
              </a:rPr>
              <a:t> 07</a:t>
            </a:r>
            <a:endParaRPr lang="en-US" sz="2400" ker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8" name="TextBox 18">
            <a:extLst>
              <a:ext uri="{FF2B5EF4-FFF2-40B4-BE49-F238E27FC236}">
                <a16:creationId xmlns:a16="http://schemas.microsoft.com/office/drawing/2014/main" id="{5E07413A-2F2A-AC87-E919-DBE2F3F97D36}"/>
              </a:ext>
            </a:extLst>
          </p:cNvPr>
          <p:cNvSpPr txBox="1"/>
          <p:nvPr/>
        </p:nvSpPr>
        <p:spPr>
          <a:xfrm>
            <a:off x="9377565" y="5589728"/>
            <a:ext cx="147197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400">
                <a:ea typeface="Times New Roman" panose="02020603050405020304" pitchFamily="18" charset="0"/>
                <a:cs typeface="Arial" panose="020B0604020202020204" pitchFamily="34" charset="0"/>
              </a:rPr>
              <a:t>32</a:t>
            </a:r>
            <a:endParaRPr lang="en-US" sz="2400" ker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9" name="TextBox 19">
            <a:extLst>
              <a:ext uri="{FF2B5EF4-FFF2-40B4-BE49-F238E27FC236}">
                <a16:creationId xmlns:a16="http://schemas.microsoft.com/office/drawing/2014/main" id="{837C2B6C-E977-4ED5-2E64-0D2B5BDA8861}"/>
              </a:ext>
            </a:extLst>
          </p:cNvPr>
          <p:cNvSpPr txBox="1"/>
          <p:nvPr/>
        </p:nvSpPr>
        <p:spPr>
          <a:xfrm>
            <a:off x="9578920" y="6129273"/>
            <a:ext cx="1473673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400"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en-US" sz="2400" ker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0" name="Picture 7">
            <a:extLst>
              <a:ext uri="{FF2B5EF4-FFF2-40B4-BE49-F238E27FC236}">
                <a16:creationId xmlns:a16="http://schemas.microsoft.com/office/drawing/2014/main" id="{B511B987-C388-87AB-ACEB-B5CE292F4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95405" y="914435"/>
            <a:ext cx="924882" cy="1328375"/>
          </a:xfrm>
          <a:prstGeom prst="rect">
            <a:avLst/>
          </a:prstGeom>
        </p:spPr>
      </p:pic>
      <p:sp>
        <p:nvSpPr>
          <p:cNvPr id="151" name="Google Shape;183;p6">
            <a:extLst>
              <a:ext uri="{FF2B5EF4-FFF2-40B4-BE49-F238E27FC236}">
                <a16:creationId xmlns:a16="http://schemas.microsoft.com/office/drawing/2014/main" id="{09B3FEA5-3A7E-67C1-2AAE-529B183C02DC}"/>
              </a:ext>
            </a:extLst>
          </p:cNvPr>
          <p:cNvSpPr txBox="1"/>
          <p:nvPr/>
        </p:nvSpPr>
        <p:spPr>
          <a:xfrm>
            <a:off x="5033810" y="3449943"/>
            <a:ext cx="2124379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2400" b="1" kern="0" dirty="0" err="1">
                <a:cs typeface="Arial"/>
                <a:sym typeface="Arial"/>
              </a:rPr>
              <a:t>Trả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lời</a:t>
            </a:r>
            <a:r>
              <a:rPr lang="en-US" sz="2400" b="1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152" name="Rounded Rectangle 115">
            <a:extLst>
              <a:ext uri="{FF2B5EF4-FFF2-40B4-BE49-F238E27FC236}">
                <a16:creationId xmlns:a16="http://schemas.microsoft.com/office/drawing/2014/main" id="{C9D10C16-C703-10D1-B49F-10AEF37D1CE3}"/>
              </a:ext>
            </a:extLst>
          </p:cNvPr>
          <p:cNvSpPr/>
          <p:nvPr/>
        </p:nvSpPr>
        <p:spPr>
          <a:xfrm>
            <a:off x="1970109" y="1619692"/>
            <a:ext cx="3646921" cy="62888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27 369 + 34 425</a:t>
            </a:r>
          </a:p>
        </p:txBody>
      </p:sp>
      <p:sp>
        <p:nvSpPr>
          <p:cNvPr id="153" name="Rounded Rectangle 116">
            <a:extLst>
              <a:ext uri="{FF2B5EF4-FFF2-40B4-BE49-F238E27FC236}">
                <a16:creationId xmlns:a16="http://schemas.microsoft.com/office/drawing/2014/main" id="{062C56E7-7573-7E52-D95F-D68451C536A0}"/>
              </a:ext>
            </a:extLst>
          </p:cNvPr>
          <p:cNvSpPr/>
          <p:nvPr/>
        </p:nvSpPr>
        <p:spPr>
          <a:xfrm>
            <a:off x="1955687" y="2490740"/>
            <a:ext cx="3646921" cy="62888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90 714 – 61 533</a:t>
            </a:r>
          </a:p>
        </p:txBody>
      </p:sp>
      <p:sp>
        <p:nvSpPr>
          <p:cNvPr id="154" name="Rounded Rectangle 119">
            <a:extLst>
              <a:ext uri="{FF2B5EF4-FFF2-40B4-BE49-F238E27FC236}">
                <a16:creationId xmlns:a16="http://schemas.microsoft.com/office/drawing/2014/main" id="{457ACE12-470C-D867-DED2-EF553BAA321F}"/>
              </a:ext>
            </a:extLst>
          </p:cNvPr>
          <p:cNvSpPr/>
          <p:nvPr/>
        </p:nvSpPr>
        <p:spPr>
          <a:xfrm>
            <a:off x="6407355" y="1613927"/>
            <a:ext cx="3646921" cy="62888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15 273 x 3</a:t>
            </a:r>
          </a:p>
        </p:txBody>
      </p:sp>
      <p:sp>
        <p:nvSpPr>
          <p:cNvPr id="155" name="Rounded Rectangle 135">
            <a:extLst>
              <a:ext uri="{FF2B5EF4-FFF2-40B4-BE49-F238E27FC236}">
                <a16:creationId xmlns:a16="http://schemas.microsoft.com/office/drawing/2014/main" id="{B365A622-ACC2-F3C2-C5C5-1781CCA5943E}"/>
              </a:ext>
            </a:extLst>
          </p:cNvPr>
          <p:cNvSpPr/>
          <p:nvPr/>
        </p:nvSpPr>
        <p:spPr>
          <a:xfrm>
            <a:off x="6402912" y="2485139"/>
            <a:ext cx="3646921" cy="62888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36 472 : 4</a:t>
            </a:r>
          </a:p>
        </p:txBody>
      </p:sp>
    </p:spTree>
    <p:extLst>
      <p:ext uri="{BB962C8B-B14F-4D97-AF65-F5344CB8AC3E}">
        <p14:creationId xmlns:p14="http://schemas.microsoft.com/office/powerpoint/2010/main" val="25255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7" grpId="0"/>
      <p:bldP spid="133" grpId="0"/>
      <p:bldP spid="139" grpId="0"/>
      <p:bldP spid="145" grpId="0"/>
      <p:bldP spid="146" grpId="0"/>
      <p:bldP spid="147" grpId="0"/>
      <p:bldP spid="148" grpId="0"/>
      <p:bldP spid="149" grpId="0"/>
      <p:bldP spid="152" grpId="0" animBg="1"/>
      <p:bldP spid="153" grpId="0" animBg="1"/>
      <p:bldP spid="154" grpId="0" animBg="1"/>
      <p:bldP spid="1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57</TotalTime>
  <Words>469</Words>
  <Application>Microsoft Office PowerPoint</Application>
  <PresentationFormat>Widescreen</PresentationFormat>
  <Paragraphs>136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UTM Avo</vt:lpstr>
      <vt:lpstr>Calibri</vt:lpstr>
      <vt:lpstr>Arial</vt:lpstr>
      <vt:lpstr>Sniglet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2023-10-24T04:45:10Z</dcterms:created>
  <dcterms:modified xsi:type="dcterms:W3CDTF">2023-12-26T09:51:21Z</dcterms:modified>
</cp:coreProperties>
</file>