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6"/>
  </p:notesMasterIdLst>
  <p:sldIdLst>
    <p:sldId id="266" r:id="rId3"/>
    <p:sldId id="256" r:id="rId4"/>
    <p:sldId id="257" r:id="rId5"/>
    <p:sldId id="260" r:id="rId6"/>
    <p:sldId id="261" r:id="rId7"/>
    <p:sldId id="269" r:id="rId8"/>
    <p:sldId id="276" r:id="rId9"/>
    <p:sldId id="271" r:id="rId10"/>
    <p:sldId id="272" r:id="rId11"/>
    <p:sldId id="277" r:id="rId12"/>
    <p:sldId id="278" r:id="rId13"/>
    <p:sldId id="273" r:id="rId14"/>
    <p:sldId id="274" r:id="rId15"/>
    <p:sldId id="279" r:id="rId16"/>
    <p:sldId id="280" r:id="rId17"/>
    <p:sldId id="281" r:id="rId18"/>
    <p:sldId id="285" r:id="rId19"/>
    <p:sldId id="286" r:id="rId20"/>
    <p:sldId id="262" r:id="rId21"/>
    <p:sldId id="263" r:id="rId22"/>
    <p:sldId id="268" r:id="rId23"/>
    <p:sldId id="267" r:id="rId24"/>
    <p:sldId id="265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UTM Avo" panose="02040603050506020204" pitchFamily="18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852075-644D-484F-ADA9-EFD921BDBD6F}" v="83" dt="2023-12-24T16:28:59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D2852075-644D-484F-ADA9-EFD921BDBD6F}"/>
    <pc:docChg chg="undo custSel addSld delSld modSld sldOrd modMainMaster">
      <pc:chgData name="a49512 Phạm Ngọc Anh" userId="cefd2df1-5fa3-4dec-87c8-c5040616a0c8" providerId="ADAL" clId="{D2852075-644D-484F-ADA9-EFD921BDBD6F}" dt="2023-12-24T16:28:59.960" v="323" actId="1076"/>
      <pc:docMkLst>
        <pc:docMk/>
      </pc:docMkLst>
      <pc:sldChg chg="modSp modTransition">
        <pc:chgData name="a49512 Phạm Ngọc Anh" userId="cefd2df1-5fa3-4dec-87c8-c5040616a0c8" providerId="ADAL" clId="{D2852075-644D-484F-ADA9-EFD921BDBD6F}" dt="2023-12-24T16:25:05.632" v="284"/>
        <pc:sldMkLst>
          <pc:docMk/>
          <pc:sldMk cId="842772630" sldId="256"/>
        </pc:sldMkLst>
        <pc:picChg chg="mod">
          <ac:chgData name="a49512 Phạm Ngọc Anh" userId="cefd2df1-5fa3-4dec-87c8-c5040616a0c8" providerId="ADAL" clId="{D2852075-644D-484F-ADA9-EFD921BDBD6F}" dt="2023-12-24T16:11:46.222" v="89"/>
          <ac:picMkLst>
            <pc:docMk/>
            <pc:sldMk cId="842772630" sldId="256"/>
            <ac:picMk id="5" creationId="{DA91DD1F-EB0A-557A-8651-452737B26B10}"/>
          </ac:picMkLst>
        </pc:picChg>
      </pc:sldChg>
      <pc:sldChg chg="addSp modSp mod modTransition modAnim">
        <pc:chgData name="a49512 Phạm Ngọc Anh" userId="cefd2df1-5fa3-4dec-87c8-c5040616a0c8" providerId="ADAL" clId="{D2852075-644D-484F-ADA9-EFD921BDBD6F}" dt="2023-12-24T16:25:05.632" v="284"/>
        <pc:sldMkLst>
          <pc:docMk/>
          <pc:sldMk cId="1566774352" sldId="257"/>
        </pc:sldMkLst>
        <pc:spChg chg="mod">
          <ac:chgData name="a49512 Phạm Ngọc Anh" userId="cefd2df1-5fa3-4dec-87c8-c5040616a0c8" providerId="ADAL" clId="{D2852075-644D-484F-ADA9-EFD921BDBD6F}" dt="2023-12-24T16:13:14.878" v="114" actId="14100"/>
          <ac:spMkLst>
            <pc:docMk/>
            <pc:sldMk cId="1566774352" sldId="257"/>
            <ac:spMk id="4" creationId="{A40EB410-EDCB-35F5-8797-009F5974E512}"/>
          </ac:spMkLst>
        </pc:spChg>
        <pc:spChg chg="mod">
          <ac:chgData name="a49512 Phạm Ngọc Anh" userId="cefd2df1-5fa3-4dec-87c8-c5040616a0c8" providerId="ADAL" clId="{D2852075-644D-484F-ADA9-EFD921BDBD6F}" dt="2023-12-24T16:14:03.573" v="121" actId="1076"/>
          <ac:spMkLst>
            <pc:docMk/>
            <pc:sldMk cId="1566774352" sldId="257"/>
            <ac:spMk id="8" creationId="{3468942D-F8A9-191A-4BF5-53974333204B}"/>
          </ac:spMkLst>
        </pc:spChg>
        <pc:spChg chg="add mod">
          <ac:chgData name="a49512 Phạm Ngọc Anh" userId="cefd2df1-5fa3-4dec-87c8-c5040616a0c8" providerId="ADAL" clId="{D2852075-644D-484F-ADA9-EFD921BDBD6F}" dt="2023-12-24T16:13:31.489" v="119" actId="1076"/>
          <ac:spMkLst>
            <pc:docMk/>
            <pc:sldMk cId="1566774352" sldId="257"/>
            <ac:spMk id="9" creationId="{503FBE70-CBD2-BA03-9F47-7EF6D6277DCE}"/>
          </ac:spMkLst>
        </pc:spChg>
        <pc:spChg chg="add mod">
          <ac:chgData name="a49512 Phạm Ngọc Anh" userId="cefd2df1-5fa3-4dec-87c8-c5040616a0c8" providerId="ADAL" clId="{D2852075-644D-484F-ADA9-EFD921BDBD6F}" dt="2023-12-24T16:12:52.782" v="106" actId="1076"/>
          <ac:spMkLst>
            <pc:docMk/>
            <pc:sldMk cId="1566774352" sldId="257"/>
            <ac:spMk id="10" creationId="{1DA14C1B-F5B9-9E64-1964-8619654B08CD}"/>
          </ac:spMkLst>
        </pc:spChg>
        <pc:spChg chg="add mod">
          <ac:chgData name="a49512 Phạm Ngọc Anh" userId="cefd2df1-5fa3-4dec-87c8-c5040616a0c8" providerId="ADAL" clId="{D2852075-644D-484F-ADA9-EFD921BDBD6F}" dt="2023-12-24T16:12:52.782" v="106" actId="1076"/>
          <ac:spMkLst>
            <pc:docMk/>
            <pc:sldMk cId="1566774352" sldId="257"/>
            <ac:spMk id="11" creationId="{67CCEBF9-F355-F1FE-0901-CCB182C8B8F6}"/>
          </ac:spMkLst>
        </pc:spChg>
        <pc:grpChg chg="add mod">
          <ac:chgData name="a49512 Phạm Ngọc Anh" userId="cefd2df1-5fa3-4dec-87c8-c5040616a0c8" providerId="ADAL" clId="{D2852075-644D-484F-ADA9-EFD921BDBD6F}" dt="2023-12-24T16:13:29.712" v="118" actId="1076"/>
          <ac:grpSpMkLst>
            <pc:docMk/>
            <pc:sldMk cId="1566774352" sldId="257"/>
            <ac:grpSpMk id="2" creationId="{B05912E8-A7B6-2B52-FED2-96323EE1CDBC}"/>
          </ac:grpSpMkLst>
        </pc:grpChg>
        <pc:grpChg chg="add mod">
          <ac:chgData name="a49512 Phạm Ngọc Anh" userId="cefd2df1-5fa3-4dec-87c8-c5040616a0c8" providerId="ADAL" clId="{D2852075-644D-484F-ADA9-EFD921BDBD6F}" dt="2023-12-24T16:14:03.573" v="121" actId="1076"/>
          <ac:grpSpMkLst>
            <pc:docMk/>
            <pc:sldMk cId="1566774352" sldId="257"/>
            <ac:grpSpMk id="5" creationId="{0C5DF9FE-74A0-5A86-FD22-BA74434A5E64}"/>
          </ac:grpSpMkLst>
        </pc:grpChg>
        <pc:picChg chg="mod">
          <ac:chgData name="a49512 Phạm Ngọc Anh" userId="cefd2df1-5fa3-4dec-87c8-c5040616a0c8" providerId="ADAL" clId="{D2852075-644D-484F-ADA9-EFD921BDBD6F}" dt="2023-12-24T16:11:57.852" v="90"/>
          <ac:picMkLst>
            <pc:docMk/>
            <pc:sldMk cId="1566774352" sldId="257"/>
            <ac:picMk id="3" creationId="{D36EA638-3148-9BE1-BC49-16E49BC72073}"/>
          </ac:picMkLst>
        </pc:picChg>
        <pc:picChg chg="mod">
          <ac:chgData name="a49512 Phạm Ngọc Anh" userId="cefd2df1-5fa3-4dec-87c8-c5040616a0c8" providerId="ADAL" clId="{D2852075-644D-484F-ADA9-EFD921BDBD6F}" dt="2023-12-24T16:14:03.573" v="121" actId="1076"/>
          <ac:picMkLst>
            <pc:docMk/>
            <pc:sldMk cId="1566774352" sldId="257"/>
            <ac:picMk id="6" creationId="{14BE56C3-AB22-240C-18EC-7DA0DF404ECB}"/>
          </ac:picMkLst>
        </pc:picChg>
        <pc:picChg chg="mod">
          <ac:chgData name="a49512 Phạm Ngọc Anh" userId="cefd2df1-5fa3-4dec-87c8-c5040616a0c8" providerId="ADAL" clId="{D2852075-644D-484F-ADA9-EFD921BDBD6F}" dt="2023-12-24T16:14:03.573" v="121" actId="1076"/>
          <ac:picMkLst>
            <pc:docMk/>
            <pc:sldMk cId="1566774352" sldId="257"/>
            <ac:picMk id="7" creationId="{1DFB717B-BD88-8946-A744-1888D71A8FB2}"/>
          </ac:picMkLst>
        </pc:picChg>
        <pc:picChg chg="add mod">
          <ac:chgData name="a49512 Phạm Ngọc Anh" userId="cefd2df1-5fa3-4dec-87c8-c5040616a0c8" providerId="ADAL" clId="{D2852075-644D-484F-ADA9-EFD921BDBD6F}" dt="2023-12-24T16:12:52.782" v="106" actId="1076"/>
          <ac:picMkLst>
            <pc:docMk/>
            <pc:sldMk cId="1566774352" sldId="257"/>
            <ac:picMk id="12" creationId="{A3256D9C-5D79-9F75-A2B4-28751D296892}"/>
          </ac:picMkLst>
        </pc:picChg>
      </pc:sldChg>
      <pc:sldChg chg="del">
        <pc:chgData name="a49512 Phạm Ngọc Anh" userId="cefd2df1-5fa3-4dec-87c8-c5040616a0c8" providerId="ADAL" clId="{D2852075-644D-484F-ADA9-EFD921BDBD6F}" dt="2023-12-24T16:14:18.541" v="122" actId="47"/>
        <pc:sldMkLst>
          <pc:docMk/>
          <pc:sldMk cId="2240848446" sldId="258"/>
        </pc:sldMkLst>
      </pc:sldChg>
      <pc:sldChg chg="del">
        <pc:chgData name="a49512 Phạm Ngọc Anh" userId="cefd2df1-5fa3-4dec-87c8-c5040616a0c8" providerId="ADAL" clId="{D2852075-644D-484F-ADA9-EFD921BDBD6F}" dt="2023-12-24T16:14:18.911" v="123" actId="47"/>
        <pc:sldMkLst>
          <pc:docMk/>
          <pc:sldMk cId="3124015390" sldId="259"/>
        </pc:sldMkLst>
      </pc:sldChg>
      <pc:sldChg chg="modSp mod modTransition">
        <pc:chgData name="a49512 Phạm Ngọc Anh" userId="cefd2df1-5fa3-4dec-87c8-c5040616a0c8" providerId="ADAL" clId="{D2852075-644D-484F-ADA9-EFD921BDBD6F}" dt="2023-12-24T16:25:05.632" v="284"/>
        <pc:sldMkLst>
          <pc:docMk/>
          <pc:sldMk cId="3946045581" sldId="260"/>
        </pc:sldMkLst>
        <pc:picChg chg="mod">
          <ac:chgData name="a49512 Phạm Ngọc Anh" userId="cefd2df1-5fa3-4dec-87c8-c5040616a0c8" providerId="ADAL" clId="{D2852075-644D-484F-ADA9-EFD921BDBD6F}" dt="2023-12-24T16:14:25.792" v="125"/>
          <ac:picMkLst>
            <pc:docMk/>
            <pc:sldMk cId="3946045581" sldId="260"/>
            <ac:picMk id="6" creationId="{B17B448E-3A6A-D950-097D-C5F32FD01302}"/>
          </ac:picMkLst>
        </pc:picChg>
      </pc:sldChg>
      <pc:sldChg chg="addSp modSp mod modTransition modAnim">
        <pc:chgData name="a49512 Phạm Ngọc Anh" userId="cefd2df1-5fa3-4dec-87c8-c5040616a0c8" providerId="ADAL" clId="{D2852075-644D-484F-ADA9-EFD921BDBD6F}" dt="2023-12-24T16:25:05.632" v="284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D2852075-644D-484F-ADA9-EFD921BDBD6F}" dt="2023-12-24T16:15:03.634" v="136" actId="1076"/>
          <ac:spMkLst>
            <pc:docMk/>
            <pc:sldMk cId="1464605861" sldId="261"/>
            <ac:spMk id="2" creationId="{D70F2BE0-B107-74F0-79BE-E7B5576330F6}"/>
          </ac:spMkLst>
        </pc:spChg>
        <pc:spChg chg="add mod">
          <ac:chgData name="a49512 Phạm Ngọc Anh" userId="cefd2df1-5fa3-4dec-87c8-c5040616a0c8" providerId="ADAL" clId="{D2852075-644D-484F-ADA9-EFD921BDBD6F}" dt="2023-12-24T16:15:09.861" v="138" actId="1076"/>
          <ac:spMkLst>
            <pc:docMk/>
            <pc:sldMk cId="1464605861" sldId="261"/>
            <ac:spMk id="3" creationId="{FB47B422-B3D3-0DA9-D693-543DA94666F8}"/>
          </ac:spMkLst>
        </pc:spChg>
      </pc:sldChg>
      <pc:sldChg chg="addSp delSp modSp mod modTransition delAnim modAnim">
        <pc:chgData name="a49512 Phạm Ngọc Anh" userId="cefd2df1-5fa3-4dec-87c8-c5040616a0c8" providerId="ADAL" clId="{D2852075-644D-484F-ADA9-EFD921BDBD6F}" dt="2023-12-24T16:28:13.277" v="316"/>
        <pc:sldMkLst>
          <pc:docMk/>
          <pc:sldMk cId="2020563338" sldId="262"/>
        </pc:sldMkLst>
        <pc:spChg chg="add mod">
          <ac:chgData name="a49512 Phạm Ngọc Anh" userId="cefd2df1-5fa3-4dec-87c8-c5040616a0c8" providerId="ADAL" clId="{D2852075-644D-484F-ADA9-EFD921BDBD6F}" dt="2023-12-24T16:27:31.569" v="309"/>
          <ac:spMkLst>
            <pc:docMk/>
            <pc:sldMk cId="2020563338" sldId="262"/>
            <ac:spMk id="2" creationId="{D6DBD7B6-23E0-A186-72D7-520900ECC906}"/>
          </ac:spMkLst>
        </pc:spChg>
        <pc:spChg chg="add mod">
          <ac:chgData name="a49512 Phạm Ngọc Anh" userId="cefd2df1-5fa3-4dec-87c8-c5040616a0c8" providerId="ADAL" clId="{D2852075-644D-484F-ADA9-EFD921BDBD6F}" dt="2023-12-24T16:28:01.086" v="315" actId="122"/>
          <ac:spMkLst>
            <pc:docMk/>
            <pc:sldMk cId="2020563338" sldId="262"/>
            <ac:spMk id="3" creationId="{5602A595-6AB7-D118-5AE0-361EF630A495}"/>
          </ac:spMkLst>
        </pc:spChg>
        <pc:spChg chg="add del mod">
          <ac:chgData name="a49512 Phạm Ngọc Anh" userId="cefd2df1-5fa3-4dec-87c8-c5040616a0c8" providerId="ADAL" clId="{D2852075-644D-484F-ADA9-EFD921BDBD6F}" dt="2023-12-24T16:27:46.676" v="311" actId="478"/>
          <ac:spMkLst>
            <pc:docMk/>
            <pc:sldMk cId="2020563338" sldId="262"/>
            <ac:spMk id="4" creationId="{DAA0E920-94B4-6CF6-2A4B-7C3CCA5BF135}"/>
          </ac:spMkLst>
        </pc:spChg>
        <pc:picChg chg="add mod">
          <ac:chgData name="a49512 Phạm Ngọc Anh" userId="cefd2df1-5fa3-4dec-87c8-c5040616a0c8" providerId="ADAL" clId="{D2852075-644D-484F-ADA9-EFD921BDBD6F}" dt="2023-12-24T16:27:31.569" v="309"/>
          <ac:picMkLst>
            <pc:docMk/>
            <pc:sldMk cId="2020563338" sldId="262"/>
            <ac:picMk id="5" creationId="{E767879C-B28E-ECAA-5561-837D373CE71C}"/>
          </ac:picMkLst>
        </pc:picChg>
      </pc:sldChg>
      <pc:sldChg chg="modSp modTransition">
        <pc:chgData name="a49512 Phạm Ngọc Anh" userId="cefd2df1-5fa3-4dec-87c8-c5040616a0c8" providerId="ADAL" clId="{D2852075-644D-484F-ADA9-EFD921BDBD6F}" dt="2023-12-24T16:28:31.669" v="317"/>
        <pc:sldMkLst>
          <pc:docMk/>
          <pc:sldMk cId="2843696115" sldId="263"/>
        </pc:sldMkLst>
        <pc:picChg chg="mod">
          <ac:chgData name="a49512 Phạm Ngọc Anh" userId="cefd2df1-5fa3-4dec-87c8-c5040616a0c8" providerId="ADAL" clId="{D2852075-644D-484F-ADA9-EFD921BDBD6F}" dt="2023-12-24T16:28:31.669" v="317"/>
          <ac:picMkLst>
            <pc:docMk/>
            <pc:sldMk cId="2843696115" sldId="263"/>
            <ac:picMk id="3" creationId="{3D3E4C90-55A1-F816-1511-3C31885BA567}"/>
          </ac:picMkLst>
        </pc:picChg>
      </pc:sldChg>
      <pc:sldChg chg="modTransition">
        <pc:chgData name="a49512 Phạm Ngọc Anh" userId="cefd2df1-5fa3-4dec-87c8-c5040616a0c8" providerId="ADAL" clId="{D2852075-644D-484F-ADA9-EFD921BDBD6F}" dt="2023-12-24T16:25:05.632" v="284"/>
        <pc:sldMkLst>
          <pc:docMk/>
          <pc:sldMk cId="3852711495" sldId="265"/>
        </pc:sldMkLst>
      </pc:sldChg>
      <pc:sldChg chg="modSp mod modTransition">
        <pc:chgData name="a49512 Phạm Ngọc Anh" userId="cefd2df1-5fa3-4dec-87c8-c5040616a0c8" providerId="ADAL" clId="{D2852075-644D-484F-ADA9-EFD921BDBD6F}" dt="2023-12-24T16:25:05.632" v="284"/>
        <pc:sldMkLst>
          <pc:docMk/>
          <pc:sldMk cId="0" sldId="266"/>
        </pc:sldMkLst>
        <pc:spChg chg="mod">
          <ac:chgData name="a49512 Phạm Ngọc Anh" userId="cefd2df1-5fa3-4dec-87c8-c5040616a0c8" providerId="ADAL" clId="{D2852075-644D-484F-ADA9-EFD921BDBD6F}" dt="2023-12-24T16:10:49.513" v="88" actId="1076"/>
          <ac:spMkLst>
            <pc:docMk/>
            <pc:sldMk cId="0" sldId="266"/>
            <ac:spMk id="9" creationId="{D2B0C381-AC83-477C-A42B-612BDE63DE3C}"/>
          </ac:spMkLst>
        </pc:spChg>
      </pc:sldChg>
      <pc:sldChg chg="modTransition">
        <pc:chgData name="a49512 Phạm Ngọc Anh" userId="cefd2df1-5fa3-4dec-87c8-c5040616a0c8" providerId="ADAL" clId="{D2852075-644D-484F-ADA9-EFD921BDBD6F}" dt="2023-12-24T16:25:05.632" v="284"/>
        <pc:sldMkLst>
          <pc:docMk/>
          <pc:sldMk cId="0" sldId="267"/>
        </pc:sldMkLst>
      </pc:sldChg>
      <pc:sldChg chg="addSp modSp modTransition modAnim">
        <pc:chgData name="a49512 Phạm Ngọc Anh" userId="cefd2df1-5fa3-4dec-87c8-c5040616a0c8" providerId="ADAL" clId="{D2852075-644D-484F-ADA9-EFD921BDBD6F}" dt="2023-12-24T16:28:59.960" v="323" actId="1076"/>
        <pc:sldMkLst>
          <pc:docMk/>
          <pc:sldMk cId="477843181" sldId="268"/>
        </pc:sldMkLst>
        <pc:spChg chg="mod">
          <ac:chgData name="a49512 Phạm Ngọc Anh" userId="cefd2df1-5fa3-4dec-87c8-c5040616a0c8" providerId="ADAL" clId="{D2852075-644D-484F-ADA9-EFD921BDBD6F}" dt="2023-12-24T16:28:59.960" v="323" actId="1076"/>
          <ac:spMkLst>
            <pc:docMk/>
            <pc:sldMk cId="477843181" sldId="268"/>
            <ac:spMk id="3" creationId="{25FC96E4-6114-CE7F-869D-0B2F839E46CF}"/>
          </ac:spMkLst>
        </pc:spChg>
        <pc:spChg chg="mod">
          <ac:chgData name="a49512 Phạm Ngọc Anh" userId="cefd2df1-5fa3-4dec-87c8-c5040616a0c8" providerId="ADAL" clId="{D2852075-644D-484F-ADA9-EFD921BDBD6F}" dt="2023-12-24T16:28:59.960" v="323" actId="1076"/>
          <ac:spMkLst>
            <pc:docMk/>
            <pc:sldMk cId="477843181" sldId="268"/>
            <ac:spMk id="4" creationId="{D430F657-17DB-A22D-AF70-5A1B688E782D}"/>
          </ac:spMkLst>
        </pc:spChg>
        <pc:spChg chg="mod">
          <ac:chgData name="a49512 Phạm Ngọc Anh" userId="cefd2df1-5fa3-4dec-87c8-c5040616a0c8" providerId="ADAL" clId="{D2852075-644D-484F-ADA9-EFD921BDBD6F}" dt="2023-12-24T16:28:55.883" v="322" actId="1076"/>
          <ac:spMkLst>
            <pc:docMk/>
            <pc:sldMk cId="477843181" sldId="268"/>
            <ac:spMk id="6" creationId="{3B756058-D162-9DC0-CDA5-C638053C3B30}"/>
          </ac:spMkLst>
        </pc:spChg>
        <pc:spChg chg="mod">
          <ac:chgData name="a49512 Phạm Ngọc Anh" userId="cefd2df1-5fa3-4dec-87c8-c5040616a0c8" providerId="ADAL" clId="{D2852075-644D-484F-ADA9-EFD921BDBD6F}" dt="2023-12-24T16:28:55.883" v="322" actId="1076"/>
          <ac:spMkLst>
            <pc:docMk/>
            <pc:sldMk cId="477843181" sldId="268"/>
            <ac:spMk id="7" creationId="{44996A82-91A0-FBFC-126B-944E261F1BEC}"/>
          </ac:spMkLst>
        </pc:spChg>
        <pc:spChg chg="add mod">
          <ac:chgData name="a49512 Phạm Ngọc Anh" userId="cefd2df1-5fa3-4dec-87c8-c5040616a0c8" providerId="ADAL" clId="{D2852075-644D-484F-ADA9-EFD921BDBD6F}" dt="2023-12-24T16:28:59.960" v="323" actId="1076"/>
          <ac:spMkLst>
            <pc:docMk/>
            <pc:sldMk cId="477843181" sldId="268"/>
            <ac:spMk id="8" creationId="{49ADFA24-B515-882D-C711-C7DCB840548B}"/>
          </ac:spMkLst>
        </pc:spChg>
        <pc:spChg chg="add mod">
          <ac:chgData name="a49512 Phạm Ngọc Anh" userId="cefd2df1-5fa3-4dec-87c8-c5040616a0c8" providerId="ADAL" clId="{D2852075-644D-484F-ADA9-EFD921BDBD6F}" dt="2023-12-24T16:28:55.883" v="322" actId="1076"/>
          <ac:spMkLst>
            <pc:docMk/>
            <pc:sldMk cId="477843181" sldId="268"/>
            <ac:spMk id="9" creationId="{C868A9A5-BBB9-F24D-60EA-7F8C6B6DDFA7}"/>
          </ac:spMkLst>
        </pc:spChg>
        <pc:grpChg chg="add mod">
          <ac:chgData name="a49512 Phạm Ngọc Anh" userId="cefd2df1-5fa3-4dec-87c8-c5040616a0c8" providerId="ADAL" clId="{D2852075-644D-484F-ADA9-EFD921BDBD6F}" dt="2023-12-24T16:28:59.960" v="323" actId="1076"/>
          <ac:grpSpMkLst>
            <pc:docMk/>
            <pc:sldMk cId="477843181" sldId="268"/>
            <ac:grpSpMk id="2" creationId="{BD74492A-2C11-867A-B881-97CED7AE154A}"/>
          </ac:grpSpMkLst>
        </pc:grpChg>
        <pc:grpChg chg="add mod">
          <ac:chgData name="a49512 Phạm Ngọc Anh" userId="cefd2df1-5fa3-4dec-87c8-c5040616a0c8" providerId="ADAL" clId="{D2852075-644D-484F-ADA9-EFD921BDBD6F}" dt="2023-12-24T16:28:55.883" v="322" actId="1076"/>
          <ac:grpSpMkLst>
            <pc:docMk/>
            <pc:sldMk cId="477843181" sldId="268"/>
            <ac:grpSpMk id="5" creationId="{8CEEC419-6810-8FDE-6334-BC43E9CCFC88}"/>
          </ac:grpSpMkLst>
        </pc:grpChg>
        <pc:picChg chg="add mod">
          <ac:chgData name="a49512 Phạm Ngọc Anh" userId="cefd2df1-5fa3-4dec-87c8-c5040616a0c8" providerId="ADAL" clId="{D2852075-644D-484F-ADA9-EFD921BDBD6F}" dt="2023-12-24T16:28:59.960" v="323" actId="1076"/>
          <ac:picMkLst>
            <pc:docMk/>
            <pc:sldMk cId="477843181" sldId="268"/>
            <ac:picMk id="10" creationId="{F6DBE323-B304-67E1-F70B-B70DA7B5F0A0}"/>
          </ac:picMkLst>
        </pc:picChg>
        <pc:picChg chg="add mod">
          <ac:chgData name="a49512 Phạm Ngọc Anh" userId="cefd2df1-5fa3-4dec-87c8-c5040616a0c8" providerId="ADAL" clId="{D2852075-644D-484F-ADA9-EFD921BDBD6F}" dt="2023-12-24T16:28:55.883" v="322" actId="1076"/>
          <ac:picMkLst>
            <pc:docMk/>
            <pc:sldMk cId="477843181" sldId="268"/>
            <ac:picMk id="11" creationId="{553E1CE7-8B5D-6595-7215-A2D6CA2B1C5A}"/>
          </ac:picMkLst>
        </pc:picChg>
      </pc:sldChg>
      <pc:sldChg chg="addSp modSp add mod modTransition modAnim">
        <pc:chgData name="a49512 Phạm Ngọc Anh" userId="cefd2df1-5fa3-4dec-87c8-c5040616a0c8" providerId="ADAL" clId="{D2852075-644D-484F-ADA9-EFD921BDBD6F}" dt="2023-12-24T16:25:05.632" v="284"/>
        <pc:sldMkLst>
          <pc:docMk/>
          <pc:sldMk cId="879819392" sldId="269"/>
        </pc:sldMkLst>
        <pc:spChg chg="add mod">
          <ac:chgData name="a49512 Phạm Ngọc Anh" userId="cefd2df1-5fa3-4dec-87c8-c5040616a0c8" providerId="ADAL" clId="{D2852075-644D-484F-ADA9-EFD921BDBD6F}" dt="2023-12-24T16:16:09.740" v="149" actId="1076"/>
          <ac:spMkLst>
            <pc:docMk/>
            <pc:sldMk cId="879819392" sldId="269"/>
            <ac:spMk id="2" creationId="{458C80B3-DD68-593E-6C19-255864A19D63}"/>
          </ac:spMkLst>
        </pc:spChg>
        <pc:spChg chg="mod">
          <ac:chgData name="a49512 Phạm Ngọc Anh" userId="cefd2df1-5fa3-4dec-87c8-c5040616a0c8" providerId="ADAL" clId="{D2852075-644D-484F-ADA9-EFD921BDBD6F}" dt="2023-12-24T16:15:52.020" v="145"/>
          <ac:spMkLst>
            <pc:docMk/>
            <pc:sldMk cId="879819392" sldId="269"/>
            <ac:spMk id="4" creationId="{72DCEBC4-4FE6-13C9-381F-4FC37014B5DD}"/>
          </ac:spMkLst>
        </pc:spChg>
        <pc:spChg chg="mod">
          <ac:chgData name="a49512 Phạm Ngọc Anh" userId="cefd2df1-5fa3-4dec-87c8-c5040616a0c8" providerId="ADAL" clId="{D2852075-644D-484F-ADA9-EFD921BDBD6F}" dt="2023-12-24T16:15:52.020" v="145"/>
          <ac:spMkLst>
            <pc:docMk/>
            <pc:sldMk cId="879819392" sldId="269"/>
            <ac:spMk id="6" creationId="{C91E9D8B-3B66-B780-EBDE-521235B7592E}"/>
          </ac:spMkLst>
        </pc:spChg>
        <pc:spChg chg="mod">
          <ac:chgData name="a49512 Phạm Ngọc Anh" userId="cefd2df1-5fa3-4dec-87c8-c5040616a0c8" providerId="ADAL" clId="{D2852075-644D-484F-ADA9-EFD921BDBD6F}" dt="2023-12-24T16:15:52.020" v="145"/>
          <ac:spMkLst>
            <pc:docMk/>
            <pc:sldMk cId="879819392" sldId="269"/>
            <ac:spMk id="7" creationId="{2C9172B2-420B-C8DB-6F25-2C41171CCB8A}"/>
          </ac:spMkLst>
        </pc:spChg>
        <pc:spChg chg="mod">
          <ac:chgData name="a49512 Phạm Ngọc Anh" userId="cefd2df1-5fa3-4dec-87c8-c5040616a0c8" providerId="ADAL" clId="{D2852075-644D-484F-ADA9-EFD921BDBD6F}" dt="2023-12-24T16:15:52.020" v="145"/>
          <ac:spMkLst>
            <pc:docMk/>
            <pc:sldMk cId="879819392" sldId="269"/>
            <ac:spMk id="8" creationId="{EE7B8347-9EB1-D255-B47B-A4F05AC02BFD}"/>
          </ac:spMkLst>
        </pc:spChg>
        <pc:spChg chg="mod">
          <ac:chgData name="a49512 Phạm Ngọc Anh" userId="cefd2df1-5fa3-4dec-87c8-c5040616a0c8" providerId="ADAL" clId="{D2852075-644D-484F-ADA9-EFD921BDBD6F}" dt="2023-12-24T16:15:52.020" v="145"/>
          <ac:spMkLst>
            <pc:docMk/>
            <pc:sldMk cId="879819392" sldId="269"/>
            <ac:spMk id="9" creationId="{777B3737-F2C9-2025-CF9D-466FCA4E6496}"/>
          </ac:spMkLst>
        </pc:spChg>
        <pc:spChg chg="add mod">
          <ac:chgData name="a49512 Phạm Ngọc Anh" userId="cefd2df1-5fa3-4dec-87c8-c5040616a0c8" providerId="ADAL" clId="{D2852075-644D-484F-ADA9-EFD921BDBD6F}" dt="2023-12-24T16:16:02.960" v="148" actId="1076"/>
          <ac:spMkLst>
            <pc:docMk/>
            <pc:sldMk cId="879819392" sldId="269"/>
            <ac:spMk id="10" creationId="{B7BDCAC3-E505-108B-474D-FD0C4C37FBD7}"/>
          </ac:spMkLst>
        </pc:spChg>
        <pc:spChg chg="mod">
          <ac:chgData name="a49512 Phạm Ngọc Anh" userId="cefd2df1-5fa3-4dec-87c8-c5040616a0c8" providerId="ADAL" clId="{D2852075-644D-484F-ADA9-EFD921BDBD6F}" dt="2023-12-24T16:15:57.340" v="147" actId="255"/>
          <ac:spMkLst>
            <pc:docMk/>
            <pc:sldMk cId="879819392" sldId="269"/>
            <ac:spMk id="12" creationId="{24F849DE-7A1C-2FE9-CC8F-E8AB5649ABC4}"/>
          </ac:spMkLst>
        </pc:spChg>
        <pc:spChg chg="mod">
          <ac:chgData name="a49512 Phạm Ngọc Anh" userId="cefd2df1-5fa3-4dec-87c8-c5040616a0c8" providerId="ADAL" clId="{D2852075-644D-484F-ADA9-EFD921BDBD6F}" dt="2023-12-24T16:15:57.340" v="147" actId="255"/>
          <ac:spMkLst>
            <pc:docMk/>
            <pc:sldMk cId="879819392" sldId="269"/>
            <ac:spMk id="13" creationId="{2CF81DE9-C77A-D023-544D-7BA317DEA01B}"/>
          </ac:spMkLst>
        </pc:spChg>
        <pc:spChg chg="mod">
          <ac:chgData name="a49512 Phạm Ngọc Anh" userId="cefd2df1-5fa3-4dec-87c8-c5040616a0c8" providerId="ADAL" clId="{D2852075-644D-484F-ADA9-EFD921BDBD6F}" dt="2023-12-24T16:15:57.340" v="147" actId="255"/>
          <ac:spMkLst>
            <pc:docMk/>
            <pc:sldMk cId="879819392" sldId="269"/>
            <ac:spMk id="16" creationId="{0AF6DEC5-E9EC-C35B-DAE2-09EE608E09DD}"/>
          </ac:spMkLst>
        </pc:spChg>
        <pc:spChg chg="mod">
          <ac:chgData name="a49512 Phạm Ngọc Anh" userId="cefd2df1-5fa3-4dec-87c8-c5040616a0c8" providerId="ADAL" clId="{D2852075-644D-484F-ADA9-EFD921BDBD6F}" dt="2023-12-24T16:16:36.913" v="156" actId="1076"/>
          <ac:spMkLst>
            <pc:docMk/>
            <pc:sldMk cId="879819392" sldId="269"/>
            <ac:spMk id="17" creationId="{2AE6FD00-AFAF-454A-806F-B5CB9F706E6E}"/>
          </ac:spMkLst>
        </pc:spChg>
        <pc:spChg chg="mod">
          <ac:chgData name="a49512 Phạm Ngọc Anh" userId="cefd2df1-5fa3-4dec-87c8-c5040616a0c8" providerId="ADAL" clId="{D2852075-644D-484F-ADA9-EFD921BDBD6F}" dt="2023-12-24T16:16:33.330" v="155" actId="1076"/>
          <ac:spMkLst>
            <pc:docMk/>
            <pc:sldMk cId="879819392" sldId="269"/>
            <ac:spMk id="18" creationId="{5C4AC4B7-CF3A-59C5-59AF-4836E51C128B}"/>
          </ac:spMkLst>
        </pc:spChg>
        <pc:spChg chg="mod">
          <ac:chgData name="a49512 Phạm Ngọc Anh" userId="cefd2df1-5fa3-4dec-87c8-c5040616a0c8" providerId="ADAL" clId="{D2852075-644D-484F-ADA9-EFD921BDBD6F}" dt="2023-12-24T16:16:33.330" v="155" actId="1076"/>
          <ac:spMkLst>
            <pc:docMk/>
            <pc:sldMk cId="879819392" sldId="269"/>
            <ac:spMk id="19" creationId="{D4D7BC5A-775B-43B0-0AFE-0ABAE1AFCF98}"/>
          </ac:spMkLst>
        </pc:spChg>
        <pc:spChg chg="mod">
          <ac:chgData name="a49512 Phạm Ngọc Anh" userId="cefd2df1-5fa3-4dec-87c8-c5040616a0c8" providerId="ADAL" clId="{D2852075-644D-484F-ADA9-EFD921BDBD6F}" dt="2023-12-24T16:16:33.330" v="155" actId="1076"/>
          <ac:spMkLst>
            <pc:docMk/>
            <pc:sldMk cId="879819392" sldId="269"/>
            <ac:spMk id="20" creationId="{F6D97F94-467C-B85B-5548-4BA2A5680AB6}"/>
          </ac:spMkLst>
        </pc:spChg>
        <pc:spChg chg="add mod">
          <ac:chgData name="a49512 Phạm Ngọc Anh" userId="cefd2df1-5fa3-4dec-87c8-c5040616a0c8" providerId="ADAL" clId="{D2852075-644D-484F-ADA9-EFD921BDBD6F}" dt="2023-12-24T16:16:41.840" v="157" actId="14100"/>
          <ac:spMkLst>
            <pc:docMk/>
            <pc:sldMk cId="879819392" sldId="269"/>
            <ac:spMk id="21" creationId="{2324702C-3187-838E-1F31-557C8071F0C7}"/>
          </ac:spMkLst>
        </pc:spChg>
        <pc:grpChg chg="add mod">
          <ac:chgData name="a49512 Phạm Ngọc Anh" userId="cefd2df1-5fa3-4dec-87c8-c5040616a0c8" providerId="ADAL" clId="{D2852075-644D-484F-ADA9-EFD921BDBD6F}" dt="2023-12-24T16:16:14.722" v="151" actId="1076"/>
          <ac:grpSpMkLst>
            <pc:docMk/>
            <pc:sldMk cId="879819392" sldId="269"/>
            <ac:grpSpMk id="3" creationId="{FD9C2E8D-5EB7-BD86-9AB6-9CC6ACC55A89}"/>
          </ac:grpSpMkLst>
        </pc:grpChg>
        <pc:grpChg chg="mod">
          <ac:chgData name="a49512 Phạm Ngọc Anh" userId="cefd2df1-5fa3-4dec-87c8-c5040616a0c8" providerId="ADAL" clId="{D2852075-644D-484F-ADA9-EFD921BDBD6F}" dt="2023-12-24T16:15:52.020" v="145"/>
          <ac:grpSpMkLst>
            <pc:docMk/>
            <pc:sldMk cId="879819392" sldId="269"/>
            <ac:grpSpMk id="5" creationId="{CA52E34D-72D5-BCFA-FC41-F9CF73DBB94F}"/>
          </ac:grpSpMkLst>
        </pc:grpChg>
        <pc:grpChg chg="add mod">
          <ac:chgData name="a49512 Phạm Ngọc Anh" userId="cefd2df1-5fa3-4dec-87c8-c5040616a0c8" providerId="ADAL" clId="{D2852075-644D-484F-ADA9-EFD921BDBD6F}" dt="2023-12-24T16:16:23.710" v="153" actId="1076"/>
          <ac:grpSpMkLst>
            <pc:docMk/>
            <pc:sldMk cId="879819392" sldId="269"/>
            <ac:grpSpMk id="11" creationId="{39BFC8FE-5908-1511-13FA-6283E1A0D66B}"/>
          </ac:grpSpMkLst>
        </pc:grpChg>
        <pc:grpChg chg="add mod">
          <ac:chgData name="a49512 Phạm Ngọc Anh" userId="cefd2df1-5fa3-4dec-87c8-c5040616a0c8" providerId="ADAL" clId="{D2852075-644D-484F-ADA9-EFD921BDBD6F}" dt="2023-12-24T16:16:26.271" v="154" actId="1076"/>
          <ac:grpSpMkLst>
            <pc:docMk/>
            <pc:sldMk cId="879819392" sldId="269"/>
            <ac:grpSpMk id="14" creationId="{85584265-59B5-F4BA-29E6-600A3AC180D2}"/>
          </ac:grpSpMkLst>
        </pc:grpChg>
        <pc:grpChg chg="add mod">
          <ac:chgData name="a49512 Phạm Ngọc Anh" userId="cefd2df1-5fa3-4dec-87c8-c5040616a0c8" providerId="ADAL" clId="{D2852075-644D-484F-ADA9-EFD921BDBD6F}" dt="2023-12-24T16:16:56.735" v="162" actId="1076"/>
          <ac:grpSpMkLst>
            <pc:docMk/>
            <pc:sldMk cId="879819392" sldId="269"/>
            <ac:grpSpMk id="22" creationId="{6916E0B2-233E-85D0-E7FE-70DD61CF372F}"/>
          </ac:grpSpMkLst>
        </pc:grpChg>
        <pc:grpChg chg="add mod">
          <ac:chgData name="a49512 Phạm Ngọc Anh" userId="cefd2df1-5fa3-4dec-87c8-c5040616a0c8" providerId="ADAL" clId="{D2852075-644D-484F-ADA9-EFD921BDBD6F}" dt="2023-12-24T16:17:00.905" v="163" actId="1076"/>
          <ac:grpSpMkLst>
            <pc:docMk/>
            <pc:sldMk cId="879819392" sldId="269"/>
            <ac:grpSpMk id="25" creationId="{B0A8E9D2-1F42-B5B2-C947-DA26931194A2}"/>
          </ac:grpSpMkLst>
        </pc:grpChg>
        <pc:cxnChg chg="mod">
          <ac:chgData name="a49512 Phạm Ngọc Anh" userId="cefd2df1-5fa3-4dec-87c8-c5040616a0c8" providerId="ADAL" clId="{D2852075-644D-484F-ADA9-EFD921BDBD6F}" dt="2023-12-24T16:16:33.330" v="155" actId="1076"/>
          <ac:cxnSpMkLst>
            <pc:docMk/>
            <pc:sldMk cId="879819392" sldId="269"/>
            <ac:cxnSpMk id="15" creationId="{C224CFF8-AEAB-E3E4-15CF-FE96B9DCF826}"/>
          </ac:cxnSpMkLst>
        </pc:cxnChg>
        <pc:cxnChg chg="mod">
          <ac:chgData name="a49512 Phạm Ngọc Anh" userId="cefd2df1-5fa3-4dec-87c8-c5040616a0c8" providerId="ADAL" clId="{D2852075-644D-484F-ADA9-EFD921BDBD6F}" dt="2023-12-24T16:15:52.020" v="145"/>
          <ac:cxnSpMkLst>
            <pc:docMk/>
            <pc:sldMk cId="879819392" sldId="269"/>
            <ac:cxnSpMk id="23" creationId="{38BA926C-532F-9B5A-B712-0FA4C3907393}"/>
          </ac:cxnSpMkLst>
        </pc:cxnChg>
        <pc:cxnChg chg="mod">
          <ac:chgData name="a49512 Phạm Ngọc Anh" userId="cefd2df1-5fa3-4dec-87c8-c5040616a0c8" providerId="ADAL" clId="{D2852075-644D-484F-ADA9-EFD921BDBD6F}" dt="2023-12-24T16:15:52.020" v="145"/>
          <ac:cxnSpMkLst>
            <pc:docMk/>
            <pc:sldMk cId="879819392" sldId="269"/>
            <ac:cxnSpMk id="24" creationId="{4CBDB39F-5301-460F-5E82-396D0F987885}"/>
          </ac:cxnSpMkLst>
        </pc:cxnChg>
        <pc:cxnChg chg="mod">
          <ac:chgData name="a49512 Phạm Ngọc Anh" userId="cefd2df1-5fa3-4dec-87c8-c5040616a0c8" providerId="ADAL" clId="{D2852075-644D-484F-ADA9-EFD921BDBD6F}" dt="2023-12-24T16:15:52.020" v="145"/>
          <ac:cxnSpMkLst>
            <pc:docMk/>
            <pc:sldMk cId="879819392" sldId="269"/>
            <ac:cxnSpMk id="26" creationId="{0ABD1B7C-2323-1F53-0B6D-41979D59CBF0}"/>
          </ac:cxnSpMkLst>
        </pc:cxnChg>
        <pc:cxnChg chg="mod">
          <ac:chgData name="a49512 Phạm Ngọc Anh" userId="cefd2df1-5fa3-4dec-87c8-c5040616a0c8" providerId="ADAL" clId="{D2852075-644D-484F-ADA9-EFD921BDBD6F}" dt="2023-12-24T16:15:52.020" v="145"/>
          <ac:cxnSpMkLst>
            <pc:docMk/>
            <pc:sldMk cId="879819392" sldId="269"/>
            <ac:cxnSpMk id="27" creationId="{0E767DC3-5676-8BD9-CAE3-C17EB6FD7D69}"/>
          </ac:cxnSpMkLst>
        </pc:cxnChg>
      </pc:sldChg>
      <pc:sldChg chg="addSp modSp add del mod modAnim">
        <pc:chgData name="a49512 Phạm Ngọc Anh" userId="cefd2df1-5fa3-4dec-87c8-c5040616a0c8" providerId="ADAL" clId="{D2852075-644D-484F-ADA9-EFD921BDBD6F}" dt="2023-12-24T16:18:39.157" v="186" actId="47"/>
        <pc:sldMkLst>
          <pc:docMk/>
          <pc:sldMk cId="3702378012" sldId="270"/>
        </pc:sldMkLst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3" creationId="{B8E7A955-0521-B73B-F198-1B5247E69A0B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5" creationId="{AF4A12E2-59D6-1C53-4E3D-2852ECF5D642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6" creationId="{FF37CFE4-6EF0-C9A9-00E9-1CFD3F5A4CD1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7" creationId="{5FC99392-3F2F-8DC4-1EC9-918CE703A3D3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8" creationId="{CD269503-40AB-9681-A64F-EF33669ACE0C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10" creationId="{BC65C176-3D70-C3EE-D94F-2A7CCC2DD0CD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12" creationId="{D6124FFD-0C28-DDD6-A3D9-9FC44D6F23C9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13" creationId="{885C9E37-15CB-D63A-F3AB-05C3DBB68443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14" creationId="{0CE9703B-B6A0-F4D1-1AC6-4D279F7C7439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15" creationId="{1E112318-0330-9C42-1185-17FDC5DDA0DD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17" creationId="{0918A039-6E63-60F3-2D30-D458FEA49445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20" creationId="{727CBE3C-817E-EEA9-8965-20D012D19716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21" creationId="{9EEA155B-DB6D-390D-8BC6-1A4901D4D17D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22" creationId="{7F63E374-EAB3-0B96-D7EA-4AD260701906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23" creationId="{7B3BB260-3BC3-3285-36CE-59EED8F7F39E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29" creationId="{B7A82589-1C0C-1153-F4BD-AE922ADE10B1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31" creationId="{C7C350AE-B658-5D30-4046-CE5876E71254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32" creationId="{33D24DF8-0A41-67C9-B042-5EBD0EA55868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33" creationId="{AC39346F-91AE-C2F6-4A33-8BB7C5D39E58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34" creationId="{634C1210-6EDB-C438-21E3-8B1BFB7A9F02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35" creationId="{370590E4-7DF9-8D9E-4A6A-6BE6449658BF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37" creationId="{3D76DC9B-65EC-CB27-8623-553FC1EA4C3A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39" creationId="{A42AE5FC-F6DE-0037-CEC8-882351C5696D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40" creationId="{7E0A4E44-18A6-5E21-B367-968FA9A7FDDE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41" creationId="{07F893FD-C47D-68C0-A6C8-2B416B285B30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42" creationId="{13BDFDD6-7C02-AB11-CF77-89F59E860993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43" creationId="{EB5889BA-1844-A1D0-191E-0B05FCFF2BBC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45" creationId="{0C412C49-5C7F-911B-33E1-0BC4EFDFE31C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47" creationId="{4D81711D-FA5B-2FB5-88BD-CC2E427236DD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49" creationId="{A104E849-191B-18B2-6937-A22FBFB0B52E}"/>
          </ac:spMkLst>
        </pc:spChg>
        <pc:spChg chg="mod">
          <ac:chgData name="a49512 Phạm Ngọc Anh" userId="cefd2df1-5fa3-4dec-87c8-c5040616a0c8" providerId="ADAL" clId="{D2852075-644D-484F-ADA9-EFD921BDBD6F}" dt="2023-12-24T16:17:27.756" v="166" actId="255"/>
          <ac:spMkLst>
            <pc:docMk/>
            <pc:sldMk cId="3702378012" sldId="270"/>
            <ac:spMk id="50" creationId="{6F4E0756-3AC4-47B8-A328-B118DB279E12}"/>
          </ac:spMkLst>
        </pc:spChg>
        <pc:grpChg chg="add mod">
          <ac:chgData name="a49512 Phạm Ngọc Anh" userId="cefd2df1-5fa3-4dec-87c8-c5040616a0c8" providerId="ADAL" clId="{D2852075-644D-484F-ADA9-EFD921BDBD6F}" dt="2023-12-24T16:17:20.850" v="164"/>
          <ac:grpSpMkLst>
            <pc:docMk/>
            <pc:sldMk cId="3702378012" sldId="270"/>
            <ac:grpSpMk id="2" creationId="{3B4FB590-C1C3-C527-8839-E4D2BC150F8F}"/>
          </ac:grpSpMkLst>
        </pc:grpChg>
        <pc:grpChg chg="mod">
          <ac:chgData name="a49512 Phạm Ngọc Anh" userId="cefd2df1-5fa3-4dec-87c8-c5040616a0c8" providerId="ADAL" clId="{D2852075-644D-484F-ADA9-EFD921BDBD6F}" dt="2023-12-24T16:17:20.850" v="164"/>
          <ac:grpSpMkLst>
            <pc:docMk/>
            <pc:sldMk cId="3702378012" sldId="270"/>
            <ac:grpSpMk id="4" creationId="{14C362A1-34B1-79AF-67CF-20DDD9FB893E}"/>
          </ac:grpSpMkLst>
        </pc:grpChg>
        <pc:grpChg chg="add mod">
          <ac:chgData name="a49512 Phạm Ngọc Anh" userId="cefd2df1-5fa3-4dec-87c8-c5040616a0c8" providerId="ADAL" clId="{D2852075-644D-484F-ADA9-EFD921BDBD6F}" dt="2023-12-24T16:17:20.850" v="164"/>
          <ac:grpSpMkLst>
            <pc:docMk/>
            <pc:sldMk cId="3702378012" sldId="270"/>
            <ac:grpSpMk id="9" creationId="{16CC085D-1479-3319-441A-DADF7BD8FBC6}"/>
          </ac:grpSpMkLst>
        </pc:grpChg>
        <pc:grpChg chg="mod">
          <ac:chgData name="a49512 Phạm Ngọc Anh" userId="cefd2df1-5fa3-4dec-87c8-c5040616a0c8" providerId="ADAL" clId="{D2852075-644D-484F-ADA9-EFD921BDBD6F}" dt="2023-12-24T16:17:20.850" v="164"/>
          <ac:grpSpMkLst>
            <pc:docMk/>
            <pc:sldMk cId="3702378012" sldId="270"/>
            <ac:grpSpMk id="11" creationId="{F3CA040F-9936-A42D-124F-1F5AEE7697EB}"/>
          </ac:grpSpMkLst>
        </pc:grpChg>
        <pc:grpChg chg="add mod">
          <ac:chgData name="a49512 Phạm Ngọc Anh" userId="cefd2df1-5fa3-4dec-87c8-c5040616a0c8" providerId="ADAL" clId="{D2852075-644D-484F-ADA9-EFD921BDBD6F}" dt="2023-12-24T16:17:20.850" v="164"/>
          <ac:grpSpMkLst>
            <pc:docMk/>
            <pc:sldMk cId="3702378012" sldId="270"/>
            <ac:grpSpMk id="16" creationId="{E156C31C-E81F-A11F-1CD0-A38F1BACEF47}"/>
          </ac:grpSpMkLst>
        </pc:grpChg>
        <pc:grpChg chg="mod">
          <ac:chgData name="a49512 Phạm Ngọc Anh" userId="cefd2df1-5fa3-4dec-87c8-c5040616a0c8" providerId="ADAL" clId="{D2852075-644D-484F-ADA9-EFD921BDBD6F}" dt="2023-12-24T16:17:20.850" v="164"/>
          <ac:grpSpMkLst>
            <pc:docMk/>
            <pc:sldMk cId="3702378012" sldId="270"/>
            <ac:grpSpMk id="18" creationId="{9DD4D76A-3048-E3AC-FD33-887B6E19DA20}"/>
          </ac:grpSpMkLst>
        </pc:grpChg>
        <pc:grpChg chg="mod">
          <ac:chgData name="a49512 Phạm Ngọc Anh" userId="cefd2df1-5fa3-4dec-87c8-c5040616a0c8" providerId="ADAL" clId="{D2852075-644D-484F-ADA9-EFD921BDBD6F}" dt="2023-12-24T16:17:20.850" v="164"/>
          <ac:grpSpMkLst>
            <pc:docMk/>
            <pc:sldMk cId="3702378012" sldId="270"/>
            <ac:grpSpMk id="19" creationId="{F3A7F620-3894-C52F-B19C-17E4F28D299A}"/>
          </ac:grpSpMkLst>
        </pc:grpChg>
        <pc:grpChg chg="add mod">
          <ac:chgData name="a49512 Phạm Ngọc Anh" userId="cefd2df1-5fa3-4dec-87c8-c5040616a0c8" providerId="ADAL" clId="{D2852075-644D-484F-ADA9-EFD921BDBD6F}" dt="2023-12-24T16:17:20.850" v="164"/>
          <ac:grpSpMkLst>
            <pc:docMk/>
            <pc:sldMk cId="3702378012" sldId="270"/>
            <ac:grpSpMk id="28" creationId="{38614010-F568-B69D-95C6-BC74A8331462}"/>
          </ac:grpSpMkLst>
        </pc:grpChg>
        <pc:grpChg chg="mod">
          <ac:chgData name="a49512 Phạm Ngọc Anh" userId="cefd2df1-5fa3-4dec-87c8-c5040616a0c8" providerId="ADAL" clId="{D2852075-644D-484F-ADA9-EFD921BDBD6F}" dt="2023-12-24T16:17:20.850" v="164"/>
          <ac:grpSpMkLst>
            <pc:docMk/>
            <pc:sldMk cId="3702378012" sldId="270"/>
            <ac:grpSpMk id="30" creationId="{36FA28E6-1112-9963-4961-83A9D30C6DF7}"/>
          </ac:grpSpMkLst>
        </pc:grpChg>
        <pc:grpChg chg="add mod">
          <ac:chgData name="a49512 Phạm Ngọc Anh" userId="cefd2df1-5fa3-4dec-87c8-c5040616a0c8" providerId="ADAL" clId="{D2852075-644D-484F-ADA9-EFD921BDBD6F}" dt="2023-12-24T16:17:20.850" v="164"/>
          <ac:grpSpMkLst>
            <pc:docMk/>
            <pc:sldMk cId="3702378012" sldId="270"/>
            <ac:grpSpMk id="36" creationId="{37CAD4E0-0D15-195B-3392-1FC388E744FD}"/>
          </ac:grpSpMkLst>
        </pc:grpChg>
        <pc:grpChg chg="mod">
          <ac:chgData name="a49512 Phạm Ngọc Anh" userId="cefd2df1-5fa3-4dec-87c8-c5040616a0c8" providerId="ADAL" clId="{D2852075-644D-484F-ADA9-EFD921BDBD6F}" dt="2023-12-24T16:17:20.850" v="164"/>
          <ac:grpSpMkLst>
            <pc:docMk/>
            <pc:sldMk cId="3702378012" sldId="270"/>
            <ac:grpSpMk id="38" creationId="{4F451B79-69CD-8BFA-1D30-306C41B5B450}"/>
          </ac:grpSpMkLst>
        </pc:grpChg>
        <pc:grpChg chg="add mod">
          <ac:chgData name="a49512 Phạm Ngọc Anh" userId="cefd2df1-5fa3-4dec-87c8-c5040616a0c8" providerId="ADAL" clId="{D2852075-644D-484F-ADA9-EFD921BDBD6F}" dt="2023-12-24T16:17:20.850" v="164"/>
          <ac:grpSpMkLst>
            <pc:docMk/>
            <pc:sldMk cId="3702378012" sldId="270"/>
            <ac:grpSpMk id="44" creationId="{A70E6902-C756-6750-9A96-33812AB7BDD8}"/>
          </ac:grpSpMkLst>
        </pc:grpChg>
        <pc:grpChg chg="mod">
          <ac:chgData name="a49512 Phạm Ngọc Anh" userId="cefd2df1-5fa3-4dec-87c8-c5040616a0c8" providerId="ADAL" clId="{D2852075-644D-484F-ADA9-EFD921BDBD6F}" dt="2023-12-24T16:17:20.850" v="164"/>
          <ac:grpSpMkLst>
            <pc:docMk/>
            <pc:sldMk cId="3702378012" sldId="270"/>
            <ac:grpSpMk id="46" creationId="{C0B0D91D-8417-8C10-1964-FDBF041DD4BE}"/>
          </ac:grpSpMkLst>
        </pc:grpChg>
        <pc:grpChg chg="mod">
          <ac:chgData name="a49512 Phạm Ngọc Anh" userId="cefd2df1-5fa3-4dec-87c8-c5040616a0c8" providerId="ADAL" clId="{D2852075-644D-484F-ADA9-EFD921BDBD6F}" dt="2023-12-24T16:17:20.850" v="164"/>
          <ac:grpSpMkLst>
            <pc:docMk/>
            <pc:sldMk cId="3702378012" sldId="270"/>
            <ac:grpSpMk id="48" creationId="{CB5F5CBE-A8BA-3DBA-D2FA-A100AD77DE87}"/>
          </ac:grpSpMkLst>
        </pc:grpChg>
        <pc:cxnChg chg="mod">
          <ac:chgData name="a49512 Phạm Ngọc Anh" userId="cefd2df1-5fa3-4dec-87c8-c5040616a0c8" providerId="ADAL" clId="{D2852075-644D-484F-ADA9-EFD921BDBD6F}" dt="2023-12-24T16:17:20.850" v="164"/>
          <ac:cxnSpMkLst>
            <pc:docMk/>
            <pc:sldMk cId="3702378012" sldId="270"/>
            <ac:cxnSpMk id="24" creationId="{38CBCD3B-2325-B726-0063-8228930F797A}"/>
          </ac:cxnSpMkLst>
        </pc:cxnChg>
        <pc:cxnChg chg="mod">
          <ac:chgData name="a49512 Phạm Ngọc Anh" userId="cefd2df1-5fa3-4dec-87c8-c5040616a0c8" providerId="ADAL" clId="{D2852075-644D-484F-ADA9-EFD921BDBD6F}" dt="2023-12-24T16:17:20.850" v="164"/>
          <ac:cxnSpMkLst>
            <pc:docMk/>
            <pc:sldMk cId="3702378012" sldId="270"/>
            <ac:cxnSpMk id="25" creationId="{4A846BEC-B548-524B-B01E-BE9A2DFBF485}"/>
          </ac:cxnSpMkLst>
        </pc:cxnChg>
        <pc:cxnChg chg="mod">
          <ac:chgData name="a49512 Phạm Ngọc Anh" userId="cefd2df1-5fa3-4dec-87c8-c5040616a0c8" providerId="ADAL" clId="{D2852075-644D-484F-ADA9-EFD921BDBD6F}" dt="2023-12-24T16:17:20.850" v="164"/>
          <ac:cxnSpMkLst>
            <pc:docMk/>
            <pc:sldMk cId="3702378012" sldId="270"/>
            <ac:cxnSpMk id="26" creationId="{47CD70BE-ABAF-15D4-4636-29E5B8DF33A3}"/>
          </ac:cxnSpMkLst>
        </pc:cxnChg>
        <pc:cxnChg chg="mod">
          <ac:chgData name="a49512 Phạm Ngọc Anh" userId="cefd2df1-5fa3-4dec-87c8-c5040616a0c8" providerId="ADAL" clId="{D2852075-644D-484F-ADA9-EFD921BDBD6F}" dt="2023-12-24T16:17:20.850" v="164"/>
          <ac:cxnSpMkLst>
            <pc:docMk/>
            <pc:sldMk cId="3702378012" sldId="270"/>
            <ac:cxnSpMk id="27" creationId="{D9DF48D4-9790-C8F0-3D0B-286E39FCE846}"/>
          </ac:cxnSpMkLst>
        </pc:cxnChg>
      </pc:sldChg>
      <pc:sldChg chg="addSp modSp add mod modTransition modAnim">
        <pc:chgData name="a49512 Phạm Ngọc Anh" userId="cefd2df1-5fa3-4dec-87c8-c5040616a0c8" providerId="ADAL" clId="{D2852075-644D-484F-ADA9-EFD921BDBD6F}" dt="2023-12-24T16:25:05.632" v="284"/>
        <pc:sldMkLst>
          <pc:docMk/>
          <pc:sldMk cId="2456922244" sldId="271"/>
        </pc:sldMkLst>
        <pc:spChg chg="mod">
          <ac:chgData name="a49512 Phạm Ngọc Anh" userId="cefd2df1-5fa3-4dec-87c8-c5040616a0c8" providerId="ADAL" clId="{D2852075-644D-484F-ADA9-EFD921BDBD6F}" dt="2023-12-24T16:18:47.700" v="187"/>
          <ac:spMkLst>
            <pc:docMk/>
            <pc:sldMk cId="2456922244" sldId="271"/>
            <ac:spMk id="3" creationId="{391D4337-0B72-34B4-F6A5-FA8415B240EC}"/>
          </ac:spMkLst>
        </pc:spChg>
        <pc:spChg chg="mod">
          <ac:chgData name="a49512 Phạm Ngọc Anh" userId="cefd2df1-5fa3-4dec-87c8-c5040616a0c8" providerId="ADAL" clId="{D2852075-644D-484F-ADA9-EFD921BDBD6F}" dt="2023-12-24T16:18:47.700" v="187"/>
          <ac:spMkLst>
            <pc:docMk/>
            <pc:sldMk cId="2456922244" sldId="271"/>
            <ac:spMk id="5" creationId="{F0942523-857A-B0AE-7035-8E5915ADEDD2}"/>
          </ac:spMkLst>
        </pc:spChg>
        <pc:spChg chg="mod">
          <ac:chgData name="a49512 Phạm Ngọc Anh" userId="cefd2df1-5fa3-4dec-87c8-c5040616a0c8" providerId="ADAL" clId="{D2852075-644D-484F-ADA9-EFD921BDBD6F}" dt="2023-12-24T16:18:47.700" v="187"/>
          <ac:spMkLst>
            <pc:docMk/>
            <pc:sldMk cId="2456922244" sldId="271"/>
            <ac:spMk id="6" creationId="{4C61E6DD-D181-A632-23AF-05C566C81E2D}"/>
          </ac:spMkLst>
        </pc:spChg>
        <pc:spChg chg="mod">
          <ac:chgData name="a49512 Phạm Ngọc Anh" userId="cefd2df1-5fa3-4dec-87c8-c5040616a0c8" providerId="ADAL" clId="{D2852075-644D-484F-ADA9-EFD921BDBD6F}" dt="2023-12-24T16:18:47.700" v="187"/>
          <ac:spMkLst>
            <pc:docMk/>
            <pc:sldMk cId="2456922244" sldId="271"/>
            <ac:spMk id="7" creationId="{A306FA5A-523C-A68A-56F4-58BF5F2282DC}"/>
          </ac:spMkLst>
        </pc:spChg>
        <pc:spChg chg="mod">
          <ac:chgData name="a49512 Phạm Ngọc Anh" userId="cefd2df1-5fa3-4dec-87c8-c5040616a0c8" providerId="ADAL" clId="{D2852075-644D-484F-ADA9-EFD921BDBD6F}" dt="2023-12-24T16:18:47.700" v="187"/>
          <ac:spMkLst>
            <pc:docMk/>
            <pc:sldMk cId="2456922244" sldId="271"/>
            <ac:spMk id="8" creationId="{9175F727-E208-5BEF-8AEC-E8D4EB751EDA}"/>
          </ac:spMkLst>
        </pc:spChg>
        <pc:spChg chg="add mod">
          <ac:chgData name="a49512 Phạm Ngọc Anh" userId="cefd2df1-5fa3-4dec-87c8-c5040616a0c8" providerId="ADAL" clId="{D2852075-644D-484F-ADA9-EFD921BDBD6F}" dt="2023-12-24T16:19:04.652" v="195" actId="1076"/>
          <ac:spMkLst>
            <pc:docMk/>
            <pc:sldMk cId="2456922244" sldId="271"/>
            <ac:spMk id="9" creationId="{0E2D3E32-9E82-F6ED-00C9-3870F640414D}"/>
          </ac:spMkLst>
        </pc:spChg>
        <pc:spChg chg="add mod">
          <ac:chgData name="a49512 Phạm Ngọc Anh" userId="cefd2df1-5fa3-4dec-87c8-c5040616a0c8" providerId="ADAL" clId="{D2852075-644D-484F-ADA9-EFD921BDBD6F}" dt="2023-12-24T16:19:04.652" v="195" actId="1076"/>
          <ac:spMkLst>
            <pc:docMk/>
            <pc:sldMk cId="2456922244" sldId="271"/>
            <ac:spMk id="10" creationId="{8CA80BE6-5EB5-7AA5-AD21-0F98833C2617}"/>
          </ac:spMkLst>
        </pc:spChg>
        <pc:spChg chg="add mod">
          <ac:chgData name="a49512 Phạm Ngọc Anh" userId="cefd2df1-5fa3-4dec-87c8-c5040616a0c8" providerId="ADAL" clId="{D2852075-644D-484F-ADA9-EFD921BDBD6F}" dt="2023-12-24T16:19:06.660" v="196" actId="1076"/>
          <ac:spMkLst>
            <pc:docMk/>
            <pc:sldMk cId="2456922244" sldId="271"/>
            <ac:spMk id="11" creationId="{20F47F26-D6FA-780D-4CD6-70B6C1B33D87}"/>
          </ac:spMkLst>
        </pc:spChg>
        <pc:spChg chg="add mod">
          <ac:chgData name="a49512 Phạm Ngọc Anh" userId="cefd2df1-5fa3-4dec-87c8-c5040616a0c8" providerId="ADAL" clId="{D2852075-644D-484F-ADA9-EFD921BDBD6F}" dt="2023-12-24T16:19:08.526" v="197" actId="1076"/>
          <ac:spMkLst>
            <pc:docMk/>
            <pc:sldMk cId="2456922244" sldId="271"/>
            <ac:spMk id="12" creationId="{BD026356-37F9-242C-4C86-FC4CB7B11D0C}"/>
          </ac:spMkLst>
        </pc:spChg>
        <pc:grpChg chg="add mod">
          <ac:chgData name="a49512 Phạm Ngọc Anh" userId="cefd2df1-5fa3-4dec-87c8-c5040616a0c8" providerId="ADAL" clId="{D2852075-644D-484F-ADA9-EFD921BDBD6F}" dt="2023-12-24T16:19:01.600" v="194" actId="1076"/>
          <ac:grpSpMkLst>
            <pc:docMk/>
            <pc:sldMk cId="2456922244" sldId="271"/>
            <ac:grpSpMk id="2" creationId="{8F5C09DF-62D5-2576-0346-184942A09588}"/>
          </ac:grpSpMkLst>
        </pc:grpChg>
        <pc:grpChg chg="mod">
          <ac:chgData name="a49512 Phạm Ngọc Anh" userId="cefd2df1-5fa3-4dec-87c8-c5040616a0c8" providerId="ADAL" clId="{D2852075-644D-484F-ADA9-EFD921BDBD6F}" dt="2023-12-24T16:18:47.700" v="187"/>
          <ac:grpSpMkLst>
            <pc:docMk/>
            <pc:sldMk cId="2456922244" sldId="271"/>
            <ac:grpSpMk id="4" creationId="{58332AFD-DADB-C8CB-417B-BE9D4139CA7A}"/>
          </ac:grpSpMkLst>
        </pc:grpChg>
      </pc:sldChg>
      <pc:sldChg chg="addSp modSp add mod modTransition setBg modAnim">
        <pc:chgData name="a49512 Phạm Ngọc Anh" userId="cefd2df1-5fa3-4dec-87c8-c5040616a0c8" providerId="ADAL" clId="{D2852075-644D-484F-ADA9-EFD921BDBD6F}" dt="2023-12-24T16:25:05.632" v="284"/>
        <pc:sldMkLst>
          <pc:docMk/>
          <pc:sldMk cId="1829336941" sldId="272"/>
        </pc:sldMkLst>
        <pc:spChg chg="mod">
          <ac:chgData name="a49512 Phạm Ngọc Anh" userId="cefd2df1-5fa3-4dec-87c8-c5040616a0c8" providerId="ADAL" clId="{D2852075-644D-484F-ADA9-EFD921BDBD6F}" dt="2023-12-24T16:20:10.800" v="202"/>
          <ac:spMkLst>
            <pc:docMk/>
            <pc:sldMk cId="1829336941" sldId="272"/>
            <ac:spMk id="3" creationId="{691A038F-84D9-3CBC-6CAA-61CE8AD7D3F1}"/>
          </ac:spMkLst>
        </pc:spChg>
        <pc:spChg chg="mod">
          <ac:chgData name="a49512 Phạm Ngọc Anh" userId="cefd2df1-5fa3-4dec-87c8-c5040616a0c8" providerId="ADAL" clId="{D2852075-644D-484F-ADA9-EFD921BDBD6F}" dt="2023-12-24T16:20:10.800" v="202"/>
          <ac:spMkLst>
            <pc:docMk/>
            <pc:sldMk cId="1829336941" sldId="272"/>
            <ac:spMk id="5" creationId="{AD8779F9-248F-CB92-6BDD-9C2B15F2FC56}"/>
          </ac:spMkLst>
        </pc:spChg>
        <pc:spChg chg="mod">
          <ac:chgData name="a49512 Phạm Ngọc Anh" userId="cefd2df1-5fa3-4dec-87c8-c5040616a0c8" providerId="ADAL" clId="{D2852075-644D-484F-ADA9-EFD921BDBD6F}" dt="2023-12-24T16:20:10.800" v="202"/>
          <ac:spMkLst>
            <pc:docMk/>
            <pc:sldMk cId="1829336941" sldId="272"/>
            <ac:spMk id="6" creationId="{D70BA067-4007-D263-6F0F-67EFDD6363A7}"/>
          </ac:spMkLst>
        </pc:spChg>
        <pc:spChg chg="mod">
          <ac:chgData name="a49512 Phạm Ngọc Anh" userId="cefd2df1-5fa3-4dec-87c8-c5040616a0c8" providerId="ADAL" clId="{D2852075-644D-484F-ADA9-EFD921BDBD6F}" dt="2023-12-24T16:20:10.800" v="202"/>
          <ac:spMkLst>
            <pc:docMk/>
            <pc:sldMk cId="1829336941" sldId="272"/>
            <ac:spMk id="7" creationId="{3B822D9F-6FF9-9D4C-5479-CC9FCDDC287B}"/>
          </ac:spMkLst>
        </pc:spChg>
        <pc:spChg chg="mod">
          <ac:chgData name="a49512 Phạm Ngọc Anh" userId="cefd2df1-5fa3-4dec-87c8-c5040616a0c8" providerId="ADAL" clId="{D2852075-644D-484F-ADA9-EFD921BDBD6F}" dt="2023-12-24T16:20:10.800" v="202"/>
          <ac:spMkLst>
            <pc:docMk/>
            <pc:sldMk cId="1829336941" sldId="272"/>
            <ac:spMk id="8" creationId="{4509B3B4-13F0-3390-85C9-9E7750A1729D}"/>
          </ac:spMkLst>
        </pc:spChg>
        <pc:spChg chg="add mod">
          <ac:chgData name="a49512 Phạm Ngọc Anh" userId="cefd2df1-5fa3-4dec-87c8-c5040616a0c8" providerId="ADAL" clId="{D2852075-644D-484F-ADA9-EFD921BDBD6F}" dt="2023-12-24T16:20:31.540" v="210" actId="1076"/>
          <ac:spMkLst>
            <pc:docMk/>
            <pc:sldMk cId="1829336941" sldId="272"/>
            <ac:spMk id="9" creationId="{7A9D464D-D156-937F-EF3F-68686BD77840}"/>
          </ac:spMkLst>
        </pc:spChg>
        <pc:spChg chg="add mod">
          <ac:chgData name="a49512 Phạm Ngọc Anh" userId="cefd2df1-5fa3-4dec-87c8-c5040616a0c8" providerId="ADAL" clId="{D2852075-644D-484F-ADA9-EFD921BDBD6F}" dt="2023-12-24T16:20:17.175" v="204" actId="1076"/>
          <ac:spMkLst>
            <pc:docMk/>
            <pc:sldMk cId="1829336941" sldId="272"/>
            <ac:spMk id="12" creationId="{004FCF0D-9853-454A-3DF6-D08A5C943B3F}"/>
          </ac:spMkLst>
        </pc:spChg>
        <pc:spChg chg="add mod">
          <ac:chgData name="a49512 Phạm Ngọc Anh" userId="cefd2df1-5fa3-4dec-87c8-c5040616a0c8" providerId="ADAL" clId="{D2852075-644D-484F-ADA9-EFD921BDBD6F}" dt="2023-12-24T16:20:17.175" v="204" actId="1076"/>
          <ac:spMkLst>
            <pc:docMk/>
            <pc:sldMk cId="1829336941" sldId="272"/>
            <ac:spMk id="13" creationId="{46C8D475-9F40-E440-D6F1-2409E21F19C1}"/>
          </ac:spMkLst>
        </pc:spChg>
        <pc:spChg chg="add mod">
          <ac:chgData name="a49512 Phạm Ngọc Anh" userId="cefd2df1-5fa3-4dec-87c8-c5040616a0c8" providerId="ADAL" clId="{D2852075-644D-484F-ADA9-EFD921BDBD6F}" dt="2023-12-24T16:20:17.175" v="204" actId="1076"/>
          <ac:spMkLst>
            <pc:docMk/>
            <pc:sldMk cId="1829336941" sldId="272"/>
            <ac:spMk id="14" creationId="{EBAF8E49-534F-779A-6838-D402BCB5D882}"/>
          </ac:spMkLst>
        </pc:spChg>
        <pc:grpChg chg="add mod">
          <ac:chgData name="a49512 Phạm Ngọc Anh" userId="cefd2df1-5fa3-4dec-87c8-c5040616a0c8" providerId="ADAL" clId="{D2852075-644D-484F-ADA9-EFD921BDBD6F}" dt="2023-12-24T16:20:26.690" v="207" actId="1076"/>
          <ac:grpSpMkLst>
            <pc:docMk/>
            <pc:sldMk cId="1829336941" sldId="272"/>
            <ac:grpSpMk id="2" creationId="{AD0CA58C-0751-1AFF-C07D-EDB49414E435}"/>
          </ac:grpSpMkLst>
        </pc:grpChg>
        <pc:grpChg chg="mod">
          <ac:chgData name="a49512 Phạm Ngọc Anh" userId="cefd2df1-5fa3-4dec-87c8-c5040616a0c8" providerId="ADAL" clId="{D2852075-644D-484F-ADA9-EFD921BDBD6F}" dt="2023-12-24T16:20:10.800" v="202"/>
          <ac:grpSpMkLst>
            <pc:docMk/>
            <pc:sldMk cId="1829336941" sldId="272"/>
            <ac:grpSpMk id="4" creationId="{6743BB45-5420-F6A7-DD3C-2D33112198D1}"/>
          </ac:grpSpMkLst>
        </pc:grpChg>
        <pc:picChg chg="add mod">
          <ac:chgData name="a49512 Phạm Ngọc Anh" userId="cefd2df1-5fa3-4dec-87c8-c5040616a0c8" providerId="ADAL" clId="{D2852075-644D-484F-ADA9-EFD921BDBD6F}" dt="2023-12-24T16:20:17.175" v="204" actId="1076"/>
          <ac:picMkLst>
            <pc:docMk/>
            <pc:sldMk cId="1829336941" sldId="272"/>
            <ac:picMk id="10" creationId="{A6F4D859-2502-9896-593C-EC88F19BEB04}"/>
          </ac:picMkLst>
        </pc:picChg>
        <pc:picChg chg="add mod">
          <ac:chgData name="a49512 Phạm Ngọc Anh" userId="cefd2df1-5fa3-4dec-87c8-c5040616a0c8" providerId="ADAL" clId="{D2852075-644D-484F-ADA9-EFD921BDBD6F}" dt="2023-12-24T16:20:17.175" v="204" actId="1076"/>
          <ac:picMkLst>
            <pc:docMk/>
            <pc:sldMk cId="1829336941" sldId="272"/>
            <ac:picMk id="11" creationId="{2DEAA256-064E-EFFB-3A1C-0D1E5C745B80}"/>
          </ac:picMkLst>
        </pc:picChg>
      </pc:sldChg>
      <pc:sldChg chg="addSp delSp modSp add mod modTransition setBg delAnim modAnim">
        <pc:chgData name="a49512 Phạm Ngọc Anh" userId="cefd2df1-5fa3-4dec-87c8-c5040616a0c8" providerId="ADAL" clId="{D2852075-644D-484F-ADA9-EFD921BDBD6F}" dt="2023-12-24T16:25:05.632" v="284"/>
        <pc:sldMkLst>
          <pc:docMk/>
          <pc:sldMk cId="1290148628" sldId="273"/>
        </pc:sldMkLst>
        <pc:spChg chg="mod">
          <ac:chgData name="a49512 Phạm Ngọc Anh" userId="cefd2df1-5fa3-4dec-87c8-c5040616a0c8" providerId="ADAL" clId="{D2852075-644D-484F-ADA9-EFD921BDBD6F}" dt="2023-12-24T16:21:41.902" v="224"/>
          <ac:spMkLst>
            <pc:docMk/>
            <pc:sldMk cId="1290148628" sldId="273"/>
            <ac:spMk id="3" creationId="{655B5BA4-EFC5-EBFB-2DE2-DC12391129C0}"/>
          </ac:spMkLst>
        </pc:spChg>
        <pc:spChg chg="mod">
          <ac:chgData name="a49512 Phạm Ngọc Anh" userId="cefd2df1-5fa3-4dec-87c8-c5040616a0c8" providerId="ADAL" clId="{D2852075-644D-484F-ADA9-EFD921BDBD6F}" dt="2023-12-24T16:21:41.902" v="224"/>
          <ac:spMkLst>
            <pc:docMk/>
            <pc:sldMk cId="1290148628" sldId="273"/>
            <ac:spMk id="5" creationId="{31087F3A-AFF2-1E31-B248-7721E2D1F9FC}"/>
          </ac:spMkLst>
        </pc:spChg>
        <pc:spChg chg="mod">
          <ac:chgData name="a49512 Phạm Ngọc Anh" userId="cefd2df1-5fa3-4dec-87c8-c5040616a0c8" providerId="ADAL" clId="{D2852075-644D-484F-ADA9-EFD921BDBD6F}" dt="2023-12-24T16:21:41.902" v="224"/>
          <ac:spMkLst>
            <pc:docMk/>
            <pc:sldMk cId="1290148628" sldId="273"/>
            <ac:spMk id="6" creationId="{AA7F6817-B960-25A7-A027-948A037076A6}"/>
          </ac:spMkLst>
        </pc:spChg>
        <pc:spChg chg="mod">
          <ac:chgData name="a49512 Phạm Ngọc Anh" userId="cefd2df1-5fa3-4dec-87c8-c5040616a0c8" providerId="ADAL" clId="{D2852075-644D-484F-ADA9-EFD921BDBD6F}" dt="2023-12-24T16:21:41.902" v="224"/>
          <ac:spMkLst>
            <pc:docMk/>
            <pc:sldMk cId="1290148628" sldId="273"/>
            <ac:spMk id="7" creationId="{D66D40D8-2EE6-C830-D709-E1414871F261}"/>
          </ac:spMkLst>
        </pc:spChg>
        <pc:spChg chg="mod">
          <ac:chgData name="a49512 Phạm Ngọc Anh" userId="cefd2df1-5fa3-4dec-87c8-c5040616a0c8" providerId="ADAL" clId="{D2852075-644D-484F-ADA9-EFD921BDBD6F}" dt="2023-12-24T16:21:41.902" v="224"/>
          <ac:spMkLst>
            <pc:docMk/>
            <pc:sldMk cId="1290148628" sldId="273"/>
            <ac:spMk id="8" creationId="{D40C4EDF-72E4-372E-72F9-BE5EFE9C490E}"/>
          </ac:spMkLst>
        </pc:spChg>
        <pc:spChg chg="add del mod">
          <ac:chgData name="a49512 Phạm Ngọc Anh" userId="cefd2df1-5fa3-4dec-87c8-c5040616a0c8" providerId="ADAL" clId="{D2852075-644D-484F-ADA9-EFD921BDBD6F}" dt="2023-12-24T16:21:56.090" v="226" actId="478"/>
          <ac:spMkLst>
            <pc:docMk/>
            <pc:sldMk cId="1290148628" sldId="273"/>
            <ac:spMk id="9" creationId="{D8BC9C2E-C238-498B-748B-CE2E520C8C36}"/>
          </ac:spMkLst>
        </pc:spChg>
        <pc:spChg chg="add del mod">
          <ac:chgData name="a49512 Phạm Ngọc Anh" userId="cefd2df1-5fa3-4dec-87c8-c5040616a0c8" providerId="ADAL" clId="{D2852075-644D-484F-ADA9-EFD921BDBD6F}" dt="2023-12-24T16:21:56.090" v="226" actId="478"/>
          <ac:spMkLst>
            <pc:docMk/>
            <pc:sldMk cId="1290148628" sldId="273"/>
            <ac:spMk id="11" creationId="{E92276C7-5381-D2C5-F118-7E3108143FEB}"/>
          </ac:spMkLst>
        </pc:spChg>
        <pc:spChg chg="mod">
          <ac:chgData name="a49512 Phạm Ngọc Anh" userId="cefd2df1-5fa3-4dec-87c8-c5040616a0c8" providerId="ADAL" clId="{D2852075-644D-484F-ADA9-EFD921BDBD6F}" dt="2023-12-24T16:22:26.190" v="233"/>
          <ac:spMkLst>
            <pc:docMk/>
            <pc:sldMk cId="1290148628" sldId="273"/>
            <ac:spMk id="13" creationId="{58128D90-1FE0-88C4-DB1F-46A6212E47CB}"/>
          </ac:spMkLst>
        </pc:spChg>
        <pc:spChg chg="mod">
          <ac:chgData name="a49512 Phạm Ngọc Anh" userId="cefd2df1-5fa3-4dec-87c8-c5040616a0c8" providerId="ADAL" clId="{D2852075-644D-484F-ADA9-EFD921BDBD6F}" dt="2023-12-24T16:22:26.190" v="233"/>
          <ac:spMkLst>
            <pc:docMk/>
            <pc:sldMk cId="1290148628" sldId="273"/>
            <ac:spMk id="15" creationId="{81B2292C-8BC4-9D9F-4FF2-DF528B5CAA16}"/>
          </ac:spMkLst>
        </pc:spChg>
        <pc:spChg chg="mod">
          <ac:chgData name="a49512 Phạm Ngọc Anh" userId="cefd2df1-5fa3-4dec-87c8-c5040616a0c8" providerId="ADAL" clId="{D2852075-644D-484F-ADA9-EFD921BDBD6F}" dt="2023-12-24T16:22:26.190" v="233"/>
          <ac:spMkLst>
            <pc:docMk/>
            <pc:sldMk cId="1290148628" sldId="273"/>
            <ac:spMk id="16" creationId="{404866F3-BFFB-2DE2-801E-B91801FDC9C7}"/>
          </ac:spMkLst>
        </pc:spChg>
        <pc:spChg chg="mod">
          <ac:chgData name="a49512 Phạm Ngọc Anh" userId="cefd2df1-5fa3-4dec-87c8-c5040616a0c8" providerId="ADAL" clId="{D2852075-644D-484F-ADA9-EFD921BDBD6F}" dt="2023-12-24T16:22:26.190" v="233"/>
          <ac:spMkLst>
            <pc:docMk/>
            <pc:sldMk cId="1290148628" sldId="273"/>
            <ac:spMk id="17" creationId="{4980FA35-0694-6B2D-1208-CD42A007F2EB}"/>
          </ac:spMkLst>
        </pc:spChg>
        <pc:spChg chg="mod">
          <ac:chgData name="a49512 Phạm Ngọc Anh" userId="cefd2df1-5fa3-4dec-87c8-c5040616a0c8" providerId="ADAL" clId="{D2852075-644D-484F-ADA9-EFD921BDBD6F}" dt="2023-12-24T16:22:26.190" v="233"/>
          <ac:spMkLst>
            <pc:docMk/>
            <pc:sldMk cId="1290148628" sldId="273"/>
            <ac:spMk id="18" creationId="{BB77775F-92DE-6B61-E7AB-DAC41DD6094E}"/>
          </ac:spMkLst>
        </pc:spChg>
        <pc:spChg chg="add mod">
          <ac:chgData name="a49512 Phạm Ngọc Anh" userId="cefd2df1-5fa3-4dec-87c8-c5040616a0c8" providerId="ADAL" clId="{D2852075-644D-484F-ADA9-EFD921BDBD6F}" dt="2023-12-24T16:22:42.270" v="239" actId="1076"/>
          <ac:spMkLst>
            <pc:docMk/>
            <pc:sldMk cId="1290148628" sldId="273"/>
            <ac:spMk id="19" creationId="{403F7B50-4D44-FC41-97A7-9C7542056196}"/>
          </ac:spMkLst>
        </pc:spChg>
        <pc:spChg chg="add mod">
          <ac:chgData name="a49512 Phạm Ngọc Anh" userId="cefd2df1-5fa3-4dec-87c8-c5040616a0c8" providerId="ADAL" clId="{D2852075-644D-484F-ADA9-EFD921BDBD6F}" dt="2023-12-24T16:22:33.170" v="236" actId="1076"/>
          <ac:spMkLst>
            <pc:docMk/>
            <pc:sldMk cId="1290148628" sldId="273"/>
            <ac:spMk id="20" creationId="{066A0C7F-FF66-8C68-62EF-C652E0A6D36F}"/>
          </ac:spMkLst>
        </pc:spChg>
        <pc:grpChg chg="add del mod">
          <ac:chgData name="a49512 Phạm Ngọc Anh" userId="cefd2df1-5fa3-4dec-87c8-c5040616a0c8" providerId="ADAL" clId="{D2852075-644D-484F-ADA9-EFD921BDBD6F}" dt="2023-12-24T16:21:56.090" v="226" actId="478"/>
          <ac:grpSpMkLst>
            <pc:docMk/>
            <pc:sldMk cId="1290148628" sldId="273"/>
            <ac:grpSpMk id="2" creationId="{DF4E2500-A096-6241-B228-D53E5D7ACAF0}"/>
          </ac:grpSpMkLst>
        </pc:grpChg>
        <pc:grpChg chg="mod">
          <ac:chgData name="a49512 Phạm Ngọc Anh" userId="cefd2df1-5fa3-4dec-87c8-c5040616a0c8" providerId="ADAL" clId="{D2852075-644D-484F-ADA9-EFD921BDBD6F}" dt="2023-12-24T16:21:41.902" v="224"/>
          <ac:grpSpMkLst>
            <pc:docMk/>
            <pc:sldMk cId="1290148628" sldId="273"/>
            <ac:grpSpMk id="4" creationId="{A639BF22-E9D3-D8D5-0B8D-BF19A2667101}"/>
          </ac:grpSpMkLst>
        </pc:grpChg>
        <pc:grpChg chg="add mod">
          <ac:chgData name="a49512 Phạm Ngọc Anh" userId="cefd2df1-5fa3-4dec-87c8-c5040616a0c8" providerId="ADAL" clId="{D2852075-644D-484F-ADA9-EFD921BDBD6F}" dt="2023-12-24T16:22:40.626" v="238" actId="1076"/>
          <ac:grpSpMkLst>
            <pc:docMk/>
            <pc:sldMk cId="1290148628" sldId="273"/>
            <ac:grpSpMk id="12" creationId="{C0E9A037-668F-841B-6FD5-23919634A1A7}"/>
          </ac:grpSpMkLst>
        </pc:grpChg>
        <pc:grpChg chg="mod">
          <ac:chgData name="a49512 Phạm Ngọc Anh" userId="cefd2df1-5fa3-4dec-87c8-c5040616a0c8" providerId="ADAL" clId="{D2852075-644D-484F-ADA9-EFD921BDBD6F}" dt="2023-12-24T16:22:26.190" v="233"/>
          <ac:grpSpMkLst>
            <pc:docMk/>
            <pc:sldMk cId="1290148628" sldId="273"/>
            <ac:grpSpMk id="14" creationId="{DAA42104-155F-AA67-FC4E-5B7064DF41B5}"/>
          </ac:grpSpMkLst>
        </pc:grpChg>
        <pc:picChg chg="add del mod">
          <ac:chgData name="a49512 Phạm Ngọc Anh" userId="cefd2df1-5fa3-4dec-87c8-c5040616a0c8" providerId="ADAL" clId="{D2852075-644D-484F-ADA9-EFD921BDBD6F}" dt="2023-12-24T16:21:56.090" v="226" actId="478"/>
          <ac:picMkLst>
            <pc:docMk/>
            <pc:sldMk cId="1290148628" sldId="273"/>
            <ac:picMk id="10" creationId="{39ACCB59-1F62-1C15-1F39-6AAA546556DF}"/>
          </ac:picMkLst>
        </pc:picChg>
        <pc:picChg chg="add mod">
          <ac:chgData name="a49512 Phạm Ngọc Anh" userId="cefd2df1-5fa3-4dec-87c8-c5040616a0c8" providerId="ADAL" clId="{D2852075-644D-484F-ADA9-EFD921BDBD6F}" dt="2023-12-24T16:22:33.170" v="236" actId="1076"/>
          <ac:picMkLst>
            <pc:docMk/>
            <pc:sldMk cId="1290148628" sldId="273"/>
            <ac:picMk id="21" creationId="{43F994EB-830D-6874-8747-6748EEB83604}"/>
          </ac:picMkLst>
        </pc:picChg>
      </pc:sldChg>
      <pc:sldChg chg="addSp modSp add mod ord modTransition modAnim">
        <pc:chgData name="a49512 Phạm Ngọc Anh" userId="cefd2df1-5fa3-4dec-87c8-c5040616a0c8" providerId="ADAL" clId="{D2852075-644D-484F-ADA9-EFD921BDBD6F}" dt="2023-12-24T16:25:05.632" v="284"/>
        <pc:sldMkLst>
          <pc:docMk/>
          <pc:sldMk cId="2907384538" sldId="274"/>
        </pc:sldMkLst>
        <pc:spChg chg="add mod">
          <ac:chgData name="a49512 Phạm Ngọc Anh" userId="cefd2df1-5fa3-4dec-87c8-c5040616a0c8" providerId="ADAL" clId="{D2852075-644D-484F-ADA9-EFD921BDBD6F}" dt="2023-12-24T16:23:35.811" v="256" actId="1076"/>
          <ac:spMkLst>
            <pc:docMk/>
            <pc:sldMk cId="2907384538" sldId="274"/>
            <ac:spMk id="2" creationId="{14654BEA-FE53-B3B1-E313-2E1C8E772D15}"/>
          </ac:spMkLst>
        </pc:spChg>
        <pc:spChg chg="add mod">
          <ac:chgData name="a49512 Phạm Ngọc Anh" userId="cefd2df1-5fa3-4dec-87c8-c5040616a0c8" providerId="ADAL" clId="{D2852075-644D-484F-ADA9-EFD921BDBD6F}" dt="2023-12-24T16:23:31.340" v="254" actId="1076"/>
          <ac:spMkLst>
            <pc:docMk/>
            <pc:sldMk cId="2907384538" sldId="274"/>
            <ac:spMk id="3" creationId="{9B795A27-C1F9-AC7D-C494-A9283B373DA0}"/>
          </ac:spMkLst>
        </pc:spChg>
        <pc:spChg chg="mod">
          <ac:chgData name="a49512 Phạm Ngọc Anh" userId="cefd2df1-5fa3-4dec-87c8-c5040616a0c8" providerId="ADAL" clId="{D2852075-644D-484F-ADA9-EFD921BDBD6F}" dt="2023-12-24T16:23:11.232" v="246" actId="255"/>
          <ac:spMkLst>
            <pc:docMk/>
            <pc:sldMk cId="2907384538" sldId="274"/>
            <ac:spMk id="5" creationId="{C5828F7A-6925-C94E-0F5A-F612C2CDF63B}"/>
          </ac:spMkLst>
        </pc:spChg>
        <pc:spChg chg="mod">
          <ac:chgData name="a49512 Phạm Ngọc Anh" userId="cefd2df1-5fa3-4dec-87c8-c5040616a0c8" providerId="ADAL" clId="{D2852075-644D-484F-ADA9-EFD921BDBD6F}" dt="2023-12-24T16:23:11.232" v="246" actId="255"/>
          <ac:spMkLst>
            <pc:docMk/>
            <pc:sldMk cId="2907384538" sldId="274"/>
            <ac:spMk id="6" creationId="{E10B7E67-9618-0EE6-2A7F-6ADEDE4040E7}"/>
          </ac:spMkLst>
        </pc:spChg>
        <pc:spChg chg="mod">
          <ac:chgData name="a49512 Phạm Ngọc Anh" userId="cefd2df1-5fa3-4dec-87c8-c5040616a0c8" providerId="ADAL" clId="{D2852075-644D-484F-ADA9-EFD921BDBD6F}" dt="2023-12-24T16:23:11.232" v="246" actId="255"/>
          <ac:spMkLst>
            <pc:docMk/>
            <pc:sldMk cId="2907384538" sldId="274"/>
            <ac:spMk id="7" creationId="{BC2C3875-D39F-E29E-6813-20425DA1C72C}"/>
          </ac:spMkLst>
        </pc:spChg>
        <pc:spChg chg="mod">
          <ac:chgData name="a49512 Phạm Ngọc Anh" userId="cefd2df1-5fa3-4dec-87c8-c5040616a0c8" providerId="ADAL" clId="{D2852075-644D-484F-ADA9-EFD921BDBD6F}" dt="2023-12-24T16:23:11.232" v="246" actId="255"/>
          <ac:spMkLst>
            <pc:docMk/>
            <pc:sldMk cId="2907384538" sldId="274"/>
            <ac:spMk id="8" creationId="{A9F4FDFC-684F-BA89-E0FE-50423C719A1B}"/>
          </ac:spMkLst>
        </pc:spChg>
        <pc:grpChg chg="add mod">
          <ac:chgData name="a49512 Phạm Ngọc Anh" userId="cefd2df1-5fa3-4dec-87c8-c5040616a0c8" providerId="ADAL" clId="{D2852075-644D-484F-ADA9-EFD921BDBD6F}" dt="2023-12-24T16:23:37.480" v="257" actId="1076"/>
          <ac:grpSpMkLst>
            <pc:docMk/>
            <pc:sldMk cId="2907384538" sldId="274"/>
            <ac:grpSpMk id="4" creationId="{B6DBB6A7-5122-F08A-A971-DDFD39E76C56}"/>
          </ac:grpSpMkLst>
        </pc:grpChg>
        <pc:picChg chg="add mod">
          <ac:chgData name="a49512 Phạm Ngọc Anh" userId="cefd2df1-5fa3-4dec-87c8-c5040616a0c8" providerId="ADAL" clId="{D2852075-644D-484F-ADA9-EFD921BDBD6F}" dt="2023-12-24T16:23:32.930" v="255" actId="1076"/>
          <ac:picMkLst>
            <pc:docMk/>
            <pc:sldMk cId="2907384538" sldId="274"/>
            <ac:picMk id="9" creationId="{CA2B5B17-6D86-7114-F6D7-0B5ADDB06D74}"/>
          </ac:picMkLst>
        </pc:picChg>
      </pc:sldChg>
      <pc:sldChg chg="add del modTransition">
        <pc:chgData name="a49512 Phạm Ngọc Anh" userId="cefd2df1-5fa3-4dec-87c8-c5040616a0c8" providerId="ADAL" clId="{D2852075-644D-484F-ADA9-EFD921BDBD6F}" dt="2023-12-24T16:27:29.322" v="308" actId="47"/>
        <pc:sldMkLst>
          <pc:docMk/>
          <pc:sldMk cId="642623235" sldId="275"/>
        </pc:sldMkLst>
      </pc:sldChg>
      <pc:sldChg chg="addSp delSp modSp new mod modTransition setBg modAnim">
        <pc:chgData name="a49512 Phạm Ngọc Anh" userId="cefd2df1-5fa3-4dec-87c8-c5040616a0c8" providerId="ADAL" clId="{D2852075-644D-484F-ADA9-EFD921BDBD6F}" dt="2023-12-24T16:25:05.632" v="284"/>
        <pc:sldMkLst>
          <pc:docMk/>
          <pc:sldMk cId="3749133780" sldId="276"/>
        </pc:sldMkLst>
        <pc:spChg chg="del">
          <ac:chgData name="a49512 Phạm Ngọc Anh" userId="cefd2df1-5fa3-4dec-87c8-c5040616a0c8" providerId="ADAL" clId="{D2852075-644D-484F-ADA9-EFD921BDBD6F}" dt="2023-12-24T16:17:35.510" v="170" actId="478"/>
          <ac:spMkLst>
            <pc:docMk/>
            <pc:sldMk cId="3749133780" sldId="276"/>
            <ac:spMk id="2" creationId="{08E7F39E-8B6D-C0E8-52EB-0095DE9F7D8B}"/>
          </ac:spMkLst>
        </pc:spChg>
        <pc:spChg chg="del mod">
          <ac:chgData name="a49512 Phạm Ngọc Anh" userId="cefd2df1-5fa3-4dec-87c8-c5040616a0c8" providerId="ADAL" clId="{D2852075-644D-484F-ADA9-EFD921BDBD6F}" dt="2023-12-24T16:17:35.087" v="169" actId="478"/>
          <ac:spMkLst>
            <pc:docMk/>
            <pc:sldMk cId="3749133780" sldId="276"/>
            <ac:spMk id="3" creationId="{267AF5B6-16E7-4C53-8DA0-5E79D3124E47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7" creationId="{CB804CAD-3784-03B2-5680-222485858CC7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9" creationId="{A3DC2516-ACE7-A5CB-3ABC-FEF2D3754202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10" creationId="{79A59C58-681D-9318-97D6-99C8E94C16E4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11" creationId="{8ECC94AB-328A-B893-067B-A2A32EB809BE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12" creationId="{95B30FDC-B977-E0C1-0064-69BC1E5445D3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14" creationId="{5A45A6CF-6BD9-ACBA-4828-10A13141FEB2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16" creationId="{3481536C-3BAD-E1D9-8844-DF566887E858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17" creationId="{C3C76A44-1BE5-C4D1-06CF-75E0DCFB3BB1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18" creationId="{7C4E3A86-D6EE-B409-9F8A-A651B96097BE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19" creationId="{EF399AD4-F2A2-71DA-481D-19AD4DB5D68A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21" creationId="{F14411D9-86BD-E85C-84B0-7D9735EF2CC8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24" creationId="{7EE95815-62D1-59D8-B8F5-98762AABBD5C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25" creationId="{6CA0D72B-4768-A336-0505-C91B1CBBC023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26" creationId="{98BDCEE7-C0B6-05D7-AF29-8CD8912564DE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27" creationId="{7B035DB2-A2EE-01AC-98C5-1F2EF365E634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33" creationId="{EDBCD99F-483C-47A7-E586-D33CD4089854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35" creationId="{0F27A02C-E521-6A05-0C74-CD8DE013EF34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36" creationId="{A7CED4A6-D99E-757C-C469-20C9B354C05A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37" creationId="{CA49E5E6-E5A3-8593-6B71-1F853CD21942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38" creationId="{B25C6C77-7B1D-33ED-9C95-FFE0B3721D7F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39" creationId="{DA8D14EF-33A3-310A-A95E-C7C1FAE56CED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41" creationId="{6CBB575B-3291-C813-4BCE-D56530C7DAF5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43" creationId="{B550724F-9BE8-965E-807E-CF4EBEF7D95A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44" creationId="{BC9E9DE3-1997-9B1E-EC08-CBAF38E5178C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45" creationId="{8DD17F0D-24F7-5DEF-5055-E9555B0C7EDD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46" creationId="{821033A6-1291-7C1C-07D2-A1E17E4013AD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47" creationId="{63E14160-851A-D503-D46B-6B96F6A2C44D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49" creationId="{3CE7867B-D3A1-3F82-6429-C88F7DC7B7DE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51" creationId="{613D50ED-A8E7-1730-42EA-BF352830D817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53" creationId="{D0DBA7DE-8873-74ED-9BD1-A7113250A787}"/>
          </ac:spMkLst>
        </pc:spChg>
        <pc:spChg chg="mod">
          <ac:chgData name="a49512 Phạm Ngọc Anh" userId="cefd2df1-5fa3-4dec-87c8-c5040616a0c8" providerId="ADAL" clId="{D2852075-644D-484F-ADA9-EFD921BDBD6F}" dt="2023-12-24T16:18:08.886" v="180"/>
          <ac:spMkLst>
            <pc:docMk/>
            <pc:sldMk cId="3749133780" sldId="276"/>
            <ac:spMk id="54" creationId="{96C2DD33-9DAC-E6F3-7F03-42CE0815DB37}"/>
          </ac:spMkLst>
        </pc:spChg>
        <pc:grpChg chg="add mod">
          <ac:chgData name="a49512 Phạm Ngọc Anh" userId="cefd2df1-5fa3-4dec-87c8-c5040616a0c8" providerId="ADAL" clId="{D2852075-644D-484F-ADA9-EFD921BDBD6F}" dt="2023-12-24T16:18:23.592" v="183" actId="1076"/>
          <ac:grpSpMkLst>
            <pc:docMk/>
            <pc:sldMk cId="3749133780" sldId="276"/>
            <ac:grpSpMk id="6" creationId="{967BCA0F-1CAD-B78D-2B1B-FBBF5B7B5015}"/>
          </ac:grpSpMkLst>
        </pc:grpChg>
        <pc:grpChg chg="mod">
          <ac:chgData name="a49512 Phạm Ngọc Anh" userId="cefd2df1-5fa3-4dec-87c8-c5040616a0c8" providerId="ADAL" clId="{D2852075-644D-484F-ADA9-EFD921BDBD6F}" dt="2023-12-24T16:18:08.886" v="180"/>
          <ac:grpSpMkLst>
            <pc:docMk/>
            <pc:sldMk cId="3749133780" sldId="276"/>
            <ac:grpSpMk id="8" creationId="{CEB587DC-9BEF-8F07-F1B5-969DEADD673B}"/>
          </ac:grpSpMkLst>
        </pc:grpChg>
        <pc:grpChg chg="add mod">
          <ac:chgData name="a49512 Phạm Ngọc Anh" userId="cefd2df1-5fa3-4dec-87c8-c5040616a0c8" providerId="ADAL" clId="{D2852075-644D-484F-ADA9-EFD921BDBD6F}" dt="2023-12-24T16:18:27.050" v="184" actId="1076"/>
          <ac:grpSpMkLst>
            <pc:docMk/>
            <pc:sldMk cId="3749133780" sldId="276"/>
            <ac:grpSpMk id="13" creationId="{C58D9C8D-FD38-84A8-D4BD-D382A6293906}"/>
          </ac:grpSpMkLst>
        </pc:grpChg>
        <pc:grpChg chg="mod">
          <ac:chgData name="a49512 Phạm Ngọc Anh" userId="cefd2df1-5fa3-4dec-87c8-c5040616a0c8" providerId="ADAL" clId="{D2852075-644D-484F-ADA9-EFD921BDBD6F}" dt="2023-12-24T16:18:08.886" v="180"/>
          <ac:grpSpMkLst>
            <pc:docMk/>
            <pc:sldMk cId="3749133780" sldId="276"/>
            <ac:grpSpMk id="15" creationId="{1A9B8F72-8D66-4F9F-B89D-B2202AFBAF4E}"/>
          </ac:grpSpMkLst>
        </pc:grpChg>
        <pc:grpChg chg="add mod">
          <ac:chgData name="a49512 Phạm Ngọc Anh" userId="cefd2df1-5fa3-4dec-87c8-c5040616a0c8" providerId="ADAL" clId="{D2852075-644D-484F-ADA9-EFD921BDBD6F}" dt="2023-12-24T16:18:30.590" v="185" actId="1076"/>
          <ac:grpSpMkLst>
            <pc:docMk/>
            <pc:sldMk cId="3749133780" sldId="276"/>
            <ac:grpSpMk id="20" creationId="{C1A4B51B-EF65-0757-DBFE-4501D471779E}"/>
          </ac:grpSpMkLst>
        </pc:grpChg>
        <pc:grpChg chg="mod">
          <ac:chgData name="a49512 Phạm Ngọc Anh" userId="cefd2df1-5fa3-4dec-87c8-c5040616a0c8" providerId="ADAL" clId="{D2852075-644D-484F-ADA9-EFD921BDBD6F}" dt="2023-12-24T16:18:08.886" v="180"/>
          <ac:grpSpMkLst>
            <pc:docMk/>
            <pc:sldMk cId="3749133780" sldId="276"/>
            <ac:grpSpMk id="22" creationId="{32DA6F3D-B9BB-B770-B6AC-86284BD786CE}"/>
          </ac:grpSpMkLst>
        </pc:grpChg>
        <pc:grpChg chg="mod">
          <ac:chgData name="a49512 Phạm Ngọc Anh" userId="cefd2df1-5fa3-4dec-87c8-c5040616a0c8" providerId="ADAL" clId="{D2852075-644D-484F-ADA9-EFD921BDBD6F}" dt="2023-12-24T16:18:08.886" v="180"/>
          <ac:grpSpMkLst>
            <pc:docMk/>
            <pc:sldMk cId="3749133780" sldId="276"/>
            <ac:grpSpMk id="23" creationId="{086AD2CF-0E1E-D23A-8B6D-CE1BA3FADE94}"/>
          </ac:grpSpMkLst>
        </pc:grpChg>
        <pc:grpChg chg="add mod">
          <ac:chgData name="a49512 Phạm Ngọc Anh" userId="cefd2df1-5fa3-4dec-87c8-c5040616a0c8" providerId="ADAL" clId="{D2852075-644D-484F-ADA9-EFD921BDBD6F}" dt="2023-12-24T16:18:12.530" v="181" actId="1076"/>
          <ac:grpSpMkLst>
            <pc:docMk/>
            <pc:sldMk cId="3749133780" sldId="276"/>
            <ac:grpSpMk id="32" creationId="{D0DF6DAD-23A1-F3F3-2FA4-A2F3406A89BA}"/>
          </ac:grpSpMkLst>
        </pc:grpChg>
        <pc:grpChg chg="mod">
          <ac:chgData name="a49512 Phạm Ngọc Anh" userId="cefd2df1-5fa3-4dec-87c8-c5040616a0c8" providerId="ADAL" clId="{D2852075-644D-484F-ADA9-EFD921BDBD6F}" dt="2023-12-24T16:18:08.886" v="180"/>
          <ac:grpSpMkLst>
            <pc:docMk/>
            <pc:sldMk cId="3749133780" sldId="276"/>
            <ac:grpSpMk id="34" creationId="{0DAF9591-B3C0-2B73-41FF-E4F0A035EF44}"/>
          </ac:grpSpMkLst>
        </pc:grpChg>
        <pc:grpChg chg="add mod">
          <ac:chgData name="a49512 Phạm Ngọc Anh" userId="cefd2df1-5fa3-4dec-87c8-c5040616a0c8" providerId="ADAL" clId="{D2852075-644D-484F-ADA9-EFD921BDBD6F}" dt="2023-12-24T16:18:12.530" v="181" actId="1076"/>
          <ac:grpSpMkLst>
            <pc:docMk/>
            <pc:sldMk cId="3749133780" sldId="276"/>
            <ac:grpSpMk id="40" creationId="{8FB2D1B5-5BDF-A19D-6580-F6386B4308AE}"/>
          </ac:grpSpMkLst>
        </pc:grpChg>
        <pc:grpChg chg="mod">
          <ac:chgData name="a49512 Phạm Ngọc Anh" userId="cefd2df1-5fa3-4dec-87c8-c5040616a0c8" providerId="ADAL" clId="{D2852075-644D-484F-ADA9-EFD921BDBD6F}" dt="2023-12-24T16:18:08.886" v="180"/>
          <ac:grpSpMkLst>
            <pc:docMk/>
            <pc:sldMk cId="3749133780" sldId="276"/>
            <ac:grpSpMk id="42" creationId="{2103A4E0-BB79-C77A-B7A5-CA8C81FD122C}"/>
          </ac:grpSpMkLst>
        </pc:grpChg>
        <pc:grpChg chg="add mod">
          <ac:chgData name="a49512 Phạm Ngọc Anh" userId="cefd2df1-5fa3-4dec-87c8-c5040616a0c8" providerId="ADAL" clId="{D2852075-644D-484F-ADA9-EFD921BDBD6F}" dt="2023-12-24T16:18:12.530" v="181" actId="1076"/>
          <ac:grpSpMkLst>
            <pc:docMk/>
            <pc:sldMk cId="3749133780" sldId="276"/>
            <ac:grpSpMk id="48" creationId="{E13A1E6A-0CA6-9FE9-86E0-B8B3FAE5D99B}"/>
          </ac:grpSpMkLst>
        </pc:grpChg>
        <pc:grpChg chg="mod">
          <ac:chgData name="a49512 Phạm Ngọc Anh" userId="cefd2df1-5fa3-4dec-87c8-c5040616a0c8" providerId="ADAL" clId="{D2852075-644D-484F-ADA9-EFD921BDBD6F}" dt="2023-12-24T16:18:08.886" v="180"/>
          <ac:grpSpMkLst>
            <pc:docMk/>
            <pc:sldMk cId="3749133780" sldId="276"/>
            <ac:grpSpMk id="50" creationId="{48082C71-FC0F-A754-84DA-8F477A38E0B9}"/>
          </ac:grpSpMkLst>
        </pc:grpChg>
        <pc:grpChg chg="mod">
          <ac:chgData name="a49512 Phạm Ngọc Anh" userId="cefd2df1-5fa3-4dec-87c8-c5040616a0c8" providerId="ADAL" clId="{D2852075-644D-484F-ADA9-EFD921BDBD6F}" dt="2023-12-24T16:18:08.886" v="180"/>
          <ac:grpSpMkLst>
            <pc:docMk/>
            <pc:sldMk cId="3749133780" sldId="276"/>
            <ac:grpSpMk id="52" creationId="{101473B3-138A-E281-89DC-35754C181C04}"/>
          </ac:grpSpMkLst>
        </pc:grpChg>
        <pc:picChg chg="add del mod">
          <ac:chgData name="a49512 Phạm Ngọc Anh" userId="cefd2df1-5fa3-4dec-87c8-c5040616a0c8" providerId="ADAL" clId="{D2852075-644D-484F-ADA9-EFD921BDBD6F}" dt="2023-12-24T16:18:02.571" v="177" actId="478"/>
          <ac:picMkLst>
            <pc:docMk/>
            <pc:sldMk cId="3749133780" sldId="276"/>
            <ac:picMk id="4" creationId="{CF7EC280-8FB4-C748-F026-28F24158B266}"/>
          </ac:picMkLst>
        </pc:picChg>
        <pc:picChg chg="add del">
          <ac:chgData name="a49512 Phạm Ngọc Anh" userId="cefd2df1-5fa3-4dec-87c8-c5040616a0c8" providerId="ADAL" clId="{D2852075-644D-484F-ADA9-EFD921BDBD6F}" dt="2023-12-24T16:18:07.915" v="179"/>
          <ac:picMkLst>
            <pc:docMk/>
            <pc:sldMk cId="3749133780" sldId="276"/>
            <ac:picMk id="5" creationId="{61646F06-8311-14E4-A7F2-C1432F86B9FE}"/>
          </ac:picMkLst>
        </pc:picChg>
        <pc:cxnChg chg="mod">
          <ac:chgData name="a49512 Phạm Ngọc Anh" userId="cefd2df1-5fa3-4dec-87c8-c5040616a0c8" providerId="ADAL" clId="{D2852075-644D-484F-ADA9-EFD921BDBD6F}" dt="2023-12-24T16:18:08.886" v="180"/>
          <ac:cxnSpMkLst>
            <pc:docMk/>
            <pc:sldMk cId="3749133780" sldId="276"/>
            <ac:cxnSpMk id="28" creationId="{D3879739-D3F3-227C-5A5D-A0774C54DBBE}"/>
          </ac:cxnSpMkLst>
        </pc:cxnChg>
        <pc:cxnChg chg="mod">
          <ac:chgData name="a49512 Phạm Ngọc Anh" userId="cefd2df1-5fa3-4dec-87c8-c5040616a0c8" providerId="ADAL" clId="{D2852075-644D-484F-ADA9-EFD921BDBD6F}" dt="2023-12-24T16:18:08.886" v="180"/>
          <ac:cxnSpMkLst>
            <pc:docMk/>
            <pc:sldMk cId="3749133780" sldId="276"/>
            <ac:cxnSpMk id="29" creationId="{36D1AEB7-1E28-6231-10E4-6B01C4FD76CD}"/>
          </ac:cxnSpMkLst>
        </pc:cxnChg>
        <pc:cxnChg chg="mod">
          <ac:chgData name="a49512 Phạm Ngọc Anh" userId="cefd2df1-5fa3-4dec-87c8-c5040616a0c8" providerId="ADAL" clId="{D2852075-644D-484F-ADA9-EFD921BDBD6F}" dt="2023-12-24T16:18:08.886" v="180"/>
          <ac:cxnSpMkLst>
            <pc:docMk/>
            <pc:sldMk cId="3749133780" sldId="276"/>
            <ac:cxnSpMk id="30" creationId="{955D6A4F-6FAF-6FAD-CCEB-F7B0C7F994F6}"/>
          </ac:cxnSpMkLst>
        </pc:cxnChg>
        <pc:cxnChg chg="mod">
          <ac:chgData name="a49512 Phạm Ngọc Anh" userId="cefd2df1-5fa3-4dec-87c8-c5040616a0c8" providerId="ADAL" clId="{D2852075-644D-484F-ADA9-EFD921BDBD6F}" dt="2023-12-24T16:18:08.886" v="180"/>
          <ac:cxnSpMkLst>
            <pc:docMk/>
            <pc:sldMk cId="3749133780" sldId="276"/>
            <ac:cxnSpMk id="31" creationId="{E99180B6-207D-8C78-63AB-785651552CCD}"/>
          </ac:cxnSpMkLst>
        </pc:cxnChg>
      </pc:sldChg>
      <pc:sldChg chg="addSp modSp add mod modTransition modAnim">
        <pc:chgData name="a49512 Phạm Ngọc Anh" userId="cefd2df1-5fa3-4dec-87c8-c5040616a0c8" providerId="ADAL" clId="{D2852075-644D-484F-ADA9-EFD921BDBD6F}" dt="2023-12-24T16:25:05.632" v="284"/>
        <pc:sldMkLst>
          <pc:docMk/>
          <pc:sldMk cId="3868455347" sldId="277"/>
        </pc:sldMkLst>
        <pc:spChg chg="add mod">
          <ac:chgData name="a49512 Phạm Ngọc Anh" userId="cefd2df1-5fa3-4dec-87c8-c5040616a0c8" providerId="ADAL" clId="{D2852075-644D-484F-ADA9-EFD921BDBD6F}" dt="2023-12-24T16:21:09.910" v="219" actId="1076"/>
          <ac:spMkLst>
            <pc:docMk/>
            <pc:sldMk cId="3868455347" sldId="277"/>
            <ac:spMk id="2" creationId="{9C5029A9-4100-C64B-A9A6-05720472E891}"/>
          </ac:spMkLst>
        </pc:spChg>
        <pc:spChg chg="add mod">
          <ac:chgData name="a49512 Phạm Ngọc Anh" userId="cefd2df1-5fa3-4dec-87c8-c5040616a0c8" providerId="ADAL" clId="{D2852075-644D-484F-ADA9-EFD921BDBD6F}" dt="2023-12-24T16:21:05.315" v="217" actId="1076"/>
          <ac:spMkLst>
            <pc:docMk/>
            <pc:sldMk cId="3868455347" sldId="277"/>
            <ac:spMk id="3" creationId="{44F7B970-7D99-864B-D7F6-DAF2D7B7018D}"/>
          </ac:spMkLst>
        </pc:spChg>
        <pc:spChg chg="add mod">
          <ac:chgData name="a49512 Phạm Ngọc Anh" userId="cefd2df1-5fa3-4dec-87c8-c5040616a0c8" providerId="ADAL" clId="{D2852075-644D-484F-ADA9-EFD921BDBD6F}" dt="2023-12-24T16:20:53.050" v="214" actId="1076"/>
          <ac:spMkLst>
            <pc:docMk/>
            <pc:sldMk cId="3868455347" sldId="277"/>
            <ac:spMk id="4" creationId="{D9617F46-5820-0896-DF0C-15C4EE849064}"/>
          </ac:spMkLst>
        </pc:spChg>
        <pc:spChg chg="add mod">
          <ac:chgData name="a49512 Phạm Ngọc Anh" userId="cefd2df1-5fa3-4dec-87c8-c5040616a0c8" providerId="ADAL" clId="{D2852075-644D-484F-ADA9-EFD921BDBD6F}" dt="2023-12-24T16:20:53.050" v="214" actId="1076"/>
          <ac:spMkLst>
            <pc:docMk/>
            <pc:sldMk cId="3868455347" sldId="277"/>
            <ac:spMk id="5" creationId="{3D3985B6-9BA2-4DA3-4327-32E346BA1875}"/>
          </ac:spMkLst>
        </pc:spChg>
        <pc:spChg chg="add mod">
          <ac:chgData name="a49512 Phạm Ngọc Anh" userId="cefd2df1-5fa3-4dec-87c8-c5040616a0c8" providerId="ADAL" clId="{D2852075-644D-484F-ADA9-EFD921BDBD6F}" dt="2023-12-24T16:20:53.050" v="214" actId="1076"/>
          <ac:spMkLst>
            <pc:docMk/>
            <pc:sldMk cId="3868455347" sldId="277"/>
            <ac:spMk id="6" creationId="{944575A3-9200-FFD7-8622-0344D9B5339D}"/>
          </ac:spMkLst>
        </pc:spChg>
        <pc:picChg chg="add mod">
          <ac:chgData name="a49512 Phạm Ngọc Anh" userId="cefd2df1-5fa3-4dec-87c8-c5040616a0c8" providerId="ADAL" clId="{D2852075-644D-484F-ADA9-EFD921BDBD6F}" dt="2023-12-24T16:20:53.050" v="214" actId="1076"/>
          <ac:picMkLst>
            <pc:docMk/>
            <pc:sldMk cId="3868455347" sldId="277"/>
            <ac:picMk id="7" creationId="{6014ECD5-7CCD-A1AD-2A73-223BED4D55A1}"/>
          </ac:picMkLst>
        </pc:picChg>
        <pc:picChg chg="add mod">
          <ac:chgData name="a49512 Phạm Ngọc Anh" userId="cefd2df1-5fa3-4dec-87c8-c5040616a0c8" providerId="ADAL" clId="{D2852075-644D-484F-ADA9-EFD921BDBD6F}" dt="2023-12-24T16:20:53.050" v="214" actId="1076"/>
          <ac:picMkLst>
            <pc:docMk/>
            <pc:sldMk cId="3868455347" sldId="277"/>
            <ac:picMk id="8" creationId="{C24117A4-D647-9967-D18A-B07116B0EACE}"/>
          </ac:picMkLst>
        </pc:picChg>
      </pc:sldChg>
      <pc:sldChg chg="addSp modSp add mod modTransition modAnim">
        <pc:chgData name="a49512 Phạm Ngọc Anh" userId="cefd2df1-5fa3-4dec-87c8-c5040616a0c8" providerId="ADAL" clId="{D2852075-644D-484F-ADA9-EFD921BDBD6F}" dt="2023-12-24T16:25:05.632" v="284"/>
        <pc:sldMkLst>
          <pc:docMk/>
          <pc:sldMk cId="1050880150" sldId="278"/>
        </pc:sldMkLst>
        <pc:spChg chg="mod">
          <ac:chgData name="a49512 Phạm Ngọc Anh" userId="cefd2df1-5fa3-4dec-87c8-c5040616a0c8" providerId="ADAL" clId="{D2852075-644D-484F-ADA9-EFD921BDBD6F}" dt="2023-12-24T16:21:18.702" v="220"/>
          <ac:spMkLst>
            <pc:docMk/>
            <pc:sldMk cId="1050880150" sldId="278"/>
            <ac:spMk id="3" creationId="{F6606F2F-D717-4C19-AC16-6E5C39AEA64F}"/>
          </ac:spMkLst>
        </pc:spChg>
        <pc:spChg chg="mod">
          <ac:chgData name="a49512 Phạm Ngọc Anh" userId="cefd2df1-5fa3-4dec-87c8-c5040616a0c8" providerId="ADAL" clId="{D2852075-644D-484F-ADA9-EFD921BDBD6F}" dt="2023-12-24T16:21:18.702" v="220"/>
          <ac:spMkLst>
            <pc:docMk/>
            <pc:sldMk cId="1050880150" sldId="278"/>
            <ac:spMk id="5" creationId="{EF8B4947-10A8-535E-3F55-F19CB018958B}"/>
          </ac:spMkLst>
        </pc:spChg>
        <pc:spChg chg="mod">
          <ac:chgData name="a49512 Phạm Ngọc Anh" userId="cefd2df1-5fa3-4dec-87c8-c5040616a0c8" providerId="ADAL" clId="{D2852075-644D-484F-ADA9-EFD921BDBD6F}" dt="2023-12-24T16:21:18.702" v="220"/>
          <ac:spMkLst>
            <pc:docMk/>
            <pc:sldMk cId="1050880150" sldId="278"/>
            <ac:spMk id="6" creationId="{8CB9B96F-F026-1D96-CAE6-1AB51A6064AE}"/>
          </ac:spMkLst>
        </pc:spChg>
        <pc:spChg chg="mod">
          <ac:chgData name="a49512 Phạm Ngọc Anh" userId="cefd2df1-5fa3-4dec-87c8-c5040616a0c8" providerId="ADAL" clId="{D2852075-644D-484F-ADA9-EFD921BDBD6F}" dt="2023-12-24T16:21:18.702" v="220"/>
          <ac:spMkLst>
            <pc:docMk/>
            <pc:sldMk cId="1050880150" sldId="278"/>
            <ac:spMk id="7" creationId="{3444ACD9-94F2-F487-8BA9-F4A2B4BEFD5C}"/>
          </ac:spMkLst>
        </pc:spChg>
        <pc:spChg chg="mod">
          <ac:chgData name="a49512 Phạm Ngọc Anh" userId="cefd2df1-5fa3-4dec-87c8-c5040616a0c8" providerId="ADAL" clId="{D2852075-644D-484F-ADA9-EFD921BDBD6F}" dt="2023-12-24T16:21:18.702" v="220"/>
          <ac:spMkLst>
            <pc:docMk/>
            <pc:sldMk cId="1050880150" sldId="278"/>
            <ac:spMk id="8" creationId="{959D7762-826B-84FB-A2A0-6539D3134157}"/>
          </ac:spMkLst>
        </pc:spChg>
        <pc:spChg chg="add mod">
          <ac:chgData name="a49512 Phạm Ngọc Anh" userId="cefd2df1-5fa3-4dec-87c8-c5040616a0c8" providerId="ADAL" clId="{D2852075-644D-484F-ADA9-EFD921BDBD6F}" dt="2023-12-24T16:21:26.020" v="223" actId="1076"/>
          <ac:spMkLst>
            <pc:docMk/>
            <pc:sldMk cId="1050880150" sldId="278"/>
            <ac:spMk id="9" creationId="{FB8F465C-10AC-8CA7-5168-2623FF171D38}"/>
          </ac:spMkLst>
        </pc:spChg>
        <pc:spChg chg="add mod">
          <ac:chgData name="a49512 Phạm Ngọc Anh" userId="cefd2df1-5fa3-4dec-87c8-c5040616a0c8" providerId="ADAL" clId="{D2852075-644D-484F-ADA9-EFD921BDBD6F}" dt="2023-12-24T16:21:26.020" v="223" actId="1076"/>
          <ac:spMkLst>
            <pc:docMk/>
            <pc:sldMk cId="1050880150" sldId="278"/>
            <ac:spMk id="11" creationId="{B49032F9-54C0-E9B0-EA72-F3507BF971E3}"/>
          </ac:spMkLst>
        </pc:spChg>
        <pc:grpChg chg="add mod">
          <ac:chgData name="a49512 Phạm Ngọc Anh" userId="cefd2df1-5fa3-4dec-87c8-c5040616a0c8" providerId="ADAL" clId="{D2852075-644D-484F-ADA9-EFD921BDBD6F}" dt="2023-12-24T16:21:26.020" v="223" actId="1076"/>
          <ac:grpSpMkLst>
            <pc:docMk/>
            <pc:sldMk cId="1050880150" sldId="278"/>
            <ac:grpSpMk id="2" creationId="{ABC315DB-F7C8-EDCC-E409-B387169E81CD}"/>
          </ac:grpSpMkLst>
        </pc:grpChg>
        <pc:grpChg chg="mod">
          <ac:chgData name="a49512 Phạm Ngọc Anh" userId="cefd2df1-5fa3-4dec-87c8-c5040616a0c8" providerId="ADAL" clId="{D2852075-644D-484F-ADA9-EFD921BDBD6F}" dt="2023-12-24T16:21:18.702" v="220"/>
          <ac:grpSpMkLst>
            <pc:docMk/>
            <pc:sldMk cId="1050880150" sldId="278"/>
            <ac:grpSpMk id="4" creationId="{F48310A7-0391-6834-2A65-EFE76369729F}"/>
          </ac:grpSpMkLst>
        </pc:grpChg>
        <pc:picChg chg="add mod">
          <ac:chgData name="a49512 Phạm Ngọc Anh" userId="cefd2df1-5fa3-4dec-87c8-c5040616a0c8" providerId="ADAL" clId="{D2852075-644D-484F-ADA9-EFD921BDBD6F}" dt="2023-12-24T16:21:26.020" v="223" actId="1076"/>
          <ac:picMkLst>
            <pc:docMk/>
            <pc:sldMk cId="1050880150" sldId="278"/>
            <ac:picMk id="10" creationId="{AB3564BD-4171-EBDC-B214-83EA916EC8C7}"/>
          </ac:picMkLst>
        </pc:picChg>
      </pc:sldChg>
      <pc:sldChg chg="addSp delSp modSp add mod modTransition delAnim modAnim">
        <pc:chgData name="a49512 Phạm Ngọc Anh" userId="cefd2df1-5fa3-4dec-87c8-c5040616a0c8" providerId="ADAL" clId="{D2852075-644D-484F-ADA9-EFD921BDBD6F}" dt="2023-12-24T16:25:05.632" v="284"/>
        <pc:sldMkLst>
          <pc:docMk/>
          <pc:sldMk cId="4290796365" sldId="279"/>
        </pc:sldMkLst>
        <pc:spChg chg="add del mod">
          <ac:chgData name="a49512 Phạm Ngọc Anh" userId="cefd2df1-5fa3-4dec-87c8-c5040616a0c8" providerId="ADAL" clId="{D2852075-644D-484F-ADA9-EFD921BDBD6F}" dt="2023-12-24T16:23:00.250" v="241" actId="478"/>
          <ac:spMkLst>
            <pc:docMk/>
            <pc:sldMk cId="4290796365" sldId="279"/>
            <ac:spMk id="2" creationId="{A59B6346-4980-CA2A-7CFF-72E8F36B788A}"/>
          </ac:spMkLst>
        </pc:spChg>
        <pc:spChg chg="add del mod">
          <ac:chgData name="a49512 Phạm Ngọc Anh" userId="cefd2df1-5fa3-4dec-87c8-c5040616a0c8" providerId="ADAL" clId="{D2852075-644D-484F-ADA9-EFD921BDBD6F}" dt="2023-12-24T16:23:00.250" v="241" actId="478"/>
          <ac:spMkLst>
            <pc:docMk/>
            <pc:sldMk cId="4290796365" sldId="279"/>
            <ac:spMk id="3" creationId="{4F45B678-9D2C-1ECA-5FE9-D969D7E1D806}"/>
          </ac:spMkLst>
        </pc:spChg>
        <pc:spChg chg="mod">
          <ac:chgData name="a49512 Phạm Ngọc Anh" userId="cefd2df1-5fa3-4dec-87c8-c5040616a0c8" providerId="ADAL" clId="{D2852075-644D-484F-ADA9-EFD921BDBD6F}" dt="2023-12-24T16:22:50.883" v="240"/>
          <ac:spMkLst>
            <pc:docMk/>
            <pc:sldMk cId="4290796365" sldId="279"/>
            <ac:spMk id="5" creationId="{761B5C0C-EB63-59A9-8B36-5C64FCD2F1A7}"/>
          </ac:spMkLst>
        </pc:spChg>
        <pc:spChg chg="mod">
          <ac:chgData name="a49512 Phạm Ngọc Anh" userId="cefd2df1-5fa3-4dec-87c8-c5040616a0c8" providerId="ADAL" clId="{D2852075-644D-484F-ADA9-EFD921BDBD6F}" dt="2023-12-24T16:22:50.883" v="240"/>
          <ac:spMkLst>
            <pc:docMk/>
            <pc:sldMk cId="4290796365" sldId="279"/>
            <ac:spMk id="6" creationId="{9F6AC8C6-37E1-EE8C-55A0-927731BA38CE}"/>
          </ac:spMkLst>
        </pc:spChg>
        <pc:spChg chg="mod">
          <ac:chgData name="a49512 Phạm Ngọc Anh" userId="cefd2df1-5fa3-4dec-87c8-c5040616a0c8" providerId="ADAL" clId="{D2852075-644D-484F-ADA9-EFD921BDBD6F}" dt="2023-12-24T16:22:50.883" v="240"/>
          <ac:spMkLst>
            <pc:docMk/>
            <pc:sldMk cId="4290796365" sldId="279"/>
            <ac:spMk id="7" creationId="{9DC0C071-D008-512D-993E-BD4BFCDC9434}"/>
          </ac:spMkLst>
        </pc:spChg>
        <pc:spChg chg="mod">
          <ac:chgData name="a49512 Phạm Ngọc Anh" userId="cefd2df1-5fa3-4dec-87c8-c5040616a0c8" providerId="ADAL" clId="{D2852075-644D-484F-ADA9-EFD921BDBD6F}" dt="2023-12-24T16:22:50.883" v="240"/>
          <ac:spMkLst>
            <pc:docMk/>
            <pc:sldMk cId="4290796365" sldId="279"/>
            <ac:spMk id="8" creationId="{CDCE5A02-EEC5-AE13-E1FF-A8FAD9B70C20}"/>
          </ac:spMkLst>
        </pc:spChg>
        <pc:spChg chg="add mod">
          <ac:chgData name="a49512 Phạm Ngọc Anh" userId="cefd2df1-5fa3-4dec-87c8-c5040616a0c8" providerId="ADAL" clId="{D2852075-644D-484F-ADA9-EFD921BDBD6F}" dt="2023-12-24T16:24:12.270" v="268" actId="1076"/>
          <ac:spMkLst>
            <pc:docMk/>
            <pc:sldMk cId="4290796365" sldId="279"/>
            <ac:spMk id="10" creationId="{193C9943-0090-C2BF-60B3-BFCC9A26E1C9}"/>
          </ac:spMkLst>
        </pc:spChg>
        <pc:spChg chg="add mod">
          <ac:chgData name="a49512 Phạm Ngọc Anh" userId="cefd2df1-5fa3-4dec-87c8-c5040616a0c8" providerId="ADAL" clId="{D2852075-644D-484F-ADA9-EFD921BDBD6F}" dt="2023-12-24T16:24:08.460" v="267" actId="1076"/>
          <ac:spMkLst>
            <pc:docMk/>
            <pc:sldMk cId="4290796365" sldId="279"/>
            <ac:spMk id="11" creationId="{7CE69C93-4859-169C-E545-6B5216AC5A79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25" creationId="{E3E568BA-A461-BBA1-2148-72679CCF0F44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26" creationId="{D8DBEE57-31DB-60CB-F23F-42B0FED51C8E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27" creationId="{D4974502-7AE6-29E0-780A-E59CB9DA4FF5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28" creationId="{00E2CDBF-5CDD-99B3-62B9-2AF5B8F14D3B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29" creationId="{13ACE0F0-DE32-AEC6-A431-BC27B6823275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30" creationId="{5925941E-C9EB-BDC7-E256-9F296497E95D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31" creationId="{75BED9EE-B0C5-90CC-9EF0-769DBA22C40B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32" creationId="{9A61F23E-5349-DFC8-A092-3A27E7AD5586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33" creationId="{2E1E0DF4-1976-6956-E673-CB66D0EA80F7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34" creationId="{03FFC141-E47C-24D3-9926-2EB90F31270E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35" creationId="{E7B2E5DA-BD50-8CD9-4E91-39DC6F1AAE25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36" creationId="{1EB36F38-6C9F-0FC3-7E7A-F450FC3CED48}"/>
          </ac:spMkLst>
        </pc:spChg>
        <pc:spChg chg="add mod">
          <ac:chgData name="a49512 Phạm Ngọc Anh" userId="cefd2df1-5fa3-4dec-87c8-c5040616a0c8" providerId="ADAL" clId="{D2852075-644D-484F-ADA9-EFD921BDBD6F}" dt="2023-12-24T16:24:02.780" v="265" actId="1076"/>
          <ac:spMkLst>
            <pc:docMk/>
            <pc:sldMk cId="4290796365" sldId="279"/>
            <ac:spMk id="37" creationId="{3A0D5CA0-59ED-72E4-11B5-5C59640AC2CF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39" creationId="{19A902A6-D5ED-6ECD-18E6-20BFCBDB589E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40" creationId="{A69B4F4E-6740-B158-8E48-4505BFC9E0CA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41" creationId="{1D2E4A42-8981-FFE3-6805-9AC90A866F31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42" creationId="{22C81BD7-AC00-131C-3E05-A95A52B6DD6E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43" creationId="{35F6AB2D-D399-E2A7-3860-40FE659C6044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45" creationId="{78651F13-0BEC-23DA-A1BD-2A391DA6D629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46" creationId="{9655D62B-C825-A43E-0D7C-B8F9F9794DD7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47" creationId="{0A5D0C78-C80D-1389-1146-EEF848FA665D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48" creationId="{988A8FD9-1FD1-8187-0554-FCDDB51A8F2F}"/>
          </ac:spMkLst>
        </pc:spChg>
        <pc:spChg chg="mod">
          <ac:chgData name="a49512 Phạm Ngọc Anh" userId="cefd2df1-5fa3-4dec-87c8-c5040616a0c8" providerId="ADAL" clId="{D2852075-644D-484F-ADA9-EFD921BDBD6F}" dt="2023-12-24T16:23:48.049" v="260" actId="255"/>
          <ac:spMkLst>
            <pc:docMk/>
            <pc:sldMk cId="4290796365" sldId="279"/>
            <ac:spMk id="49" creationId="{18C44101-F35C-8B43-9EDB-631705720F43}"/>
          </ac:spMkLst>
        </pc:spChg>
        <pc:grpChg chg="add del mod">
          <ac:chgData name="a49512 Phạm Ngọc Anh" userId="cefd2df1-5fa3-4dec-87c8-c5040616a0c8" providerId="ADAL" clId="{D2852075-644D-484F-ADA9-EFD921BDBD6F}" dt="2023-12-24T16:23:00.250" v="241" actId="478"/>
          <ac:grpSpMkLst>
            <pc:docMk/>
            <pc:sldMk cId="4290796365" sldId="279"/>
            <ac:grpSpMk id="4" creationId="{7A946259-2F16-F572-F9D7-F5D4479BA8C6}"/>
          </ac:grpSpMkLst>
        </pc:grpChg>
        <pc:grpChg chg="add mod">
          <ac:chgData name="a49512 Phạm Ngọc Anh" userId="cefd2df1-5fa3-4dec-87c8-c5040616a0c8" providerId="ADAL" clId="{D2852075-644D-484F-ADA9-EFD921BDBD6F}" dt="2023-12-24T16:24:06.706" v="266" actId="1076"/>
          <ac:grpSpMkLst>
            <pc:docMk/>
            <pc:sldMk cId="4290796365" sldId="279"/>
            <ac:grpSpMk id="12" creationId="{D0A82B03-FF60-CB24-FDA0-4E02988CC4AA}"/>
          </ac:grpSpMkLst>
        </pc:grpChg>
        <pc:grpChg chg="mod">
          <ac:chgData name="a49512 Phạm Ngọc Anh" userId="cefd2df1-5fa3-4dec-87c8-c5040616a0c8" providerId="ADAL" clId="{D2852075-644D-484F-ADA9-EFD921BDBD6F}" dt="2023-12-24T16:23:44.510" v="258"/>
          <ac:grpSpMkLst>
            <pc:docMk/>
            <pc:sldMk cId="4290796365" sldId="279"/>
            <ac:grpSpMk id="13" creationId="{939BDAE2-E9E1-5F12-1795-655C5BB5EF79}"/>
          </ac:grpSpMkLst>
        </pc:grpChg>
        <pc:grpChg chg="add mod">
          <ac:chgData name="a49512 Phạm Ngọc Anh" userId="cefd2df1-5fa3-4dec-87c8-c5040616a0c8" providerId="ADAL" clId="{D2852075-644D-484F-ADA9-EFD921BDBD6F}" dt="2023-12-24T16:24:00.010" v="264" actId="1076"/>
          <ac:grpSpMkLst>
            <pc:docMk/>
            <pc:sldMk cId="4290796365" sldId="279"/>
            <ac:grpSpMk id="38" creationId="{925A6A2E-674F-57A3-7445-29847601793D}"/>
          </ac:grpSpMkLst>
        </pc:grpChg>
        <pc:grpChg chg="add mod">
          <ac:chgData name="a49512 Phạm Ngọc Anh" userId="cefd2df1-5fa3-4dec-87c8-c5040616a0c8" providerId="ADAL" clId="{D2852075-644D-484F-ADA9-EFD921BDBD6F}" dt="2023-12-24T16:23:57.984" v="263" actId="1076"/>
          <ac:grpSpMkLst>
            <pc:docMk/>
            <pc:sldMk cId="4290796365" sldId="279"/>
            <ac:grpSpMk id="44" creationId="{511872ED-3D36-460A-DEAE-A6B45C82AAC0}"/>
          </ac:grpSpMkLst>
        </pc:grpChg>
        <pc:picChg chg="add del mod">
          <ac:chgData name="a49512 Phạm Ngọc Anh" userId="cefd2df1-5fa3-4dec-87c8-c5040616a0c8" providerId="ADAL" clId="{D2852075-644D-484F-ADA9-EFD921BDBD6F}" dt="2023-12-24T16:23:00.250" v="241" actId="478"/>
          <ac:picMkLst>
            <pc:docMk/>
            <pc:sldMk cId="4290796365" sldId="279"/>
            <ac:picMk id="9" creationId="{0AE1FD45-30C4-BF12-CEFE-0990BCF86CDF}"/>
          </ac:picMkLst>
        </pc:picChg>
        <pc:cxnChg chg="mod">
          <ac:chgData name="a49512 Phạm Ngọc Anh" userId="cefd2df1-5fa3-4dec-87c8-c5040616a0c8" providerId="ADAL" clId="{D2852075-644D-484F-ADA9-EFD921BDBD6F}" dt="2023-12-24T16:23:44.510" v="258"/>
          <ac:cxnSpMkLst>
            <pc:docMk/>
            <pc:sldMk cId="4290796365" sldId="279"/>
            <ac:cxnSpMk id="14" creationId="{38568A70-670F-A452-2442-44678791E814}"/>
          </ac:cxnSpMkLst>
        </pc:cxnChg>
        <pc:cxnChg chg="mod">
          <ac:chgData name="a49512 Phạm Ngọc Anh" userId="cefd2df1-5fa3-4dec-87c8-c5040616a0c8" providerId="ADAL" clId="{D2852075-644D-484F-ADA9-EFD921BDBD6F}" dt="2023-12-24T16:23:44.510" v="258"/>
          <ac:cxnSpMkLst>
            <pc:docMk/>
            <pc:sldMk cId="4290796365" sldId="279"/>
            <ac:cxnSpMk id="15" creationId="{B07624EB-BF55-DE30-5470-1CC04F902BA8}"/>
          </ac:cxnSpMkLst>
        </pc:cxnChg>
        <pc:cxnChg chg="mod">
          <ac:chgData name="a49512 Phạm Ngọc Anh" userId="cefd2df1-5fa3-4dec-87c8-c5040616a0c8" providerId="ADAL" clId="{D2852075-644D-484F-ADA9-EFD921BDBD6F}" dt="2023-12-24T16:23:44.510" v="258"/>
          <ac:cxnSpMkLst>
            <pc:docMk/>
            <pc:sldMk cId="4290796365" sldId="279"/>
            <ac:cxnSpMk id="16" creationId="{CD2F0133-53BE-7AFC-EEC1-DED3208BB3DE}"/>
          </ac:cxnSpMkLst>
        </pc:cxnChg>
        <pc:cxnChg chg="mod">
          <ac:chgData name="a49512 Phạm Ngọc Anh" userId="cefd2df1-5fa3-4dec-87c8-c5040616a0c8" providerId="ADAL" clId="{D2852075-644D-484F-ADA9-EFD921BDBD6F}" dt="2023-12-24T16:23:44.510" v="258"/>
          <ac:cxnSpMkLst>
            <pc:docMk/>
            <pc:sldMk cId="4290796365" sldId="279"/>
            <ac:cxnSpMk id="17" creationId="{A0411C2B-C15A-5064-CB6D-2054C8B8E068}"/>
          </ac:cxnSpMkLst>
        </pc:cxnChg>
        <pc:cxnChg chg="mod">
          <ac:chgData name="a49512 Phạm Ngọc Anh" userId="cefd2df1-5fa3-4dec-87c8-c5040616a0c8" providerId="ADAL" clId="{D2852075-644D-484F-ADA9-EFD921BDBD6F}" dt="2023-12-24T16:23:44.510" v="258"/>
          <ac:cxnSpMkLst>
            <pc:docMk/>
            <pc:sldMk cId="4290796365" sldId="279"/>
            <ac:cxnSpMk id="18" creationId="{0FC16555-4F4D-C279-F57D-525117D732C7}"/>
          </ac:cxnSpMkLst>
        </pc:cxnChg>
        <pc:cxnChg chg="mod">
          <ac:chgData name="a49512 Phạm Ngọc Anh" userId="cefd2df1-5fa3-4dec-87c8-c5040616a0c8" providerId="ADAL" clId="{D2852075-644D-484F-ADA9-EFD921BDBD6F}" dt="2023-12-24T16:23:44.510" v="258"/>
          <ac:cxnSpMkLst>
            <pc:docMk/>
            <pc:sldMk cId="4290796365" sldId="279"/>
            <ac:cxnSpMk id="19" creationId="{962FF81D-9ADE-5898-E941-480BE1FE8F6D}"/>
          </ac:cxnSpMkLst>
        </pc:cxnChg>
        <pc:cxnChg chg="mod">
          <ac:chgData name="a49512 Phạm Ngọc Anh" userId="cefd2df1-5fa3-4dec-87c8-c5040616a0c8" providerId="ADAL" clId="{D2852075-644D-484F-ADA9-EFD921BDBD6F}" dt="2023-12-24T16:23:44.510" v="258"/>
          <ac:cxnSpMkLst>
            <pc:docMk/>
            <pc:sldMk cId="4290796365" sldId="279"/>
            <ac:cxnSpMk id="20" creationId="{637AE37C-3F68-8DE9-2460-692AE42EFDD5}"/>
          </ac:cxnSpMkLst>
        </pc:cxnChg>
        <pc:cxnChg chg="mod">
          <ac:chgData name="a49512 Phạm Ngọc Anh" userId="cefd2df1-5fa3-4dec-87c8-c5040616a0c8" providerId="ADAL" clId="{D2852075-644D-484F-ADA9-EFD921BDBD6F}" dt="2023-12-24T16:23:44.510" v="258"/>
          <ac:cxnSpMkLst>
            <pc:docMk/>
            <pc:sldMk cId="4290796365" sldId="279"/>
            <ac:cxnSpMk id="21" creationId="{5B769BF9-6F8C-A353-462D-A0BFE095AFD7}"/>
          </ac:cxnSpMkLst>
        </pc:cxnChg>
        <pc:cxnChg chg="mod">
          <ac:chgData name="a49512 Phạm Ngọc Anh" userId="cefd2df1-5fa3-4dec-87c8-c5040616a0c8" providerId="ADAL" clId="{D2852075-644D-484F-ADA9-EFD921BDBD6F}" dt="2023-12-24T16:23:44.510" v="258"/>
          <ac:cxnSpMkLst>
            <pc:docMk/>
            <pc:sldMk cId="4290796365" sldId="279"/>
            <ac:cxnSpMk id="22" creationId="{1FB305E4-73E2-0917-F882-FF2305859C61}"/>
          </ac:cxnSpMkLst>
        </pc:cxnChg>
        <pc:cxnChg chg="mod">
          <ac:chgData name="a49512 Phạm Ngọc Anh" userId="cefd2df1-5fa3-4dec-87c8-c5040616a0c8" providerId="ADAL" clId="{D2852075-644D-484F-ADA9-EFD921BDBD6F}" dt="2023-12-24T16:23:44.510" v="258"/>
          <ac:cxnSpMkLst>
            <pc:docMk/>
            <pc:sldMk cId="4290796365" sldId="279"/>
            <ac:cxnSpMk id="23" creationId="{D2D7CB68-49F2-7C3E-BF10-1C4E358270CB}"/>
          </ac:cxnSpMkLst>
        </pc:cxnChg>
        <pc:cxnChg chg="mod">
          <ac:chgData name="a49512 Phạm Ngọc Anh" userId="cefd2df1-5fa3-4dec-87c8-c5040616a0c8" providerId="ADAL" clId="{D2852075-644D-484F-ADA9-EFD921BDBD6F}" dt="2023-12-24T16:23:44.510" v="258"/>
          <ac:cxnSpMkLst>
            <pc:docMk/>
            <pc:sldMk cId="4290796365" sldId="279"/>
            <ac:cxnSpMk id="24" creationId="{68455FD7-E26F-3E34-160F-1271F4BF8E25}"/>
          </ac:cxnSpMkLst>
        </pc:cxnChg>
      </pc:sldChg>
      <pc:sldChg chg="addSp delSp modSp add mod modTransition modAnim">
        <pc:chgData name="a49512 Phạm Ngọc Anh" userId="cefd2df1-5fa3-4dec-87c8-c5040616a0c8" providerId="ADAL" clId="{D2852075-644D-484F-ADA9-EFD921BDBD6F}" dt="2023-12-24T16:25:05.632" v="284"/>
        <pc:sldMkLst>
          <pc:docMk/>
          <pc:sldMk cId="3670834858" sldId="280"/>
        </pc:sldMkLst>
        <pc:spChg chg="add del mod">
          <ac:chgData name="a49512 Phạm Ngọc Anh" userId="cefd2df1-5fa3-4dec-87c8-c5040616a0c8" providerId="ADAL" clId="{D2852075-644D-484F-ADA9-EFD921BDBD6F}" dt="2023-12-24T16:24:22.386" v="270"/>
          <ac:spMkLst>
            <pc:docMk/>
            <pc:sldMk cId="3670834858" sldId="280"/>
            <ac:spMk id="2" creationId="{9FE60117-43D9-C140-8201-61FFAD2D2B71}"/>
          </ac:spMkLst>
        </pc:spChg>
        <pc:spChg chg="add del mod">
          <ac:chgData name="a49512 Phạm Ngọc Anh" userId="cefd2df1-5fa3-4dec-87c8-c5040616a0c8" providerId="ADAL" clId="{D2852075-644D-484F-ADA9-EFD921BDBD6F}" dt="2023-12-24T16:24:22.386" v="270"/>
          <ac:spMkLst>
            <pc:docMk/>
            <pc:sldMk cId="3670834858" sldId="280"/>
            <ac:spMk id="9" creationId="{6EAA961C-598C-B934-9F41-C5D92B07D84C}"/>
          </ac:spMkLst>
        </pc:spChg>
        <pc:spChg chg="add del mod">
          <ac:chgData name="a49512 Phạm Ngọc Anh" userId="cefd2df1-5fa3-4dec-87c8-c5040616a0c8" providerId="ADAL" clId="{D2852075-644D-484F-ADA9-EFD921BDBD6F}" dt="2023-12-24T16:24:22.386" v="270"/>
          <ac:spMkLst>
            <pc:docMk/>
            <pc:sldMk cId="3670834858" sldId="280"/>
            <ac:spMk id="10" creationId="{E51C6D60-33A5-52A0-8CAF-4EE47C8DB390}"/>
          </ac:spMkLst>
        </pc:spChg>
        <pc:spChg chg="add del mod">
          <ac:chgData name="a49512 Phạm Ngọc Anh" userId="cefd2df1-5fa3-4dec-87c8-c5040616a0c8" providerId="ADAL" clId="{D2852075-644D-484F-ADA9-EFD921BDBD6F}" dt="2023-12-24T16:24:22.386" v="270"/>
          <ac:spMkLst>
            <pc:docMk/>
            <pc:sldMk cId="3670834858" sldId="280"/>
            <ac:spMk id="11" creationId="{0904494E-B2BF-8F2A-50AA-CBFF351A6D34}"/>
          </ac:spMkLst>
        </pc:spChg>
        <pc:spChg chg="add del mod">
          <ac:chgData name="a49512 Phạm Ngọc Anh" userId="cefd2df1-5fa3-4dec-87c8-c5040616a0c8" providerId="ADAL" clId="{D2852075-644D-484F-ADA9-EFD921BDBD6F}" dt="2023-12-24T16:24:22.386" v="270"/>
          <ac:spMkLst>
            <pc:docMk/>
            <pc:sldMk cId="3670834858" sldId="280"/>
            <ac:spMk id="12" creationId="{905D36D5-B1F3-253C-1A32-DC43893F070E}"/>
          </ac:spMkLst>
        </pc:spChg>
        <pc:spChg chg="add del mod">
          <ac:chgData name="a49512 Phạm Ngọc Anh" userId="cefd2df1-5fa3-4dec-87c8-c5040616a0c8" providerId="ADAL" clId="{D2852075-644D-484F-ADA9-EFD921BDBD6F}" dt="2023-12-24T16:24:22.386" v="270"/>
          <ac:spMkLst>
            <pc:docMk/>
            <pc:sldMk cId="3670834858" sldId="280"/>
            <ac:spMk id="13" creationId="{88C373F5-F05C-21D6-16A1-E097AD7C7976}"/>
          </ac:spMkLst>
        </pc:spChg>
        <pc:spChg chg="add mod">
          <ac:chgData name="a49512 Phạm Ngọc Anh" userId="cefd2df1-5fa3-4dec-87c8-c5040616a0c8" providerId="ADAL" clId="{D2852075-644D-484F-ADA9-EFD921BDBD6F}" dt="2023-12-24T16:24:36.420" v="276" actId="1076"/>
          <ac:spMkLst>
            <pc:docMk/>
            <pc:sldMk cId="3670834858" sldId="280"/>
            <ac:spMk id="14" creationId="{80AE0D3B-3389-AF8A-85DF-3CC6009D1302}"/>
          </ac:spMkLst>
        </pc:spChg>
        <pc:spChg chg="add mod">
          <ac:chgData name="a49512 Phạm Ngọc Anh" userId="cefd2df1-5fa3-4dec-87c8-c5040616a0c8" providerId="ADAL" clId="{D2852075-644D-484F-ADA9-EFD921BDBD6F}" dt="2023-12-24T16:24:31.629" v="275" actId="1076"/>
          <ac:spMkLst>
            <pc:docMk/>
            <pc:sldMk cId="3670834858" sldId="280"/>
            <ac:spMk id="21" creationId="{6D4F9D4C-F878-6FA1-9804-423CF0F0618C}"/>
          </ac:spMkLst>
        </pc:spChg>
        <pc:spChg chg="add mod">
          <ac:chgData name="a49512 Phạm Ngọc Anh" userId="cefd2df1-5fa3-4dec-87c8-c5040616a0c8" providerId="ADAL" clId="{D2852075-644D-484F-ADA9-EFD921BDBD6F}" dt="2023-12-24T16:24:31.629" v="275" actId="1076"/>
          <ac:spMkLst>
            <pc:docMk/>
            <pc:sldMk cId="3670834858" sldId="280"/>
            <ac:spMk id="22" creationId="{86E55583-8B99-5109-EDAF-3CFA328073E3}"/>
          </ac:spMkLst>
        </pc:spChg>
        <pc:spChg chg="add mod">
          <ac:chgData name="a49512 Phạm Ngọc Anh" userId="cefd2df1-5fa3-4dec-87c8-c5040616a0c8" providerId="ADAL" clId="{D2852075-644D-484F-ADA9-EFD921BDBD6F}" dt="2023-12-24T16:24:31.629" v="275" actId="1076"/>
          <ac:spMkLst>
            <pc:docMk/>
            <pc:sldMk cId="3670834858" sldId="280"/>
            <ac:spMk id="23" creationId="{CFF81298-AA36-0389-246D-A218782640BA}"/>
          </ac:spMkLst>
        </pc:spChg>
        <pc:spChg chg="add mod">
          <ac:chgData name="a49512 Phạm Ngọc Anh" userId="cefd2df1-5fa3-4dec-87c8-c5040616a0c8" providerId="ADAL" clId="{D2852075-644D-484F-ADA9-EFD921BDBD6F}" dt="2023-12-24T16:24:31.629" v="275" actId="1076"/>
          <ac:spMkLst>
            <pc:docMk/>
            <pc:sldMk cId="3670834858" sldId="280"/>
            <ac:spMk id="24" creationId="{4E02A7C6-5789-0525-0FF3-7BA33C55A775}"/>
          </ac:spMkLst>
        </pc:spChg>
        <pc:spChg chg="add mod">
          <ac:chgData name="a49512 Phạm Ngọc Anh" userId="cefd2df1-5fa3-4dec-87c8-c5040616a0c8" providerId="ADAL" clId="{D2852075-644D-484F-ADA9-EFD921BDBD6F}" dt="2023-12-24T16:24:31.629" v="275" actId="1076"/>
          <ac:spMkLst>
            <pc:docMk/>
            <pc:sldMk cId="3670834858" sldId="280"/>
            <ac:spMk id="25" creationId="{B09F9887-E446-4028-864F-4B36594CA7A8}"/>
          </ac:spMkLst>
        </pc:spChg>
        <pc:picChg chg="add del mod">
          <ac:chgData name="a49512 Phạm Ngọc Anh" userId="cefd2df1-5fa3-4dec-87c8-c5040616a0c8" providerId="ADAL" clId="{D2852075-644D-484F-ADA9-EFD921BDBD6F}" dt="2023-12-24T16:24:22.386" v="270"/>
          <ac:picMkLst>
            <pc:docMk/>
            <pc:sldMk cId="3670834858" sldId="280"/>
            <ac:picMk id="3" creationId="{DBC67A00-B641-BC57-3D92-739B2D9FCC3B}"/>
          </ac:picMkLst>
        </pc:picChg>
        <pc:picChg chg="add del mod">
          <ac:chgData name="a49512 Phạm Ngọc Anh" userId="cefd2df1-5fa3-4dec-87c8-c5040616a0c8" providerId="ADAL" clId="{D2852075-644D-484F-ADA9-EFD921BDBD6F}" dt="2023-12-24T16:24:22.386" v="270"/>
          <ac:picMkLst>
            <pc:docMk/>
            <pc:sldMk cId="3670834858" sldId="280"/>
            <ac:picMk id="4" creationId="{CA67164F-6928-B367-DB17-A9A229674244}"/>
          </ac:picMkLst>
        </pc:picChg>
        <pc:picChg chg="add del mod">
          <ac:chgData name="a49512 Phạm Ngọc Anh" userId="cefd2df1-5fa3-4dec-87c8-c5040616a0c8" providerId="ADAL" clId="{D2852075-644D-484F-ADA9-EFD921BDBD6F}" dt="2023-12-24T16:24:22.386" v="270"/>
          <ac:picMkLst>
            <pc:docMk/>
            <pc:sldMk cId="3670834858" sldId="280"/>
            <ac:picMk id="5" creationId="{56F2479D-A6C8-8943-0241-DDB429AB7EEC}"/>
          </ac:picMkLst>
        </pc:picChg>
        <pc:picChg chg="add del mod">
          <ac:chgData name="a49512 Phạm Ngọc Anh" userId="cefd2df1-5fa3-4dec-87c8-c5040616a0c8" providerId="ADAL" clId="{D2852075-644D-484F-ADA9-EFD921BDBD6F}" dt="2023-12-24T16:24:22.386" v="270"/>
          <ac:picMkLst>
            <pc:docMk/>
            <pc:sldMk cId="3670834858" sldId="280"/>
            <ac:picMk id="6" creationId="{669570EE-206D-C3C0-91AD-0B0CCA2126CC}"/>
          </ac:picMkLst>
        </pc:picChg>
        <pc:picChg chg="add mod">
          <ac:chgData name="a49512 Phạm Ngọc Anh" userId="cefd2df1-5fa3-4dec-87c8-c5040616a0c8" providerId="ADAL" clId="{D2852075-644D-484F-ADA9-EFD921BDBD6F}" dt="2023-12-24T16:24:31.629" v="275" actId="1076"/>
          <ac:picMkLst>
            <pc:docMk/>
            <pc:sldMk cId="3670834858" sldId="280"/>
            <ac:picMk id="15" creationId="{F5B75F11-DA9D-275A-BDC7-3650022595F4}"/>
          </ac:picMkLst>
        </pc:picChg>
        <pc:picChg chg="add mod">
          <ac:chgData name="a49512 Phạm Ngọc Anh" userId="cefd2df1-5fa3-4dec-87c8-c5040616a0c8" providerId="ADAL" clId="{D2852075-644D-484F-ADA9-EFD921BDBD6F}" dt="2023-12-24T16:24:31.629" v="275" actId="1076"/>
          <ac:picMkLst>
            <pc:docMk/>
            <pc:sldMk cId="3670834858" sldId="280"/>
            <ac:picMk id="16" creationId="{767C30FA-EB74-0071-E649-1E5C0C59F805}"/>
          </ac:picMkLst>
        </pc:picChg>
        <pc:picChg chg="add mod">
          <ac:chgData name="a49512 Phạm Ngọc Anh" userId="cefd2df1-5fa3-4dec-87c8-c5040616a0c8" providerId="ADAL" clId="{D2852075-644D-484F-ADA9-EFD921BDBD6F}" dt="2023-12-24T16:24:31.629" v="275" actId="1076"/>
          <ac:picMkLst>
            <pc:docMk/>
            <pc:sldMk cId="3670834858" sldId="280"/>
            <ac:picMk id="17" creationId="{4BFFB9DC-96A9-21C5-6705-EACF8BD4BA3B}"/>
          </ac:picMkLst>
        </pc:picChg>
        <pc:picChg chg="add mod">
          <ac:chgData name="a49512 Phạm Ngọc Anh" userId="cefd2df1-5fa3-4dec-87c8-c5040616a0c8" providerId="ADAL" clId="{D2852075-644D-484F-ADA9-EFD921BDBD6F}" dt="2023-12-24T16:24:31.629" v="275" actId="1076"/>
          <ac:picMkLst>
            <pc:docMk/>
            <pc:sldMk cId="3670834858" sldId="280"/>
            <ac:picMk id="18" creationId="{5A1801DF-A4FA-4635-F343-20DA6A1A005D}"/>
          </ac:picMkLst>
        </pc:picChg>
        <pc:cxnChg chg="add del mod">
          <ac:chgData name="a49512 Phạm Ngọc Anh" userId="cefd2df1-5fa3-4dec-87c8-c5040616a0c8" providerId="ADAL" clId="{D2852075-644D-484F-ADA9-EFD921BDBD6F}" dt="2023-12-24T16:24:22.386" v="270"/>
          <ac:cxnSpMkLst>
            <pc:docMk/>
            <pc:sldMk cId="3670834858" sldId="280"/>
            <ac:cxnSpMk id="7" creationId="{8247038C-5A35-3012-6656-142999E8D4EA}"/>
          </ac:cxnSpMkLst>
        </pc:cxnChg>
        <pc:cxnChg chg="add del mod">
          <ac:chgData name="a49512 Phạm Ngọc Anh" userId="cefd2df1-5fa3-4dec-87c8-c5040616a0c8" providerId="ADAL" clId="{D2852075-644D-484F-ADA9-EFD921BDBD6F}" dt="2023-12-24T16:24:22.386" v="270"/>
          <ac:cxnSpMkLst>
            <pc:docMk/>
            <pc:sldMk cId="3670834858" sldId="280"/>
            <ac:cxnSpMk id="8" creationId="{3E937D77-8105-C850-2750-33036E1D1BB7}"/>
          </ac:cxnSpMkLst>
        </pc:cxnChg>
        <pc:cxnChg chg="add mod">
          <ac:chgData name="a49512 Phạm Ngọc Anh" userId="cefd2df1-5fa3-4dec-87c8-c5040616a0c8" providerId="ADAL" clId="{D2852075-644D-484F-ADA9-EFD921BDBD6F}" dt="2023-12-24T16:24:31.629" v="275" actId="1076"/>
          <ac:cxnSpMkLst>
            <pc:docMk/>
            <pc:sldMk cId="3670834858" sldId="280"/>
            <ac:cxnSpMk id="19" creationId="{BABA6D16-F4D5-B35A-21D9-AD7CA2BB6BB9}"/>
          </ac:cxnSpMkLst>
        </pc:cxnChg>
        <pc:cxnChg chg="add mod">
          <ac:chgData name="a49512 Phạm Ngọc Anh" userId="cefd2df1-5fa3-4dec-87c8-c5040616a0c8" providerId="ADAL" clId="{D2852075-644D-484F-ADA9-EFD921BDBD6F}" dt="2023-12-24T16:24:31.629" v="275" actId="1076"/>
          <ac:cxnSpMkLst>
            <pc:docMk/>
            <pc:sldMk cId="3670834858" sldId="280"/>
            <ac:cxnSpMk id="20" creationId="{36F60864-FEB3-84BA-7383-9229A6579BEC}"/>
          </ac:cxnSpMkLst>
        </pc:cxnChg>
      </pc:sldChg>
      <pc:sldChg chg="addSp modSp add mod modTransition modAnim">
        <pc:chgData name="a49512 Phạm Ngọc Anh" userId="cefd2df1-5fa3-4dec-87c8-c5040616a0c8" providerId="ADAL" clId="{D2852075-644D-484F-ADA9-EFD921BDBD6F}" dt="2023-12-24T16:25:05.632" v="284"/>
        <pc:sldMkLst>
          <pc:docMk/>
          <pc:sldMk cId="2771332259" sldId="281"/>
        </pc:sldMkLst>
        <pc:spChg chg="add mod">
          <ac:chgData name="a49512 Phạm Ngọc Anh" userId="cefd2df1-5fa3-4dec-87c8-c5040616a0c8" providerId="ADAL" clId="{D2852075-644D-484F-ADA9-EFD921BDBD6F}" dt="2023-12-24T16:25:00.820" v="282" actId="1076"/>
          <ac:spMkLst>
            <pc:docMk/>
            <pc:sldMk cId="2771332259" sldId="281"/>
            <ac:spMk id="2" creationId="{661DF0D2-E361-A1DD-9658-B7133C5232A0}"/>
          </ac:spMkLst>
        </pc:spChg>
        <pc:spChg chg="add mod">
          <ac:chgData name="a49512 Phạm Ngọc Anh" userId="cefd2df1-5fa3-4dec-87c8-c5040616a0c8" providerId="ADAL" clId="{D2852075-644D-484F-ADA9-EFD921BDBD6F}" dt="2023-12-24T16:24:57.180" v="281" actId="1076"/>
          <ac:spMkLst>
            <pc:docMk/>
            <pc:sldMk cId="2771332259" sldId="281"/>
            <ac:spMk id="3" creationId="{A19150D7-4B7E-8C28-5AA3-39D68E99BF0C}"/>
          </ac:spMkLst>
        </pc:spChg>
        <pc:spChg chg="add mod">
          <ac:chgData name="a49512 Phạm Ngọc Anh" userId="cefd2df1-5fa3-4dec-87c8-c5040616a0c8" providerId="ADAL" clId="{D2852075-644D-484F-ADA9-EFD921BDBD6F}" dt="2023-12-24T16:24:57.180" v="281" actId="1076"/>
          <ac:spMkLst>
            <pc:docMk/>
            <pc:sldMk cId="2771332259" sldId="281"/>
            <ac:spMk id="4" creationId="{545938F5-57B4-9087-EA90-0982AE5D0CB0}"/>
          </ac:spMkLst>
        </pc:spChg>
        <pc:spChg chg="add mod">
          <ac:chgData name="a49512 Phạm Ngọc Anh" userId="cefd2df1-5fa3-4dec-87c8-c5040616a0c8" providerId="ADAL" clId="{D2852075-644D-484F-ADA9-EFD921BDBD6F}" dt="2023-12-24T16:24:57.180" v="281" actId="1076"/>
          <ac:spMkLst>
            <pc:docMk/>
            <pc:sldMk cId="2771332259" sldId="281"/>
            <ac:spMk id="5" creationId="{D37F0407-6BD2-55C3-8E35-E439DF604BD5}"/>
          </ac:spMkLst>
        </pc:spChg>
        <pc:spChg chg="add mod">
          <ac:chgData name="a49512 Phạm Ngọc Anh" userId="cefd2df1-5fa3-4dec-87c8-c5040616a0c8" providerId="ADAL" clId="{D2852075-644D-484F-ADA9-EFD921BDBD6F}" dt="2023-12-24T16:24:57.180" v="281" actId="1076"/>
          <ac:spMkLst>
            <pc:docMk/>
            <pc:sldMk cId="2771332259" sldId="281"/>
            <ac:spMk id="6" creationId="{3FEAA6E2-4A99-1017-89E0-F3CB45072C2A}"/>
          </ac:spMkLst>
        </pc:spChg>
        <pc:spChg chg="add mod">
          <ac:chgData name="a49512 Phạm Ngọc Anh" userId="cefd2df1-5fa3-4dec-87c8-c5040616a0c8" providerId="ADAL" clId="{D2852075-644D-484F-ADA9-EFD921BDBD6F}" dt="2023-12-24T16:24:57.180" v="281" actId="1076"/>
          <ac:spMkLst>
            <pc:docMk/>
            <pc:sldMk cId="2771332259" sldId="281"/>
            <ac:spMk id="7" creationId="{440096BB-1117-1D88-3DFE-DBFD10DF2484}"/>
          </ac:spMkLst>
        </pc:spChg>
        <pc:spChg chg="add mod">
          <ac:chgData name="a49512 Phạm Ngọc Anh" userId="cefd2df1-5fa3-4dec-87c8-c5040616a0c8" providerId="ADAL" clId="{D2852075-644D-484F-ADA9-EFD921BDBD6F}" dt="2023-12-24T16:24:57.180" v="281" actId="1076"/>
          <ac:spMkLst>
            <pc:docMk/>
            <pc:sldMk cId="2771332259" sldId="281"/>
            <ac:spMk id="8" creationId="{CCFEDA46-2E02-F6AB-9DF1-88004DBE7E5F}"/>
          </ac:spMkLst>
        </pc:spChg>
        <pc:spChg chg="mod">
          <ac:chgData name="a49512 Phạm Ngọc Anh" userId="cefd2df1-5fa3-4dec-87c8-c5040616a0c8" providerId="ADAL" clId="{D2852075-644D-484F-ADA9-EFD921BDBD6F}" dt="2023-12-24T16:24:53.280" v="279" actId="255"/>
          <ac:spMkLst>
            <pc:docMk/>
            <pc:sldMk cId="2771332259" sldId="281"/>
            <ac:spMk id="10" creationId="{377D6599-B2D0-F42F-DD73-F79F65CF6080}"/>
          </ac:spMkLst>
        </pc:spChg>
        <pc:spChg chg="mod">
          <ac:chgData name="a49512 Phạm Ngọc Anh" userId="cefd2df1-5fa3-4dec-87c8-c5040616a0c8" providerId="ADAL" clId="{D2852075-644D-484F-ADA9-EFD921BDBD6F}" dt="2023-12-24T16:24:53.280" v="279" actId="255"/>
          <ac:spMkLst>
            <pc:docMk/>
            <pc:sldMk cId="2771332259" sldId="281"/>
            <ac:spMk id="11" creationId="{922D7044-08D2-0F31-9D2A-D6014559DE2C}"/>
          </ac:spMkLst>
        </pc:spChg>
        <pc:spChg chg="mod">
          <ac:chgData name="a49512 Phạm Ngọc Anh" userId="cefd2df1-5fa3-4dec-87c8-c5040616a0c8" providerId="ADAL" clId="{D2852075-644D-484F-ADA9-EFD921BDBD6F}" dt="2023-12-24T16:24:53.280" v="279" actId="255"/>
          <ac:spMkLst>
            <pc:docMk/>
            <pc:sldMk cId="2771332259" sldId="281"/>
            <ac:spMk id="12" creationId="{01954729-4707-789B-66AE-94FF46BE71F5}"/>
          </ac:spMkLst>
        </pc:spChg>
        <pc:spChg chg="mod">
          <ac:chgData name="a49512 Phạm Ngọc Anh" userId="cefd2df1-5fa3-4dec-87c8-c5040616a0c8" providerId="ADAL" clId="{D2852075-644D-484F-ADA9-EFD921BDBD6F}" dt="2023-12-24T16:24:53.280" v="279" actId="255"/>
          <ac:spMkLst>
            <pc:docMk/>
            <pc:sldMk cId="2771332259" sldId="281"/>
            <ac:spMk id="13" creationId="{59DC09DA-9754-6EF1-DFF9-F4336E313CCF}"/>
          </ac:spMkLst>
        </pc:spChg>
        <pc:spChg chg="mod">
          <ac:chgData name="a49512 Phạm Ngọc Anh" userId="cefd2df1-5fa3-4dec-87c8-c5040616a0c8" providerId="ADAL" clId="{D2852075-644D-484F-ADA9-EFD921BDBD6F}" dt="2023-12-24T16:24:53.280" v="279" actId="255"/>
          <ac:spMkLst>
            <pc:docMk/>
            <pc:sldMk cId="2771332259" sldId="281"/>
            <ac:spMk id="14" creationId="{12A446E3-F627-AE09-A50F-8C80B8D43349}"/>
          </ac:spMkLst>
        </pc:spChg>
        <pc:spChg chg="mod">
          <ac:chgData name="a49512 Phạm Ngọc Anh" userId="cefd2df1-5fa3-4dec-87c8-c5040616a0c8" providerId="ADAL" clId="{D2852075-644D-484F-ADA9-EFD921BDBD6F}" dt="2023-12-24T16:24:53.280" v="279" actId="255"/>
          <ac:spMkLst>
            <pc:docMk/>
            <pc:sldMk cId="2771332259" sldId="281"/>
            <ac:spMk id="15" creationId="{EC5FEDB3-76BC-12DB-38B0-DE59D21DC3FD}"/>
          </ac:spMkLst>
        </pc:spChg>
        <pc:spChg chg="mod">
          <ac:chgData name="a49512 Phạm Ngọc Anh" userId="cefd2df1-5fa3-4dec-87c8-c5040616a0c8" providerId="ADAL" clId="{D2852075-644D-484F-ADA9-EFD921BDBD6F}" dt="2023-12-24T16:24:53.280" v="279" actId="255"/>
          <ac:spMkLst>
            <pc:docMk/>
            <pc:sldMk cId="2771332259" sldId="281"/>
            <ac:spMk id="16" creationId="{6958AC50-FF64-AC66-7714-3E40606C88DF}"/>
          </ac:spMkLst>
        </pc:spChg>
        <pc:spChg chg="mod">
          <ac:chgData name="a49512 Phạm Ngọc Anh" userId="cefd2df1-5fa3-4dec-87c8-c5040616a0c8" providerId="ADAL" clId="{D2852075-644D-484F-ADA9-EFD921BDBD6F}" dt="2023-12-24T16:24:53.280" v="279" actId="255"/>
          <ac:spMkLst>
            <pc:docMk/>
            <pc:sldMk cId="2771332259" sldId="281"/>
            <ac:spMk id="17" creationId="{E8402D67-A421-12B2-4095-58C38639472E}"/>
          </ac:spMkLst>
        </pc:spChg>
        <pc:spChg chg="mod">
          <ac:chgData name="a49512 Phạm Ngọc Anh" userId="cefd2df1-5fa3-4dec-87c8-c5040616a0c8" providerId="ADAL" clId="{D2852075-644D-484F-ADA9-EFD921BDBD6F}" dt="2023-12-24T16:24:53.280" v="279" actId="255"/>
          <ac:spMkLst>
            <pc:docMk/>
            <pc:sldMk cId="2771332259" sldId="281"/>
            <ac:spMk id="18" creationId="{5C380A62-51DC-A490-EB02-006ADFC9BFA7}"/>
          </ac:spMkLst>
        </pc:spChg>
        <pc:spChg chg="mod">
          <ac:chgData name="a49512 Phạm Ngọc Anh" userId="cefd2df1-5fa3-4dec-87c8-c5040616a0c8" providerId="ADAL" clId="{D2852075-644D-484F-ADA9-EFD921BDBD6F}" dt="2023-12-24T16:24:53.280" v="279" actId="255"/>
          <ac:spMkLst>
            <pc:docMk/>
            <pc:sldMk cId="2771332259" sldId="281"/>
            <ac:spMk id="19" creationId="{50535374-0DDB-29AC-FD8F-798C7E7F601B}"/>
          </ac:spMkLst>
        </pc:spChg>
        <pc:grpChg chg="add mod">
          <ac:chgData name="a49512 Phạm Ngọc Anh" userId="cefd2df1-5fa3-4dec-87c8-c5040616a0c8" providerId="ADAL" clId="{D2852075-644D-484F-ADA9-EFD921BDBD6F}" dt="2023-12-24T16:24:57.180" v="281" actId="1076"/>
          <ac:grpSpMkLst>
            <pc:docMk/>
            <pc:sldMk cId="2771332259" sldId="281"/>
            <ac:grpSpMk id="9" creationId="{2803D70E-E8CC-F160-263B-E0030501E670}"/>
          </ac:grpSpMkLst>
        </pc:grpChg>
        <pc:cxnChg chg="mod">
          <ac:chgData name="a49512 Phạm Ngọc Anh" userId="cefd2df1-5fa3-4dec-87c8-c5040616a0c8" providerId="ADAL" clId="{D2852075-644D-484F-ADA9-EFD921BDBD6F}" dt="2023-12-24T16:24:50.045" v="277"/>
          <ac:cxnSpMkLst>
            <pc:docMk/>
            <pc:sldMk cId="2771332259" sldId="281"/>
            <ac:cxnSpMk id="20" creationId="{0D91B8E7-4429-1565-5672-3C928D3F6FA0}"/>
          </ac:cxnSpMkLst>
        </pc:cxnChg>
      </pc:sldChg>
      <pc:sldChg chg="add del modTransition">
        <pc:chgData name="a49512 Phạm Ngọc Anh" userId="cefd2df1-5fa3-4dec-87c8-c5040616a0c8" providerId="ADAL" clId="{D2852075-644D-484F-ADA9-EFD921BDBD6F}" dt="2023-12-24T16:27:26.026" v="305" actId="47"/>
        <pc:sldMkLst>
          <pc:docMk/>
          <pc:sldMk cId="1007733943" sldId="282"/>
        </pc:sldMkLst>
      </pc:sldChg>
      <pc:sldChg chg="add del">
        <pc:chgData name="a49512 Phạm Ngọc Anh" userId="cefd2df1-5fa3-4dec-87c8-c5040616a0c8" providerId="ADAL" clId="{D2852075-644D-484F-ADA9-EFD921BDBD6F}" dt="2023-12-24T16:27:26.524" v="306" actId="47"/>
        <pc:sldMkLst>
          <pc:docMk/>
          <pc:sldMk cId="1041766218" sldId="283"/>
        </pc:sldMkLst>
      </pc:sldChg>
      <pc:sldChg chg="add del">
        <pc:chgData name="a49512 Phạm Ngọc Anh" userId="cefd2df1-5fa3-4dec-87c8-c5040616a0c8" providerId="ADAL" clId="{D2852075-644D-484F-ADA9-EFD921BDBD6F}" dt="2023-12-24T16:27:27.858" v="307" actId="47"/>
        <pc:sldMkLst>
          <pc:docMk/>
          <pc:sldMk cId="2928023813" sldId="284"/>
        </pc:sldMkLst>
      </pc:sldChg>
      <pc:sldChg chg="addSp modSp add mod ord modAnim">
        <pc:chgData name="a49512 Phạm Ngọc Anh" userId="cefd2df1-5fa3-4dec-87c8-c5040616a0c8" providerId="ADAL" clId="{D2852075-644D-484F-ADA9-EFD921BDBD6F}" dt="2023-12-24T16:25:34.921" v="294" actId="1076"/>
        <pc:sldMkLst>
          <pc:docMk/>
          <pc:sldMk cId="1500187824" sldId="285"/>
        </pc:sldMkLst>
        <pc:spChg chg="add mod">
          <ac:chgData name="a49512 Phạm Ngọc Anh" userId="cefd2df1-5fa3-4dec-87c8-c5040616a0c8" providerId="ADAL" clId="{D2852075-644D-484F-ADA9-EFD921BDBD6F}" dt="2023-12-24T16:25:32.180" v="293" actId="1076"/>
          <ac:spMkLst>
            <pc:docMk/>
            <pc:sldMk cId="1500187824" sldId="285"/>
            <ac:spMk id="2" creationId="{55CE68DB-65F5-6DBC-1CA8-541B6566AF08}"/>
          </ac:spMkLst>
        </pc:spChg>
        <pc:spChg chg="add mod">
          <ac:chgData name="a49512 Phạm Ngọc Anh" userId="cefd2df1-5fa3-4dec-87c8-c5040616a0c8" providerId="ADAL" clId="{D2852075-644D-484F-ADA9-EFD921BDBD6F}" dt="2023-12-24T16:25:32.180" v="293" actId="1076"/>
          <ac:spMkLst>
            <pc:docMk/>
            <pc:sldMk cId="1500187824" sldId="285"/>
            <ac:spMk id="3" creationId="{8552CCD9-B72D-828A-E5A4-079C48551F9C}"/>
          </ac:spMkLst>
        </pc:spChg>
        <pc:spChg chg="add mod">
          <ac:chgData name="a49512 Phạm Ngọc Anh" userId="cefd2df1-5fa3-4dec-87c8-c5040616a0c8" providerId="ADAL" clId="{D2852075-644D-484F-ADA9-EFD921BDBD6F}" dt="2023-12-24T16:25:32.180" v="293" actId="1076"/>
          <ac:spMkLst>
            <pc:docMk/>
            <pc:sldMk cId="1500187824" sldId="285"/>
            <ac:spMk id="4" creationId="{06980914-DBB7-7C7C-E2A7-A62846397ED4}"/>
          </ac:spMkLst>
        </pc:spChg>
        <pc:spChg chg="add mod">
          <ac:chgData name="a49512 Phạm Ngọc Anh" userId="cefd2df1-5fa3-4dec-87c8-c5040616a0c8" providerId="ADAL" clId="{D2852075-644D-484F-ADA9-EFD921BDBD6F}" dt="2023-12-24T16:25:34.921" v="294" actId="1076"/>
          <ac:spMkLst>
            <pc:docMk/>
            <pc:sldMk cId="1500187824" sldId="285"/>
            <ac:spMk id="6" creationId="{DA5901FE-CB33-97E2-0367-24FE9CD04403}"/>
          </ac:spMkLst>
        </pc:spChg>
        <pc:picChg chg="add mod">
          <ac:chgData name="a49512 Phạm Ngọc Anh" userId="cefd2df1-5fa3-4dec-87c8-c5040616a0c8" providerId="ADAL" clId="{D2852075-644D-484F-ADA9-EFD921BDBD6F}" dt="2023-12-24T16:25:32.180" v="293" actId="1076"/>
          <ac:picMkLst>
            <pc:docMk/>
            <pc:sldMk cId="1500187824" sldId="285"/>
            <ac:picMk id="5" creationId="{7438A731-99F9-D5EC-3728-97340528FF0B}"/>
          </ac:picMkLst>
        </pc:picChg>
      </pc:sldChg>
      <pc:sldChg chg="addSp modSp add mod ord modAnim">
        <pc:chgData name="a49512 Phạm Ngọc Anh" userId="cefd2df1-5fa3-4dec-87c8-c5040616a0c8" providerId="ADAL" clId="{D2852075-644D-484F-ADA9-EFD921BDBD6F}" dt="2023-12-24T16:26:11.480" v="304" actId="1076"/>
        <pc:sldMkLst>
          <pc:docMk/>
          <pc:sldMk cId="3031085154" sldId="286"/>
        </pc:sldMkLst>
        <pc:spChg chg="add mod">
          <ac:chgData name="a49512 Phạm Ngọc Anh" userId="cefd2df1-5fa3-4dec-87c8-c5040616a0c8" providerId="ADAL" clId="{D2852075-644D-484F-ADA9-EFD921BDBD6F}" dt="2023-12-24T16:26:11.480" v="304" actId="1076"/>
          <ac:spMkLst>
            <pc:docMk/>
            <pc:sldMk cId="3031085154" sldId="286"/>
            <ac:spMk id="2" creationId="{78E8D499-E3F6-9921-CD34-C8211776E174}"/>
          </ac:spMkLst>
        </pc:spChg>
        <pc:spChg chg="add mod">
          <ac:chgData name="a49512 Phạm Ngọc Anh" userId="cefd2df1-5fa3-4dec-87c8-c5040616a0c8" providerId="ADAL" clId="{D2852075-644D-484F-ADA9-EFD921BDBD6F}" dt="2023-12-24T16:26:00.484" v="302" actId="1076"/>
          <ac:spMkLst>
            <pc:docMk/>
            <pc:sldMk cId="3031085154" sldId="286"/>
            <ac:spMk id="4" creationId="{A3316977-D20F-3B5B-858A-1E60127522D6}"/>
          </ac:spMkLst>
        </pc:spChg>
        <pc:spChg chg="add mod">
          <ac:chgData name="a49512 Phạm Ngọc Anh" userId="cefd2df1-5fa3-4dec-87c8-c5040616a0c8" providerId="ADAL" clId="{D2852075-644D-484F-ADA9-EFD921BDBD6F}" dt="2023-12-24T16:26:00.484" v="302" actId="1076"/>
          <ac:spMkLst>
            <pc:docMk/>
            <pc:sldMk cId="3031085154" sldId="286"/>
            <ac:spMk id="5" creationId="{25F96AD3-268D-F8ED-0C49-BC570C7ADC89}"/>
          </ac:spMkLst>
        </pc:spChg>
        <pc:spChg chg="add mod">
          <ac:chgData name="a49512 Phạm Ngọc Anh" userId="cefd2df1-5fa3-4dec-87c8-c5040616a0c8" providerId="ADAL" clId="{D2852075-644D-484F-ADA9-EFD921BDBD6F}" dt="2023-12-24T16:26:00.484" v="302" actId="1076"/>
          <ac:spMkLst>
            <pc:docMk/>
            <pc:sldMk cId="3031085154" sldId="286"/>
            <ac:spMk id="8" creationId="{72F2B62A-DFFD-AE31-099C-85693C4F038F}"/>
          </ac:spMkLst>
        </pc:spChg>
        <pc:picChg chg="add mod">
          <ac:chgData name="a49512 Phạm Ngọc Anh" userId="cefd2df1-5fa3-4dec-87c8-c5040616a0c8" providerId="ADAL" clId="{D2852075-644D-484F-ADA9-EFD921BDBD6F}" dt="2023-12-24T16:26:00.484" v="302" actId="1076"/>
          <ac:picMkLst>
            <pc:docMk/>
            <pc:sldMk cId="3031085154" sldId="286"/>
            <ac:picMk id="3" creationId="{0621F0AC-1409-A3E9-20B9-7F58004F6A18}"/>
          </ac:picMkLst>
        </pc:picChg>
        <pc:picChg chg="add mod">
          <ac:chgData name="a49512 Phạm Ngọc Anh" userId="cefd2df1-5fa3-4dec-87c8-c5040616a0c8" providerId="ADAL" clId="{D2852075-644D-484F-ADA9-EFD921BDBD6F}" dt="2023-12-24T16:26:00.484" v="302" actId="1076"/>
          <ac:picMkLst>
            <pc:docMk/>
            <pc:sldMk cId="3031085154" sldId="286"/>
            <ac:picMk id="6" creationId="{67AFC0A4-F2DF-374F-C6D5-5B16B86B85A4}"/>
          </ac:picMkLst>
        </pc:picChg>
        <pc:picChg chg="add mod">
          <ac:chgData name="a49512 Phạm Ngọc Anh" userId="cefd2df1-5fa3-4dec-87c8-c5040616a0c8" providerId="ADAL" clId="{D2852075-644D-484F-ADA9-EFD921BDBD6F}" dt="2023-12-24T16:26:00.484" v="302" actId="1076"/>
          <ac:picMkLst>
            <pc:docMk/>
            <pc:sldMk cId="3031085154" sldId="286"/>
            <ac:picMk id="7" creationId="{A8334FBA-3E3A-342C-2C22-9DCFB4FB4FF7}"/>
          </ac:picMkLst>
        </pc:picChg>
      </pc:sldChg>
      <pc:sldMasterChg chg="modTransition modSldLayout">
        <pc:chgData name="a49512 Phạm Ngọc Anh" userId="cefd2df1-5fa3-4dec-87c8-c5040616a0c8" providerId="ADAL" clId="{D2852075-644D-484F-ADA9-EFD921BDBD6F}" dt="2023-12-24T16:25:05.632" v="284"/>
        <pc:sldMasterMkLst>
          <pc:docMk/>
          <pc:sldMasterMk cId="1459512954" sldId="2147483648"/>
        </pc:sldMasterMkLst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459512954" sldId="2147483648"/>
            <pc:sldLayoutMk cId="4187532069" sldId="2147483649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459512954" sldId="2147483648"/>
            <pc:sldLayoutMk cId="1320045987" sldId="2147483650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459512954" sldId="2147483648"/>
            <pc:sldLayoutMk cId="1556776412" sldId="2147483651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459512954" sldId="2147483648"/>
            <pc:sldLayoutMk cId="3479494013" sldId="2147483652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459512954" sldId="2147483648"/>
            <pc:sldLayoutMk cId="4278896922" sldId="2147483653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459512954" sldId="2147483648"/>
            <pc:sldLayoutMk cId="4086356889" sldId="2147483654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459512954" sldId="2147483648"/>
            <pc:sldLayoutMk cId="3757910737" sldId="2147483655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459512954" sldId="2147483648"/>
            <pc:sldLayoutMk cId="1738702017" sldId="2147483656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459512954" sldId="2147483648"/>
            <pc:sldLayoutMk cId="3136929242" sldId="2147483657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459512954" sldId="2147483648"/>
            <pc:sldLayoutMk cId="2173991533" sldId="2147483658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459512954" sldId="2147483648"/>
            <pc:sldLayoutMk cId="23680977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D2852075-644D-484F-ADA9-EFD921BDBD6F}" dt="2023-12-24T16:25:05.632" v="284"/>
        <pc:sldMasterMkLst>
          <pc:docMk/>
          <pc:sldMasterMk cId="1257990244" sldId="2147483660"/>
        </pc:sldMasterMkLst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257990244" sldId="2147483660"/>
            <pc:sldLayoutMk cId="1746337237" sldId="2147483661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257990244" sldId="2147483660"/>
            <pc:sldLayoutMk cId="4092179112" sldId="2147483662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257990244" sldId="2147483660"/>
            <pc:sldLayoutMk cId="2008221132" sldId="2147483663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257990244" sldId="2147483660"/>
            <pc:sldLayoutMk cId="1524583816" sldId="2147483664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257990244" sldId="2147483660"/>
            <pc:sldLayoutMk cId="3663379441" sldId="2147483665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257990244" sldId="2147483660"/>
            <pc:sldLayoutMk cId="2335177534" sldId="2147483666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257990244" sldId="2147483660"/>
            <pc:sldLayoutMk cId="2691539586" sldId="2147483667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257990244" sldId="2147483660"/>
            <pc:sldLayoutMk cId="1088227532" sldId="2147483668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257990244" sldId="2147483660"/>
            <pc:sldLayoutMk cId="2461126554" sldId="2147483669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257990244" sldId="2147483660"/>
            <pc:sldLayoutMk cId="3310196029" sldId="2147483670"/>
          </pc:sldLayoutMkLst>
        </pc:sldLayoutChg>
        <pc:sldLayoutChg chg="modTransition">
          <pc:chgData name="a49512 Phạm Ngọc Anh" userId="cefd2df1-5fa3-4dec-87c8-c5040616a0c8" providerId="ADAL" clId="{D2852075-644D-484F-ADA9-EFD921BDBD6F}" dt="2023-12-24T16:25:05.632" v="284"/>
          <pc:sldLayoutMkLst>
            <pc:docMk/>
            <pc:sldMasterMk cId="1257990244" sldId="2147483660"/>
            <pc:sldLayoutMk cId="2379020882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9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9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727107" y="2941909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1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2: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Ôn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về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hình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học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và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đo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lường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-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3;p43">
            <a:extLst>
              <a:ext uri="{FF2B5EF4-FFF2-40B4-BE49-F238E27FC236}">
                <a16:creationId xmlns:a16="http://schemas.microsoft.com/office/drawing/2014/main" id="{9C5029A9-4100-C64B-A9A6-05720472E891}"/>
              </a:ext>
            </a:extLst>
          </p:cNvPr>
          <p:cNvSpPr/>
          <p:nvPr/>
        </p:nvSpPr>
        <p:spPr>
          <a:xfrm>
            <a:off x="2346558" y="782287"/>
            <a:ext cx="7822342" cy="1121847"/>
          </a:xfrm>
          <a:prstGeom prst="wedgeRoundRectCallout">
            <a:avLst>
              <a:gd name="adj1" fmla="val -54114"/>
              <a:gd name="adj2" fmla="val 48760"/>
              <a:gd name="adj3" fmla="val 16667"/>
            </a:avLst>
          </a:prstGeom>
          <a:solidFill>
            <a:srgbClr val="FDCCD0"/>
          </a:solidFill>
          <a:ln>
            <a:noFill/>
          </a:ln>
        </p:spPr>
        <p:txBody>
          <a:bodyPr spcFirstLastPara="1" wrap="square" lIns="95419" tIns="95419" rIns="286281" bIns="95419" anchor="ctr" anchorCtr="0">
            <a:noAutofit/>
          </a:bodyPr>
          <a:lstStyle/>
          <a:p>
            <a:pPr marL="0" marR="0" lvl="0" indent="0" algn="ctr" defTabSz="954438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vi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tam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chữ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nhật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vuông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4F7B970-7D99-864B-D7F6-DAF2D7B7018D}"/>
              </a:ext>
            </a:extLst>
          </p:cNvPr>
          <p:cNvSpPr/>
          <p:nvPr/>
        </p:nvSpPr>
        <p:spPr>
          <a:xfrm>
            <a:off x="349896" y="1904133"/>
            <a:ext cx="11815667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marR="0" lvl="0" indent="-381019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Chu vi hình chữ nhật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bằng chiều dài cộng với chiều rộng (cùng đơn vị đo) rồi nhân với 2</a:t>
            </a: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D9617F46-5820-0896-DF0C-15C4EE849064}"/>
              </a:ext>
            </a:extLst>
          </p:cNvPr>
          <p:cNvSpPr/>
          <p:nvPr/>
        </p:nvSpPr>
        <p:spPr>
          <a:xfrm>
            <a:off x="1292030" y="4428140"/>
            <a:ext cx="8572500" cy="573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marR="0" lvl="0" indent="-381019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Chu vi hình vuông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bằng độ dài một cạnh nhân với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1">
                <a:extLst>
                  <a:ext uri="{FF2B5EF4-FFF2-40B4-BE49-F238E27FC236}">
                    <a16:creationId xmlns:a16="http://schemas.microsoft.com/office/drawing/2014/main" id="{3D3985B6-9BA2-4DA3-4327-32E346BA1875}"/>
                  </a:ext>
                </a:extLst>
              </p:cNvPr>
              <p:cNvSpPr/>
              <p:nvPr/>
            </p:nvSpPr>
            <p:spPr>
              <a:xfrm>
                <a:off x="5749730" y="3025979"/>
                <a:ext cx="5435600" cy="112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Chu vi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của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hình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chữ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nhật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ABCD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là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:</a:t>
                </a:r>
              </a:p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(5 + 2)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2 = 14 (cm)</a:t>
                </a:r>
              </a:p>
            </p:txBody>
          </p:sp>
        </mc:Choice>
        <mc:Fallback xmlns="">
          <p:sp>
            <p:nvSpPr>
              <p:cNvPr id="5" name="Rectangle 11">
                <a:extLst>
                  <a:ext uri="{FF2B5EF4-FFF2-40B4-BE49-F238E27FC236}">
                    <a16:creationId xmlns:a16="http://schemas.microsoft.com/office/drawing/2014/main" id="{3D3985B6-9BA2-4DA3-4327-32E346BA1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30" y="3025979"/>
                <a:ext cx="5435600" cy="1128642"/>
              </a:xfrm>
              <a:prstGeom prst="rect">
                <a:avLst/>
              </a:prstGeom>
              <a:blipFill>
                <a:blip r:embed="rId3"/>
                <a:stretch>
                  <a:fillRect l="-561" r="-561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3">
                <a:extLst>
                  <a:ext uri="{FF2B5EF4-FFF2-40B4-BE49-F238E27FC236}">
                    <a16:creationId xmlns:a16="http://schemas.microsoft.com/office/drawing/2014/main" id="{944575A3-9200-FFD7-8622-0344D9B5339D}"/>
                  </a:ext>
                </a:extLst>
              </p:cNvPr>
              <p:cNvSpPr/>
              <p:nvPr/>
            </p:nvSpPr>
            <p:spPr>
              <a:xfrm>
                <a:off x="5241730" y="5335294"/>
                <a:ext cx="5791200" cy="112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Chu vi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của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hình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vuông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MNPQ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là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:</a:t>
                </a:r>
              </a:p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4 = 12 (cm)</a:t>
                </a:r>
              </a:p>
            </p:txBody>
          </p:sp>
        </mc:Choice>
        <mc:Fallback xmlns="">
          <p:sp>
            <p:nvSpPr>
              <p:cNvPr id="6" name="Rectangle 23">
                <a:extLst>
                  <a:ext uri="{FF2B5EF4-FFF2-40B4-BE49-F238E27FC236}">
                    <a16:creationId xmlns:a16="http://schemas.microsoft.com/office/drawing/2014/main" id="{944575A3-9200-FFD7-8622-0344D9B53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730" y="5335294"/>
                <a:ext cx="5791200" cy="1128642"/>
              </a:xfrm>
              <a:prstGeom prst="rect">
                <a:avLst/>
              </a:prstGeom>
              <a:blipFill>
                <a:blip r:embed="rId4"/>
                <a:stretch>
                  <a:fillRect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">
            <a:extLst>
              <a:ext uri="{FF2B5EF4-FFF2-40B4-BE49-F238E27FC236}">
                <a16:creationId xmlns:a16="http://schemas.microsoft.com/office/drawing/2014/main" id="{6014ECD5-7CCD-A1AD-2A73-223BED4D5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02" y="3031457"/>
            <a:ext cx="2596105" cy="1331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24117A4-D647-9967-D18A-B07116B0E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30" y="5105248"/>
            <a:ext cx="1493649" cy="17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ABC315DB-F7C8-EDCC-E409-B387169E81CD}"/>
              </a:ext>
            </a:extLst>
          </p:cNvPr>
          <p:cNvGrpSpPr/>
          <p:nvPr/>
        </p:nvGrpSpPr>
        <p:grpSpPr>
          <a:xfrm>
            <a:off x="1736530" y="844245"/>
            <a:ext cx="9140100" cy="1521251"/>
            <a:chOff x="802046" y="1718622"/>
            <a:chExt cx="13710150" cy="2281877"/>
          </a:xfrm>
        </p:grpSpPr>
        <p:sp>
          <p:nvSpPr>
            <p:cNvPr id="3" name="Google Shape;1223;p43">
              <a:extLst>
                <a:ext uri="{FF2B5EF4-FFF2-40B4-BE49-F238E27FC236}">
                  <a16:creationId xmlns:a16="http://schemas.microsoft.com/office/drawing/2014/main" id="{F6606F2F-D717-4C19-AC16-6E5C39AEA64F}"/>
                </a:ext>
              </a:extLst>
            </p:cNvPr>
            <p:cNvSpPr/>
            <p:nvPr/>
          </p:nvSpPr>
          <p:spPr>
            <a:xfrm>
              <a:off x="1098439" y="2218330"/>
              <a:ext cx="13413757" cy="1782169"/>
            </a:xfrm>
            <a:prstGeom prst="wedgeRoundRectCallout">
              <a:avLst>
                <a:gd name="adj1" fmla="val -42184"/>
                <a:gd name="adj2" fmla="val 74414"/>
                <a:gd name="adj3" fmla="val 16667"/>
              </a:avLst>
            </a:prstGeom>
            <a:solidFill>
              <a:srgbClr val="FDCCD0"/>
            </a:solidFill>
            <a:ln>
              <a:noFill/>
            </a:ln>
          </p:spPr>
          <p:txBody>
            <a:bodyPr spcFirstLastPara="1" wrap="square" lIns="95419" tIns="95419" rIns="286281" bIns="95419" anchor="ctr" anchorCtr="0">
              <a:noAutofit/>
            </a:bodyPr>
            <a:lstStyle/>
            <a:p>
              <a:pPr marL="0" marR="0" lvl="0" indent="0" algn="ctr" defTabSz="954438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Nêu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cách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tính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diện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tích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chữ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nhật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vuông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.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4" name="Google Shape;615;p62">
              <a:extLst>
                <a:ext uri="{FF2B5EF4-FFF2-40B4-BE49-F238E27FC236}">
                  <a16:creationId xmlns:a16="http://schemas.microsoft.com/office/drawing/2014/main" id="{F48310A7-0391-6834-2A65-EFE76369729F}"/>
                </a:ext>
              </a:extLst>
            </p:cNvPr>
            <p:cNvGrpSpPr/>
            <p:nvPr/>
          </p:nvGrpSpPr>
          <p:grpSpPr>
            <a:xfrm rot="1254645">
              <a:off x="802046" y="1718622"/>
              <a:ext cx="874540" cy="1276771"/>
              <a:chOff x="2233250" y="1888675"/>
              <a:chExt cx="481250" cy="659975"/>
            </a:xfrm>
          </p:grpSpPr>
          <p:sp>
            <p:nvSpPr>
              <p:cNvPr id="5" name="Google Shape;616;p62">
                <a:extLst>
                  <a:ext uri="{FF2B5EF4-FFF2-40B4-BE49-F238E27FC236}">
                    <a16:creationId xmlns:a16="http://schemas.microsoft.com/office/drawing/2014/main" id="{EF8B4947-10A8-535E-3F55-F19CB018958B}"/>
                  </a:ext>
                </a:extLst>
              </p:cNvPr>
              <p:cNvSpPr/>
              <p:nvPr/>
            </p:nvSpPr>
            <p:spPr>
              <a:xfrm>
                <a:off x="2260025" y="1911050"/>
                <a:ext cx="413925" cy="481125"/>
              </a:xfrm>
              <a:custGeom>
                <a:avLst/>
                <a:gdLst/>
                <a:ahLst/>
                <a:cxnLst/>
                <a:rect l="l" t="t" r="r" b="b"/>
                <a:pathLst>
                  <a:path w="16557" h="19245" extrusionOk="0">
                    <a:moveTo>
                      <a:pt x="7225" y="1"/>
                    </a:moveTo>
                    <a:cubicBezTo>
                      <a:pt x="4767" y="1"/>
                      <a:pt x="2207" y="979"/>
                      <a:pt x="1138" y="3144"/>
                    </a:cubicBezTo>
                    <a:cubicBezTo>
                      <a:pt x="1" y="5459"/>
                      <a:pt x="287" y="9700"/>
                      <a:pt x="2528" y="11348"/>
                    </a:cubicBezTo>
                    <a:cubicBezTo>
                      <a:pt x="3201" y="10408"/>
                      <a:pt x="3969" y="9442"/>
                      <a:pt x="4774" y="8631"/>
                    </a:cubicBezTo>
                    <a:cubicBezTo>
                      <a:pt x="4795" y="8611"/>
                      <a:pt x="4815" y="8605"/>
                      <a:pt x="4829" y="8591"/>
                    </a:cubicBezTo>
                    <a:cubicBezTo>
                      <a:pt x="3479" y="7806"/>
                      <a:pt x="3888" y="3859"/>
                      <a:pt x="6240" y="3859"/>
                    </a:cubicBezTo>
                    <a:cubicBezTo>
                      <a:pt x="6480" y="3859"/>
                      <a:pt x="6740" y="3900"/>
                      <a:pt x="7021" y="3989"/>
                    </a:cubicBezTo>
                    <a:cubicBezTo>
                      <a:pt x="10643" y="5141"/>
                      <a:pt x="10118" y="10224"/>
                      <a:pt x="7127" y="11714"/>
                    </a:cubicBezTo>
                    <a:cubicBezTo>
                      <a:pt x="7068" y="11744"/>
                      <a:pt x="7005" y="11759"/>
                      <a:pt x="6941" y="11759"/>
                    </a:cubicBezTo>
                    <a:cubicBezTo>
                      <a:pt x="6930" y="11759"/>
                      <a:pt x="6920" y="11758"/>
                      <a:pt x="6909" y="11757"/>
                    </a:cubicBezTo>
                    <a:lnTo>
                      <a:pt x="6909" y="11757"/>
                    </a:lnTo>
                    <a:cubicBezTo>
                      <a:pt x="7012" y="14290"/>
                      <a:pt x="7201" y="16726"/>
                      <a:pt x="7542" y="19245"/>
                    </a:cubicBezTo>
                    <a:cubicBezTo>
                      <a:pt x="8010" y="19196"/>
                      <a:pt x="8533" y="19129"/>
                      <a:pt x="9030" y="19129"/>
                    </a:cubicBezTo>
                    <a:cubicBezTo>
                      <a:pt x="9238" y="19129"/>
                      <a:pt x="9441" y="19141"/>
                      <a:pt x="9634" y="19170"/>
                    </a:cubicBezTo>
                    <a:cubicBezTo>
                      <a:pt x="9663" y="17620"/>
                      <a:pt x="9600" y="16061"/>
                      <a:pt x="9743" y="14520"/>
                    </a:cubicBezTo>
                    <a:cubicBezTo>
                      <a:pt x="9479" y="14322"/>
                      <a:pt x="9465" y="13823"/>
                      <a:pt x="9875" y="13717"/>
                    </a:cubicBezTo>
                    <a:cubicBezTo>
                      <a:pt x="16557" y="11921"/>
                      <a:pt x="16333" y="2872"/>
                      <a:pt x="10193" y="519"/>
                    </a:cubicBezTo>
                    <a:cubicBezTo>
                      <a:pt x="9305" y="179"/>
                      <a:pt x="8274" y="1"/>
                      <a:pt x="7225" y="1"/>
                    </a:cubicBezTo>
                    <a:close/>
                  </a:path>
                </a:pathLst>
              </a:custGeom>
              <a:solidFill>
                <a:srgbClr val="9FE4F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Google Shape;617;p62">
                <a:extLst>
                  <a:ext uri="{FF2B5EF4-FFF2-40B4-BE49-F238E27FC236}">
                    <a16:creationId xmlns:a16="http://schemas.microsoft.com/office/drawing/2014/main" id="{8CB9B96F-F026-1D96-CAE6-1AB51A6064AE}"/>
                  </a:ext>
                </a:extLst>
              </p:cNvPr>
              <p:cNvSpPr/>
              <p:nvPr/>
            </p:nvSpPr>
            <p:spPr>
              <a:xfrm>
                <a:off x="2423500" y="2439225"/>
                <a:ext cx="104600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4377" extrusionOk="0">
                    <a:moveTo>
                      <a:pt x="3313" y="868"/>
                    </a:moveTo>
                    <a:lnTo>
                      <a:pt x="3313" y="3427"/>
                    </a:lnTo>
                    <a:cubicBezTo>
                      <a:pt x="2980" y="3436"/>
                      <a:pt x="2654" y="3444"/>
                      <a:pt x="2327" y="3461"/>
                    </a:cubicBezTo>
                    <a:cubicBezTo>
                      <a:pt x="2158" y="3465"/>
                      <a:pt x="1762" y="3534"/>
                      <a:pt x="1433" y="3534"/>
                    </a:cubicBezTo>
                    <a:cubicBezTo>
                      <a:pt x="1221" y="3534"/>
                      <a:pt x="1037" y="3506"/>
                      <a:pt x="958" y="3413"/>
                    </a:cubicBezTo>
                    <a:cubicBezTo>
                      <a:pt x="829" y="3258"/>
                      <a:pt x="963" y="2427"/>
                      <a:pt x="966" y="2224"/>
                    </a:cubicBezTo>
                    <a:cubicBezTo>
                      <a:pt x="972" y="1800"/>
                      <a:pt x="978" y="1378"/>
                      <a:pt x="980" y="954"/>
                    </a:cubicBezTo>
                    <a:cubicBezTo>
                      <a:pt x="1760" y="949"/>
                      <a:pt x="2539" y="908"/>
                      <a:pt x="3313" y="868"/>
                    </a:cubicBezTo>
                    <a:close/>
                    <a:moveTo>
                      <a:pt x="3780" y="0"/>
                    </a:moveTo>
                    <a:cubicBezTo>
                      <a:pt x="3767" y="0"/>
                      <a:pt x="3753" y="1"/>
                      <a:pt x="3740" y="3"/>
                    </a:cubicBezTo>
                    <a:cubicBezTo>
                      <a:pt x="2789" y="126"/>
                      <a:pt x="1829" y="241"/>
                      <a:pt x="883" y="410"/>
                    </a:cubicBezTo>
                    <a:cubicBezTo>
                      <a:pt x="800" y="319"/>
                      <a:pt x="678" y="273"/>
                      <a:pt x="556" y="273"/>
                    </a:cubicBezTo>
                    <a:cubicBezTo>
                      <a:pt x="367" y="273"/>
                      <a:pt x="178" y="383"/>
                      <a:pt x="132" y="602"/>
                    </a:cubicBezTo>
                    <a:cubicBezTo>
                      <a:pt x="84" y="662"/>
                      <a:pt x="75" y="745"/>
                      <a:pt x="107" y="814"/>
                    </a:cubicBezTo>
                    <a:cubicBezTo>
                      <a:pt x="101" y="1453"/>
                      <a:pt x="92" y="2098"/>
                      <a:pt x="84" y="2734"/>
                    </a:cubicBezTo>
                    <a:cubicBezTo>
                      <a:pt x="75" y="3186"/>
                      <a:pt x="1" y="3734"/>
                      <a:pt x="333" y="4092"/>
                    </a:cubicBezTo>
                    <a:cubicBezTo>
                      <a:pt x="555" y="4332"/>
                      <a:pt x="855" y="4377"/>
                      <a:pt x="1160" y="4377"/>
                    </a:cubicBezTo>
                    <a:cubicBezTo>
                      <a:pt x="1291" y="4377"/>
                      <a:pt x="1423" y="4368"/>
                      <a:pt x="1551" y="4364"/>
                    </a:cubicBezTo>
                    <a:lnTo>
                      <a:pt x="3748" y="4290"/>
                    </a:lnTo>
                    <a:cubicBezTo>
                      <a:pt x="3981" y="4278"/>
                      <a:pt x="4184" y="4095"/>
                      <a:pt x="4184" y="3854"/>
                    </a:cubicBezTo>
                    <a:lnTo>
                      <a:pt x="4158" y="424"/>
                    </a:lnTo>
                    <a:cubicBezTo>
                      <a:pt x="4158" y="227"/>
                      <a:pt x="3988" y="0"/>
                      <a:pt x="3780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 w="9525" cap="flat" cmpd="sng">
                <a:solidFill>
                  <a:srgbClr val="0038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Google Shape;618;p62">
                <a:extLst>
                  <a:ext uri="{FF2B5EF4-FFF2-40B4-BE49-F238E27FC236}">
                    <a16:creationId xmlns:a16="http://schemas.microsoft.com/office/drawing/2014/main" id="{3444ACD9-94F2-F487-8BA9-F4A2B4BEFD5C}"/>
                  </a:ext>
                </a:extLst>
              </p:cNvPr>
              <p:cNvSpPr/>
              <p:nvPr/>
            </p:nvSpPr>
            <p:spPr>
              <a:xfrm>
                <a:off x="2233250" y="1888675"/>
                <a:ext cx="481250" cy="527925"/>
              </a:xfrm>
              <a:custGeom>
                <a:avLst/>
                <a:gdLst/>
                <a:ahLst/>
                <a:cxnLst/>
                <a:rect l="l" t="t" r="r" b="b"/>
                <a:pathLst>
                  <a:path w="19250" h="21117" extrusionOk="0">
                    <a:moveTo>
                      <a:pt x="8296" y="896"/>
                    </a:moveTo>
                    <a:cubicBezTo>
                      <a:pt x="9345" y="896"/>
                      <a:pt x="10376" y="1074"/>
                      <a:pt x="11264" y="1414"/>
                    </a:cubicBezTo>
                    <a:cubicBezTo>
                      <a:pt x="17404" y="3767"/>
                      <a:pt x="17628" y="12816"/>
                      <a:pt x="10946" y="14612"/>
                    </a:cubicBezTo>
                    <a:cubicBezTo>
                      <a:pt x="10536" y="14721"/>
                      <a:pt x="10550" y="15217"/>
                      <a:pt x="10811" y="15412"/>
                    </a:cubicBezTo>
                    <a:cubicBezTo>
                      <a:pt x="10668" y="16956"/>
                      <a:pt x="10734" y="18515"/>
                      <a:pt x="10705" y="20062"/>
                    </a:cubicBezTo>
                    <a:cubicBezTo>
                      <a:pt x="10512" y="20034"/>
                      <a:pt x="10309" y="20022"/>
                      <a:pt x="10102" y="20022"/>
                    </a:cubicBezTo>
                    <a:cubicBezTo>
                      <a:pt x="9603" y="20022"/>
                      <a:pt x="9080" y="20088"/>
                      <a:pt x="8611" y="20137"/>
                    </a:cubicBezTo>
                    <a:cubicBezTo>
                      <a:pt x="8270" y="17618"/>
                      <a:pt x="8083" y="15185"/>
                      <a:pt x="7977" y="12652"/>
                    </a:cubicBezTo>
                    <a:lnTo>
                      <a:pt x="7977" y="12652"/>
                    </a:lnTo>
                    <a:cubicBezTo>
                      <a:pt x="7987" y="12653"/>
                      <a:pt x="7997" y="12653"/>
                      <a:pt x="8007" y="12653"/>
                    </a:cubicBezTo>
                    <a:cubicBezTo>
                      <a:pt x="8073" y="12653"/>
                      <a:pt x="8138" y="12637"/>
                      <a:pt x="8195" y="12607"/>
                    </a:cubicBezTo>
                    <a:cubicBezTo>
                      <a:pt x="11189" y="11117"/>
                      <a:pt x="11714" y="6036"/>
                      <a:pt x="8092" y="4882"/>
                    </a:cubicBezTo>
                    <a:cubicBezTo>
                      <a:pt x="7811" y="4792"/>
                      <a:pt x="7551" y="4751"/>
                      <a:pt x="7311" y="4751"/>
                    </a:cubicBezTo>
                    <a:cubicBezTo>
                      <a:pt x="4958" y="4751"/>
                      <a:pt x="4548" y="8698"/>
                      <a:pt x="5900" y="9483"/>
                    </a:cubicBezTo>
                    <a:cubicBezTo>
                      <a:pt x="5886" y="9500"/>
                      <a:pt x="5866" y="9503"/>
                      <a:pt x="5845" y="9523"/>
                    </a:cubicBezTo>
                    <a:cubicBezTo>
                      <a:pt x="5040" y="10334"/>
                      <a:pt x="4272" y="11300"/>
                      <a:pt x="3599" y="12240"/>
                    </a:cubicBezTo>
                    <a:cubicBezTo>
                      <a:pt x="1358" y="10592"/>
                      <a:pt x="1072" y="6354"/>
                      <a:pt x="2209" y="4039"/>
                    </a:cubicBezTo>
                    <a:cubicBezTo>
                      <a:pt x="3278" y="1874"/>
                      <a:pt x="5838" y="896"/>
                      <a:pt x="8296" y="896"/>
                    </a:cubicBezTo>
                    <a:close/>
                    <a:moveTo>
                      <a:pt x="8396" y="0"/>
                    </a:moveTo>
                    <a:cubicBezTo>
                      <a:pt x="5484" y="0"/>
                      <a:pt x="2235" y="1219"/>
                      <a:pt x="1118" y="3913"/>
                    </a:cubicBezTo>
                    <a:cubicBezTo>
                      <a:pt x="0" y="6615"/>
                      <a:pt x="559" y="11297"/>
                      <a:pt x="3292" y="12830"/>
                    </a:cubicBezTo>
                    <a:cubicBezTo>
                      <a:pt x="3342" y="12863"/>
                      <a:pt x="3398" y="12879"/>
                      <a:pt x="3454" y="12879"/>
                    </a:cubicBezTo>
                    <a:cubicBezTo>
                      <a:pt x="3536" y="12879"/>
                      <a:pt x="3616" y="12846"/>
                      <a:pt x="3674" y="12781"/>
                    </a:cubicBezTo>
                    <a:cubicBezTo>
                      <a:pt x="3680" y="12782"/>
                      <a:pt x="3686" y="12782"/>
                      <a:pt x="3693" y="12782"/>
                    </a:cubicBezTo>
                    <a:cubicBezTo>
                      <a:pt x="3749" y="12782"/>
                      <a:pt x="3804" y="12760"/>
                      <a:pt x="3845" y="12721"/>
                    </a:cubicBezTo>
                    <a:cubicBezTo>
                      <a:pt x="4737" y="11925"/>
                      <a:pt x="5656" y="11019"/>
                      <a:pt x="6404" y="10085"/>
                    </a:cubicBezTo>
                    <a:cubicBezTo>
                      <a:pt x="6519" y="9950"/>
                      <a:pt x="6533" y="9758"/>
                      <a:pt x="6444" y="9609"/>
                    </a:cubicBezTo>
                    <a:cubicBezTo>
                      <a:pt x="6573" y="9578"/>
                      <a:pt x="6651" y="9406"/>
                      <a:pt x="6536" y="9311"/>
                    </a:cubicBezTo>
                    <a:cubicBezTo>
                      <a:pt x="5934" y="8798"/>
                      <a:pt x="5969" y="7773"/>
                      <a:pt x="6052" y="7051"/>
                    </a:cubicBezTo>
                    <a:cubicBezTo>
                      <a:pt x="6055" y="6758"/>
                      <a:pt x="6126" y="6469"/>
                      <a:pt x="6255" y="6205"/>
                    </a:cubicBezTo>
                    <a:cubicBezTo>
                      <a:pt x="6725" y="6022"/>
                      <a:pt x="7201" y="5839"/>
                      <a:pt x="7671" y="5655"/>
                    </a:cubicBezTo>
                    <a:cubicBezTo>
                      <a:pt x="8258" y="5675"/>
                      <a:pt x="8966" y="6432"/>
                      <a:pt x="9252" y="6873"/>
                    </a:cubicBezTo>
                    <a:cubicBezTo>
                      <a:pt x="10447" y="8715"/>
                      <a:pt x="9585" y="10887"/>
                      <a:pt x="7739" y="11830"/>
                    </a:cubicBezTo>
                    <a:cubicBezTo>
                      <a:pt x="7631" y="11882"/>
                      <a:pt x="7550" y="11982"/>
                      <a:pt x="7522" y="12099"/>
                    </a:cubicBezTo>
                    <a:cubicBezTo>
                      <a:pt x="7473" y="12134"/>
                      <a:pt x="7439" y="12185"/>
                      <a:pt x="7427" y="12245"/>
                    </a:cubicBezTo>
                    <a:cubicBezTo>
                      <a:pt x="6943" y="14939"/>
                      <a:pt x="7121" y="17988"/>
                      <a:pt x="7888" y="20612"/>
                    </a:cubicBezTo>
                    <a:cubicBezTo>
                      <a:pt x="7948" y="20812"/>
                      <a:pt x="8088" y="20896"/>
                      <a:pt x="8232" y="20896"/>
                    </a:cubicBezTo>
                    <a:cubicBezTo>
                      <a:pt x="8317" y="20896"/>
                      <a:pt x="8404" y="20866"/>
                      <a:pt x="8476" y="20813"/>
                    </a:cubicBezTo>
                    <a:cubicBezTo>
                      <a:pt x="8977" y="20862"/>
                      <a:pt x="9548" y="20938"/>
                      <a:pt x="10091" y="20938"/>
                    </a:cubicBezTo>
                    <a:cubicBezTo>
                      <a:pt x="10306" y="20938"/>
                      <a:pt x="10517" y="20926"/>
                      <a:pt x="10717" y="20896"/>
                    </a:cubicBezTo>
                    <a:cubicBezTo>
                      <a:pt x="10774" y="21043"/>
                      <a:pt x="10922" y="21116"/>
                      <a:pt x="11073" y="21116"/>
                    </a:cubicBezTo>
                    <a:cubicBezTo>
                      <a:pt x="11274" y="21116"/>
                      <a:pt x="11481" y="20987"/>
                      <a:pt x="11496" y="20727"/>
                    </a:cubicBezTo>
                    <a:cubicBezTo>
                      <a:pt x="11596" y="18991"/>
                      <a:pt x="11654" y="17174"/>
                      <a:pt x="11244" y="15472"/>
                    </a:cubicBezTo>
                    <a:cubicBezTo>
                      <a:pt x="19250" y="13306"/>
                      <a:pt x="18235" y="2013"/>
                      <a:pt x="10493" y="228"/>
                    </a:cubicBezTo>
                    <a:cubicBezTo>
                      <a:pt x="9842" y="78"/>
                      <a:pt x="9130" y="0"/>
                      <a:pt x="8396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 w="9525" cap="flat" cmpd="sng">
                <a:solidFill>
                  <a:srgbClr val="0038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Google Shape;619;p62">
                <a:extLst>
                  <a:ext uri="{FF2B5EF4-FFF2-40B4-BE49-F238E27FC236}">
                    <a16:creationId xmlns:a16="http://schemas.microsoft.com/office/drawing/2014/main" id="{959D7762-826B-84FB-A2A0-6539D3134157}"/>
                  </a:ext>
                </a:extLst>
              </p:cNvPr>
              <p:cNvSpPr/>
              <p:nvPr/>
            </p:nvSpPr>
            <p:spPr>
              <a:xfrm>
                <a:off x="2444200" y="2460925"/>
                <a:ext cx="6212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2667" extrusionOk="0">
                    <a:moveTo>
                      <a:pt x="2485" y="0"/>
                    </a:moveTo>
                    <a:cubicBezTo>
                      <a:pt x="1711" y="40"/>
                      <a:pt x="932" y="78"/>
                      <a:pt x="152" y="86"/>
                    </a:cubicBezTo>
                    <a:cubicBezTo>
                      <a:pt x="150" y="510"/>
                      <a:pt x="144" y="932"/>
                      <a:pt x="138" y="1356"/>
                    </a:cubicBezTo>
                    <a:cubicBezTo>
                      <a:pt x="135" y="1559"/>
                      <a:pt x="1" y="2390"/>
                      <a:pt x="130" y="2545"/>
                    </a:cubicBezTo>
                    <a:cubicBezTo>
                      <a:pt x="209" y="2638"/>
                      <a:pt x="393" y="2666"/>
                      <a:pt x="605" y="2666"/>
                    </a:cubicBezTo>
                    <a:cubicBezTo>
                      <a:pt x="934" y="2666"/>
                      <a:pt x="1330" y="2597"/>
                      <a:pt x="1499" y="2593"/>
                    </a:cubicBezTo>
                    <a:cubicBezTo>
                      <a:pt x="1826" y="2576"/>
                      <a:pt x="2152" y="2568"/>
                      <a:pt x="2485" y="2559"/>
                    </a:cubicBezTo>
                    <a:lnTo>
                      <a:pt x="2485" y="0"/>
                    </a:lnTo>
                    <a:close/>
                  </a:path>
                </a:pathLst>
              </a:custGeom>
              <a:solidFill>
                <a:srgbClr val="9FE4F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9" name="Rectangle 4">
            <a:extLst>
              <a:ext uri="{FF2B5EF4-FFF2-40B4-BE49-F238E27FC236}">
                <a16:creationId xmlns:a16="http://schemas.microsoft.com/office/drawing/2014/main" id="{FB8F465C-10AC-8CA7-5168-2623FF171D38}"/>
              </a:ext>
            </a:extLst>
          </p:cNvPr>
          <p:cNvSpPr/>
          <p:nvPr/>
        </p:nvSpPr>
        <p:spPr>
          <a:xfrm>
            <a:off x="1606727" y="2946772"/>
            <a:ext cx="959730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marR="0" lvl="0" indent="-381019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Diện tích hình chữ nhật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bằng chiều dài nhân với chiều rộng (cùng đơn vị đo)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AB3564BD-4171-EBDC-B214-83EA916EC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28" y="4456522"/>
            <a:ext cx="4082295" cy="2093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4">
                <a:extLst>
                  <a:ext uri="{FF2B5EF4-FFF2-40B4-BE49-F238E27FC236}">
                    <a16:creationId xmlns:a16="http://schemas.microsoft.com/office/drawing/2014/main" id="{B49032F9-54C0-E9B0-EA72-F3507BF971E3}"/>
                  </a:ext>
                </a:extLst>
              </p:cNvPr>
              <p:cNvSpPr/>
              <p:nvPr/>
            </p:nvSpPr>
            <p:spPr>
              <a:xfrm>
                <a:off x="5902130" y="4856728"/>
                <a:ext cx="5435600" cy="112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Diện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tích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hình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chữ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nhật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ABCD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là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:</a:t>
                </a:r>
              </a:p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2 = 10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14">
                <a:extLst>
                  <a:ext uri="{FF2B5EF4-FFF2-40B4-BE49-F238E27FC236}">
                    <a16:creationId xmlns:a16="http://schemas.microsoft.com/office/drawing/2014/main" id="{B49032F9-54C0-E9B0-EA72-F3507BF971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130" y="4856728"/>
                <a:ext cx="5435600" cy="1128642"/>
              </a:xfrm>
              <a:prstGeom prst="rect">
                <a:avLst/>
              </a:prstGeom>
              <a:blipFill>
                <a:blip r:embed="rId4"/>
                <a:stretch>
                  <a:fillRect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8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>
            <a:extLst>
              <a:ext uri="{FF2B5EF4-FFF2-40B4-BE49-F238E27FC236}">
                <a16:creationId xmlns:a16="http://schemas.microsoft.com/office/drawing/2014/main" id="{C0E9A037-668F-841B-6FD5-23919634A1A7}"/>
              </a:ext>
            </a:extLst>
          </p:cNvPr>
          <p:cNvGrpSpPr/>
          <p:nvPr/>
        </p:nvGrpSpPr>
        <p:grpSpPr>
          <a:xfrm>
            <a:off x="1699208" y="941584"/>
            <a:ext cx="9140100" cy="1426723"/>
            <a:chOff x="802046" y="1718622"/>
            <a:chExt cx="13710150" cy="2281877"/>
          </a:xfrm>
        </p:grpSpPr>
        <p:sp>
          <p:nvSpPr>
            <p:cNvPr id="13" name="Google Shape;1223;p43">
              <a:extLst>
                <a:ext uri="{FF2B5EF4-FFF2-40B4-BE49-F238E27FC236}">
                  <a16:creationId xmlns:a16="http://schemas.microsoft.com/office/drawing/2014/main" id="{58128D90-1FE0-88C4-DB1F-46A6212E47CB}"/>
                </a:ext>
              </a:extLst>
            </p:cNvPr>
            <p:cNvSpPr/>
            <p:nvPr/>
          </p:nvSpPr>
          <p:spPr>
            <a:xfrm>
              <a:off x="1098439" y="2218330"/>
              <a:ext cx="13413757" cy="1782169"/>
            </a:xfrm>
            <a:prstGeom prst="wedgeRoundRectCallout">
              <a:avLst>
                <a:gd name="adj1" fmla="val -42184"/>
                <a:gd name="adj2" fmla="val 74414"/>
                <a:gd name="adj3" fmla="val 16667"/>
              </a:avLst>
            </a:prstGeom>
            <a:solidFill>
              <a:srgbClr val="FDCCD0"/>
            </a:solidFill>
            <a:ln>
              <a:noFill/>
            </a:ln>
          </p:spPr>
          <p:txBody>
            <a:bodyPr spcFirstLastPara="1" wrap="square" lIns="95419" tIns="95419" rIns="286281" bIns="95419" anchor="ctr" anchorCtr="0">
              <a:noAutofit/>
            </a:bodyPr>
            <a:lstStyle/>
            <a:p>
              <a:pPr marL="0" marR="0" lvl="0" indent="0" algn="ctr" defTabSz="954438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Nêu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cách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tính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diện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tích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chữ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nhật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vuông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.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14" name="Google Shape;615;p62">
              <a:extLst>
                <a:ext uri="{FF2B5EF4-FFF2-40B4-BE49-F238E27FC236}">
                  <a16:creationId xmlns:a16="http://schemas.microsoft.com/office/drawing/2014/main" id="{DAA42104-155F-AA67-FC4E-5B7064DF41B5}"/>
                </a:ext>
              </a:extLst>
            </p:cNvPr>
            <p:cNvGrpSpPr/>
            <p:nvPr/>
          </p:nvGrpSpPr>
          <p:grpSpPr>
            <a:xfrm rot="1254645">
              <a:off x="802046" y="1718622"/>
              <a:ext cx="874540" cy="1276771"/>
              <a:chOff x="2233250" y="1888675"/>
              <a:chExt cx="481250" cy="659975"/>
            </a:xfrm>
          </p:grpSpPr>
          <p:sp>
            <p:nvSpPr>
              <p:cNvPr id="15" name="Google Shape;616;p62">
                <a:extLst>
                  <a:ext uri="{FF2B5EF4-FFF2-40B4-BE49-F238E27FC236}">
                    <a16:creationId xmlns:a16="http://schemas.microsoft.com/office/drawing/2014/main" id="{81B2292C-8BC4-9D9F-4FF2-DF528B5CAA16}"/>
                  </a:ext>
                </a:extLst>
              </p:cNvPr>
              <p:cNvSpPr/>
              <p:nvPr/>
            </p:nvSpPr>
            <p:spPr>
              <a:xfrm>
                <a:off x="2260025" y="1911050"/>
                <a:ext cx="413925" cy="481125"/>
              </a:xfrm>
              <a:custGeom>
                <a:avLst/>
                <a:gdLst/>
                <a:ahLst/>
                <a:cxnLst/>
                <a:rect l="l" t="t" r="r" b="b"/>
                <a:pathLst>
                  <a:path w="16557" h="19245" extrusionOk="0">
                    <a:moveTo>
                      <a:pt x="7225" y="1"/>
                    </a:moveTo>
                    <a:cubicBezTo>
                      <a:pt x="4767" y="1"/>
                      <a:pt x="2207" y="979"/>
                      <a:pt x="1138" y="3144"/>
                    </a:cubicBezTo>
                    <a:cubicBezTo>
                      <a:pt x="1" y="5459"/>
                      <a:pt x="287" y="9700"/>
                      <a:pt x="2528" y="11348"/>
                    </a:cubicBezTo>
                    <a:cubicBezTo>
                      <a:pt x="3201" y="10408"/>
                      <a:pt x="3969" y="9442"/>
                      <a:pt x="4774" y="8631"/>
                    </a:cubicBezTo>
                    <a:cubicBezTo>
                      <a:pt x="4795" y="8611"/>
                      <a:pt x="4815" y="8605"/>
                      <a:pt x="4829" y="8591"/>
                    </a:cubicBezTo>
                    <a:cubicBezTo>
                      <a:pt x="3479" y="7806"/>
                      <a:pt x="3888" y="3859"/>
                      <a:pt x="6240" y="3859"/>
                    </a:cubicBezTo>
                    <a:cubicBezTo>
                      <a:pt x="6480" y="3859"/>
                      <a:pt x="6740" y="3900"/>
                      <a:pt x="7021" y="3989"/>
                    </a:cubicBezTo>
                    <a:cubicBezTo>
                      <a:pt x="10643" y="5141"/>
                      <a:pt x="10118" y="10224"/>
                      <a:pt x="7127" y="11714"/>
                    </a:cubicBezTo>
                    <a:cubicBezTo>
                      <a:pt x="7068" y="11744"/>
                      <a:pt x="7005" y="11759"/>
                      <a:pt x="6941" y="11759"/>
                    </a:cubicBezTo>
                    <a:cubicBezTo>
                      <a:pt x="6930" y="11759"/>
                      <a:pt x="6920" y="11758"/>
                      <a:pt x="6909" y="11757"/>
                    </a:cubicBezTo>
                    <a:lnTo>
                      <a:pt x="6909" y="11757"/>
                    </a:lnTo>
                    <a:cubicBezTo>
                      <a:pt x="7012" y="14290"/>
                      <a:pt x="7201" y="16726"/>
                      <a:pt x="7542" y="19245"/>
                    </a:cubicBezTo>
                    <a:cubicBezTo>
                      <a:pt x="8010" y="19196"/>
                      <a:pt x="8533" y="19129"/>
                      <a:pt x="9030" y="19129"/>
                    </a:cubicBezTo>
                    <a:cubicBezTo>
                      <a:pt x="9238" y="19129"/>
                      <a:pt x="9441" y="19141"/>
                      <a:pt x="9634" y="19170"/>
                    </a:cubicBezTo>
                    <a:cubicBezTo>
                      <a:pt x="9663" y="17620"/>
                      <a:pt x="9600" y="16061"/>
                      <a:pt x="9743" y="14520"/>
                    </a:cubicBezTo>
                    <a:cubicBezTo>
                      <a:pt x="9479" y="14322"/>
                      <a:pt x="9465" y="13823"/>
                      <a:pt x="9875" y="13717"/>
                    </a:cubicBezTo>
                    <a:cubicBezTo>
                      <a:pt x="16557" y="11921"/>
                      <a:pt x="16333" y="2872"/>
                      <a:pt x="10193" y="519"/>
                    </a:cubicBezTo>
                    <a:cubicBezTo>
                      <a:pt x="9305" y="179"/>
                      <a:pt x="8274" y="1"/>
                      <a:pt x="7225" y="1"/>
                    </a:cubicBezTo>
                    <a:close/>
                  </a:path>
                </a:pathLst>
              </a:custGeom>
              <a:solidFill>
                <a:srgbClr val="9FE4F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617;p62">
                <a:extLst>
                  <a:ext uri="{FF2B5EF4-FFF2-40B4-BE49-F238E27FC236}">
                    <a16:creationId xmlns:a16="http://schemas.microsoft.com/office/drawing/2014/main" id="{404866F3-BFFB-2DE2-801E-B91801FDC9C7}"/>
                  </a:ext>
                </a:extLst>
              </p:cNvPr>
              <p:cNvSpPr/>
              <p:nvPr/>
            </p:nvSpPr>
            <p:spPr>
              <a:xfrm>
                <a:off x="2423500" y="2439225"/>
                <a:ext cx="104600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4377" extrusionOk="0">
                    <a:moveTo>
                      <a:pt x="3313" y="868"/>
                    </a:moveTo>
                    <a:lnTo>
                      <a:pt x="3313" y="3427"/>
                    </a:lnTo>
                    <a:cubicBezTo>
                      <a:pt x="2980" y="3436"/>
                      <a:pt x="2654" y="3444"/>
                      <a:pt x="2327" y="3461"/>
                    </a:cubicBezTo>
                    <a:cubicBezTo>
                      <a:pt x="2158" y="3465"/>
                      <a:pt x="1762" y="3534"/>
                      <a:pt x="1433" y="3534"/>
                    </a:cubicBezTo>
                    <a:cubicBezTo>
                      <a:pt x="1221" y="3534"/>
                      <a:pt x="1037" y="3506"/>
                      <a:pt x="958" y="3413"/>
                    </a:cubicBezTo>
                    <a:cubicBezTo>
                      <a:pt x="829" y="3258"/>
                      <a:pt x="963" y="2427"/>
                      <a:pt x="966" y="2224"/>
                    </a:cubicBezTo>
                    <a:cubicBezTo>
                      <a:pt x="972" y="1800"/>
                      <a:pt x="978" y="1378"/>
                      <a:pt x="980" y="954"/>
                    </a:cubicBezTo>
                    <a:cubicBezTo>
                      <a:pt x="1760" y="949"/>
                      <a:pt x="2539" y="908"/>
                      <a:pt x="3313" y="868"/>
                    </a:cubicBezTo>
                    <a:close/>
                    <a:moveTo>
                      <a:pt x="3780" y="0"/>
                    </a:moveTo>
                    <a:cubicBezTo>
                      <a:pt x="3767" y="0"/>
                      <a:pt x="3753" y="1"/>
                      <a:pt x="3740" y="3"/>
                    </a:cubicBezTo>
                    <a:cubicBezTo>
                      <a:pt x="2789" y="126"/>
                      <a:pt x="1829" y="241"/>
                      <a:pt x="883" y="410"/>
                    </a:cubicBezTo>
                    <a:cubicBezTo>
                      <a:pt x="800" y="319"/>
                      <a:pt x="678" y="273"/>
                      <a:pt x="556" y="273"/>
                    </a:cubicBezTo>
                    <a:cubicBezTo>
                      <a:pt x="367" y="273"/>
                      <a:pt x="178" y="383"/>
                      <a:pt x="132" y="602"/>
                    </a:cubicBezTo>
                    <a:cubicBezTo>
                      <a:pt x="84" y="662"/>
                      <a:pt x="75" y="745"/>
                      <a:pt x="107" y="814"/>
                    </a:cubicBezTo>
                    <a:cubicBezTo>
                      <a:pt x="101" y="1453"/>
                      <a:pt x="92" y="2098"/>
                      <a:pt x="84" y="2734"/>
                    </a:cubicBezTo>
                    <a:cubicBezTo>
                      <a:pt x="75" y="3186"/>
                      <a:pt x="1" y="3734"/>
                      <a:pt x="333" y="4092"/>
                    </a:cubicBezTo>
                    <a:cubicBezTo>
                      <a:pt x="555" y="4332"/>
                      <a:pt x="855" y="4377"/>
                      <a:pt x="1160" y="4377"/>
                    </a:cubicBezTo>
                    <a:cubicBezTo>
                      <a:pt x="1291" y="4377"/>
                      <a:pt x="1423" y="4368"/>
                      <a:pt x="1551" y="4364"/>
                    </a:cubicBezTo>
                    <a:lnTo>
                      <a:pt x="3748" y="4290"/>
                    </a:lnTo>
                    <a:cubicBezTo>
                      <a:pt x="3981" y="4278"/>
                      <a:pt x="4184" y="4095"/>
                      <a:pt x="4184" y="3854"/>
                    </a:cubicBezTo>
                    <a:lnTo>
                      <a:pt x="4158" y="424"/>
                    </a:lnTo>
                    <a:cubicBezTo>
                      <a:pt x="4158" y="227"/>
                      <a:pt x="3988" y="0"/>
                      <a:pt x="3780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 w="9525" cap="flat" cmpd="sng">
                <a:solidFill>
                  <a:srgbClr val="0038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618;p62">
                <a:extLst>
                  <a:ext uri="{FF2B5EF4-FFF2-40B4-BE49-F238E27FC236}">
                    <a16:creationId xmlns:a16="http://schemas.microsoft.com/office/drawing/2014/main" id="{4980FA35-0694-6B2D-1208-CD42A007F2EB}"/>
                  </a:ext>
                </a:extLst>
              </p:cNvPr>
              <p:cNvSpPr/>
              <p:nvPr/>
            </p:nvSpPr>
            <p:spPr>
              <a:xfrm>
                <a:off x="2233250" y="1888675"/>
                <a:ext cx="481250" cy="527925"/>
              </a:xfrm>
              <a:custGeom>
                <a:avLst/>
                <a:gdLst/>
                <a:ahLst/>
                <a:cxnLst/>
                <a:rect l="l" t="t" r="r" b="b"/>
                <a:pathLst>
                  <a:path w="19250" h="21117" extrusionOk="0">
                    <a:moveTo>
                      <a:pt x="8296" y="896"/>
                    </a:moveTo>
                    <a:cubicBezTo>
                      <a:pt x="9345" y="896"/>
                      <a:pt x="10376" y="1074"/>
                      <a:pt x="11264" y="1414"/>
                    </a:cubicBezTo>
                    <a:cubicBezTo>
                      <a:pt x="17404" y="3767"/>
                      <a:pt x="17628" y="12816"/>
                      <a:pt x="10946" y="14612"/>
                    </a:cubicBezTo>
                    <a:cubicBezTo>
                      <a:pt x="10536" y="14721"/>
                      <a:pt x="10550" y="15217"/>
                      <a:pt x="10811" y="15412"/>
                    </a:cubicBezTo>
                    <a:cubicBezTo>
                      <a:pt x="10668" y="16956"/>
                      <a:pt x="10734" y="18515"/>
                      <a:pt x="10705" y="20062"/>
                    </a:cubicBezTo>
                    <a:cubicBezTo>
                      <a:pt x="10512" y="20034"/>
                      <a:pt x="10309" y="20022"/>
                      <a:pt x="10102" y="20022"/>
                    </a:cubicBezTo>
                    <a:cubicBezTo>
                      <a:pt x="9603" y="20022"/>
                      <a:pt x="9080" y="20088"/>
                      <a:pt x="8611" y="20137"/>
                    </a:cubicBezTo>
                    <a:cubicBezTo>
                      <a:pt x="8270" y="17618"/>
                      <a:pt x="8083" y="15185"/>
                      <a:pt x="7977" y="12652"/>
                    </a:cubicBezTo>
                    <a:lnTo>
                      <a:pt x="7977" y="12652"/>
                    </a:lnTo>
                    <a:cubicBezTo>
                      <a:pt x="7987" y="12653"/>
                      <a:pt x="7997" y="12653"/>
                      <a:pt x="8007" y="12653"/>
                    </a:cubicBezTo>
                    <a:cubicBezTo>
                      <a:pt x="8073" y="12653"/>
                      <a:pt x="8138" y="12637"/>
                      <a:pt x="8195" y="12607"/>
                    </a:cubicBezTo>
                    <a:cubicBezTo>
                      <a:pt x="11189" y="11117"/>
                      <a:pt x="11714" y="6036"/>
                      <a:pt x="8092" y="4882"/>
                    </a:cubicBezTo>
                    <a:cubicBezTo>
                      <a:pt x="7811" y="4792"/>
                      <a:pt x="7551" y="4751"/>
                      <a:pt x="7311" y="4751"/>
                    </a:cubicBezTo>
                    <a:cubicBezTo>
                      <a:pt x="4958" y="4751"/>
                      <a:pt x="4548" y="8698"/>
                      <a:pt x="5900" y="9483"/>
                    </a:cubicBezTo>
                    <a:cubicBezTo>
                      <a:pt x="5886" y="9500"/>
                      <a:pt x="5866" y="9503"/>
                      <a:pt x="5845" y="9523"/>
                    </a:cubicBezTo>
                    <a:cubicBezTo>
                      <a:pt x="5040" y="10334"/>
                      <a:pt x="4272" y="11300"/>
                      <a:pt x="3599" y="12240"/>
                    </a:cubicBezTo>
                    <a:cubicBezTo>
                      <a:pt x="1358" y="10592"/>
                      <a:pt x="1072" y="6354"/>
                      <a:pt x="2209" y="4039"/>
                    </a:cubicBezTo>
                    <a:cubicBezTo>
                      <a:pt x="3278" y="1874"/>
                      <a:pt x="5838" y="896"/>
                      <a:pt x="8296" y="896"/>
                    </a:cubicBezTo>
                    <a:close/>
                    <a:moveTo>
                      <a:pt x="8396" y="0"/>
                    </a:moveTo>
                    <a:cubicBezTo>
                      <a:pt x="5484" y="0"/>
                      <a:pt x="2235" y="1219"/>
                      <a:pt x="1118" y="3913"/>
                    </a:cubicBezTo>
                    <a:cubicBezTo>
                      <a:pt x="0" y="6615"/>
                      <a:pt x="559" y="11297"/>
                      <a:pt x="3292" y="12830"/>
                    </a:cubicBezTo>
                    <a:cubicBezTo>
                      <a:pt x="3342" y="12863"/>
                      <a:pt x="3398" y="12879"/>
                      <a:pt x="3454" y="12879"/>
                    </a:cubicBezTo>
                    <a:cubicBezTo>
                      <a:pt x="3536" y="12879"/>
                      <a:pt x="3616" y="12846"/>
                      <a:pt x="3674" y="12781"/>
                    </a:cubicBezTo>
                    <a:cubicBezTo>
                      <a:pt x="3680" y="12782"/>
                      <a:pt x="3686" y="12782"/>
                      <a:pt x="3693" y="12782"/>
                    </a:cubicBezTo>
                    <a:cubicBezTo>
                      <a:pt x="3749" y="12782"/>
                      <a:pt x="3804" y="12760"/>
                      <a:pt x="3845" y="12721"/>
                    </a:cubicBezTo>
                    <a:cubicBezTo>
                      <a:pt x="4737" y="11925"/>
                      <a:pt x="5656" y="11019"/>
                      <a:pt x="6404" y="10085"/>
                    </a:cubicBezTo>
                    <a:cubicBezTo>
                      <a:pt x="6519" y="9950"/>
                      <a:pt x="6533" y="9758"/>
                      <a:pt x="6444" y="9609"/>
                    </a:cubicBezTo>
                    <a:cubicBezTo>
                      <a:pt x="6573" y="9578"/>
                      <a:pt x="6651" y="9406"/>
                      <a:pt x="6536" y="9311"/>
                    </a:cubicBezTo>
                    <a:cubicBezTo>
                      <a:pt x="5934" y="8798"/>
                      <a:pt x="5969" y="7773"/>
                      <a:pt x="6052" y="7051"/>
                    </a:cubicBezTo>
                    <a:cubicBezTo>
                      <a:pt x="6055" y="6758"/>
                      <a:pt x="6126" y="6469"/>
                      <a:pt x="6255" y="6205"/>
                    </a:cubicBezTo>
                    <a:cubicBezTo>
                      <a:pt x="6725" y="6022"/>
                      <a:pt x="7201" y="5839"/>
                      <a:pt x="7671" y="5655"/>
                    </a:cubicBezTo>
                    <a:cubicBezTo>
                      <a:pt x="8258" y="5675"/>
                      <a:pt x="8966" y="6432"/>
                      <a:pt x="9252" y="6873"/>
                    </a:cubicBezTo>
                    <a:cubicBezTo>
                      <a:pt x="10447" y="8715"/>
                      <a:pt x="9585" y="10887"/>
                      <a:pt x="7739" y="11830"/>
                    </a:cubicBezTo>
                    <a:cubicBezTo>
                      <a:pt x="7631" y="11882"/>
                      <a:pt x="7550" y="11982"/>
                      <a:pt x="7522" y="12099"/>
                    </a:cubicBezTo>
                    <a:cubicBezTo>
                      <a:pt x="7473" y="12134"/>
                      <a:pt x="7439" y="12185"/>
                      <a:pt x="7427" y="12245"/>
                    </a:cubicBezTo>
                    <a:cubicBezTo>
                      <a:pt x="6943" y="14939"/>
                      <a:pt x="7121" y="17988"/>
                      <a:pt x="7888" y="20612"/>
                    </a:cubicBezTo>
                    <a:cubicBezTo>
                      <a:pt x="7948" y="20812"/>
                      <a:pt x="8088" y="20896"/>
                      <a:pt x="8232" y="20896"/>
                    </a:cubicBezTo>
                    <a:cubicBezTo>
                      <a:pt x="8317" y="20896"/>
                      <a:pt x="8404" y="20866"/>
                      <a:pt x="8476" y="20813"/>
                    </a:cubicBezTo>
                    <a:cubicBezTo>
                      <a:pt x="8977" y="20862"/>
                      <a:pt x="9548" y="20938"/>
                      <a:pt x="10091" y="20938"/>
                    </a:cubicBezTo>
                    <a:cubicBezTo>
                      <a:pt x="10306" y="20938"/>
                      <a:pt x="10517" y="20926"/>
                      <a:pt x="10717" y="20896"/>
                    </a:cubicBezTo>
                    <a:cubicBezTo>
                      <a:pt x="10774" y="21043"/>
                      <a:pt x="10922" y="21116"/>
                      <a:pt x="11073" y="21116"/>
                    </a:cubicBezTo>
                    <a:cubicBezTo>
                      <a:pt x="11274" y="21116"/>
                      <a:pt x="11481" y="20987"/>
                      <a:pt x="11496" y="20727"/>
                    </a:cubicBezTo>
                    <a:cubicBezTo>
                      <a:pt x="11596" y="18991"/>
                      <a:pt x="11654" y="17174"/>
                      <a:pt x="11244" y="15472"/>
                    </a:cubicBezTo>
                    <a:cubicBezTo>
                      <a:pt x="19250" y="13306"/>
                      <a:pt x="18235" y="2013"/>
                      <a:pt x="10493" y="228"/>
                    </a:cubicBezTo>
                    <a:cubicBezTo>
                      <a:pt x="9842" y="78"/>
                      <a:pt x="9130" y="0"/>
                      <a:pt x="8396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 w="9525" cap="flat" cmpd="sng">
                <a:solidFill>
                  <a:srgbClr val="0038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619;p62">
                <a:extLst>
                  <a:ext uri="{FF2B5EF4-FFF2-40B4-BE49-F238E27FC236}">
                    <a16:creationId xmlns:a16="http://schemas.microsoft.com/office/drawing/2014/main" id="{BB77775F-92DE-6B61-E7AB-DAC41DD6094E}"/>
                  </a:ext>
                </a:extLst>
              </p:cNvPr>
              <p:cNvSpPr/>
              <p:nvPr/>
            </p:nvSpPr>
            <p:spPr>
              <a:xfrm>
                <a:off x="2444200" y="2460925"/>
                <a:ext cx="6212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2667" extrusionOk="0">
                    <a:moveTo>
                      <a:pt x="2485" y="0"/>
                    </a:moveTo>
                    <a:cubicBezTo>
                      <a:pt x="1711" y="40"/>
                      <a:pt x="932" y="78"/>
                      <a:pt x="152" y="86"/>
                    </a:cubicBezTo>
                    <a:cubicBezTo>
                      <a:pt x="150" y="510"/>
                      <a:pt x="144" y="932"/>
                      <a:pt x="138" y="1356"/>
                    </a:cubicBezTo>
                    <a:cubicBezTo>
                      <a:pt x="135" y="1559"/>
                      <a:pt x="1" y="2390"/>
                      <a:pt x="130" y="2545"/>
                    </a:cubicBezTo>
                    <a:cubicBezTo>
                      <a:pt x="209" y="2638"/>
                      <a:pt x="393" y="2666"/>
                      <a:pt x="605" y="2666"/>
                    </a:cubicBezTo>
                    <a:cubicBezTo>
                      <a:pt x="934" y="2666"/>
                      <a:pt x="1330" y="2597"/>
                      <a:pt x="1499" y="2593"/>
                    </a:cubicBezTo>
                    <a:cubicBezTo>
                      <a:pt x="1826" y="2576"/>
                      <a:pt x="2152" y="2568"/>
                      <a:pt x="2485" y="2559"/>
                    </a:cubicBezTo>
                    <a:lnTo>
                      <a:pt x="2485" y="0"/>
                    </a:lnTo>
                    <a:close/>
                  </a:path>
                </a:pathLst>
              </a:custGeom>
              <a:solidFill>
                <a:srgbClr val="9FE4F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9" name="Rectangle 4">
            <a:extLst>
              <a:ext uri="{FF2B5EF4-FFF2-40B4-BE49-F238E27FC236}">
                <a16:creationId xmlns:a16="http://schemas.microsoft.com/office/drawing/2014/main" id="{403F7B50-4D44-FC41-97A7-9C7542056196}"/>
              </a:ext>
            </a:extLst>
          </p:cNvPr>
          <p:cNvSpPr/>
          <p:nvPr/>
        </p:nvSpPr>
        <p:spPr>
          <a:xfrm>
            <a:off x="959805" y="2855766"/>
            <a:ext cx="10340603" cy="573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marR="0" lvl="0" indent="-381019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Diện tích hình vuông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bằng độ dài một cạnh nhân với chính nó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066A0C7F-FF66-8C68-62EF-C652E0A6D36F}"/>
                  </a:ext>
                </a:extLst>
              </p:cNvPr>
              <p:cNvSpPr/>
              <p:nvPr/>
            </p:nvSpPr>
            <p:spPr>
              <a:xfrm>
                <a:off x="5864808" y="4675817"/>
                <a:ext cx="5435600" cy="112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Diện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tích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hình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vuông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MNPQ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là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:</a:t>
                </a:r>
              </a:p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 3 = 9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9191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</mc:Choice>
        <mc:Fallback xmlns=""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066A0C7F-FF66-8C68-62EF-C652E0A6D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808" y="4675817"/>
                <a:ext cx="5435600" cy="1128642"/>
              </a:xfrm>
              <a:prstGeom prst="rect">
                <a:avLst/>
              </a:prstGeom>
              <a:blipFill>
                <a:blip r:embed="rId3"/>
                <a:stretch>
                  <a:fillRect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2">
            <a:extLst>
              <a:ext uri="{FF2B5EF4-FFF2-40B4-BE49-F238E27FC236}">
                <a16:creationId xmlns:a16="http://schemas.microsoft.com/office/drawing/2014/main" id="{43F994EB-830D-6874-8747-6748EEB83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13" y="3753035"/>
            <a:ext cx="2812995" cy="31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3;p43">
            <a:extLst>
              <a:ext uri="{FF2B5EF4-FFF2-40B4-BE49-F238E27FC236}">
                <a16:creationId xmlns:a16="http://schemas.microsoft.com/office/drawing/2014/main" id="{14654BEA-FE53-B3B1-E313-2E1C8E772D15}"/>
              </a:ext>
            </a:extLst>
          </p:cNvPr>
          <p:cNvSpPr/>
          <p:nvPr/>
        </p:nvSpPr>
        <p:spPr>
          <a:xfrm>
            <a:off x="976496" y="2631168"/>
            <a:ext cx="10793257" cy="886677"/>
          </a:xfrm>
          <a:prstGeom prst="wedgeRoundRectCallout">
            <a:avLst>
              <a:gd name="adj1" fmla="val -42184"/>
              <a:gd name="adj2" fmla="val 74414"/>
              <a:gd name="adj3" fmla="val 16667"/>
            </a:avLst>
          </a:prstGeom>
          <a:solidFill>
            <a:srgbClr val="FDCCD0"/>
          </a:solidFill>
          <a:ln>
            <a:noFill/>
          </a:ln>
        </p:spPr>
        <p:txBody>
          <a:bodyPr spcFirstLastPara="1" wrap="square" lIns="95419" tIns="95419" rIns="286281" bIns="95419" anchor="ctr" anchorCtr="0">
            <a:noAutofit/>
          </a:bodyPr>
          <a:lstStyle/>
          <a:p>
            <a:pPr marL="0" marR="0" lvl="0" indent="0" algn="ctr" defTabSz="954438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Kể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đơn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vị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đo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độ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khối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lượng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, dung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diện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học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" name="Google Shape;1226;p43">
            <a:extLst>
              <a:ext uri="{FF2B5EF4-FFF2-40B4-BE49-F238E27FC236}">
                <a16:creationId xmlns:a16="http://schemas.microsoft.com/office/drawing/2014/main" id="{9B795A27-C1F9-AC7D-C494-A9283B373DA0}"/>
              </a:ext>
            </a:extLst>
          </p:cNvPr>
          <p:cNvSpPr/>
          <p:nvPr/>
        </p:nvSpPr>
        <p:spPr>
          <a:xfrm>
            <a:off x="553616" y="4429432"/>
            <a:ext cx="10668000" cy="1289520"/>
          </a:xfrm>
          <a:prstGeom prst="wedgeRoundRectCallout">
            <a:avLst>
              <a:gd name="adj1" fmla="val 56384"/>
              <a:gd name="adj2" fmla="val 40044"/>
              <a:gd name="adj3" fmla="val 16667"/>
            </a:avLst>
          </a:prstGeom>
          <a:solidFill>
            <a:srgbClr val="FFEC7B"/>
          </a:solidFill>
          <a:ln>
            <a:noFill/>
          </a:ln>
        </p:spPr>
        <p:txBody>
          <a:bodyPr spcFirstLastPara="1" wrap="square" lIns="95419" tIns="95419" rIns="286281" bIns="95419" anchor="ctr" anchorCtr="0">
            <a:noAutofit/>
          </a:bodyPr>
          <a:lstStyle/>
          <a:p>
            <a:pPr marL="0" marR="0" lvl="0" indent="0" algn="ctr" defTabSz="954438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cs typeface="Arial"/>
                <a:sym typeface="Short Stack"/>
              </a:rPr>
              <a:t>Các đơn vị đo đã học là: mi-li-mét, gam, mi-li-lít, xăng-ti-mét vuông.</a:t>
            </a:r>
          </a:p>
        </p:txBody>
      </p:sp>
      <p:grpSp>
        <p:nvGrpSpPr>
          <p:cNvPr id="4" name="Google Shape;615;p62">
            <a:extLst>
              <a:ext uri="{FF2B5EF4-FFF2-40B4-BE49-F238E27FC236}">
                <a16:creationId xmlns:a16="http://schemas.microsoft.com/office/drawing/2014/main" id="{B6DBB6A7-5122-F08A-A971-DDFD39E76C56}"/>
              </a:ext>
            </a:extLst>
          </p:cNvPr>
          <p:cNvGrpSpPr/>
          <p:nvPr/>
        </p:nvGrpSpPr>
        <p:grpSpPr>
          <a:xfrm rot="1254645">
            <a:off x="762463" y="2205578"/>
            <a:ext cx="583027" cy="851181"/>
            <a:chOff x="2233250" y="1888675"/>
            <a:chExt cx="481250" cy="659975"/>
          </a:xfrm>
        </p:grpSpPr>
        <p:sp>
          <p:nvSpPr>
            <p:cNvPr id="5" name="Google Shape;616;p62">
              <a:extLst>
                <a:ext uri="{FF2B5EF4-FFF2-40B4-BE49-F238E27FC236}">
                  <a16:creationId xmlns:a16="http://schemas.microsoft.com/office/drawing/2014/main" id="{C5828F7A-6925-C94E-0F5A-F612C2CDF63B}"/>
                </a:ext>
              </a:extLst>
            </p:cNvPr>
            <p:cNvSpPr/>
            <p:nvPr/>
          </p:nvSpPr>
          <p:spPr>
            <a:xfrm>
              <a:off x="2260025" y="1911050"/>
              <a:ext cx="413925" cy="481125"/>
            </a:xfrm>
            <a:custGeom>
              <a:avLst/>
              <a:gdLst/>
              <a:ahLst/>
              <a:cxnLst/>
              <a:rect l="l" t="t" r="r" b="b"/>
              <a:pathLst>
                <a:path w="16557" h="19245" extrusionOk="0">
                  <a:moveTo>
                    <a:pt x="7225" y="1"/>
                  </a:moveTo>
                  <a:cubicBezTo>
                    <a:pt x="4767" y="1"/>
                    <a:pt x="2207" y="979"/>
                    <a:pt x="1138" y="3144"/>
                  </a:cubicBezTo>
                  <a:cubicBezTo>
                    <a:pt x="1" y="5459"/>
                    <a:pt x="287" y="9700"/>
                    <a:pt x="2528" y="11348"/>
                  </a:cubicBezTo>
                  <a:cubicBezTo>
                    <a:pt x="3201" y="10408"/>
                    <a:pt x="3969" y="9442"/>
                    <a:pt x="4774" y="8631"/>
                  </a:cubicBezTo>
                  <a:cubicBezTo>
                    <a:pt x="4795" y="8611"/>
                    <a:pt x="4815" y="8605"/>
                    <a:pt x="4829" y="8591"/>
                  </a:cubicBezTo>
                  <a:cubicBezTo>
                    <a:pt x="3479" y="7806"/>
                    <a:pt x="3888" y="3859"/>
                    <a:pt x="6240" y="3859"/>
                  </a:cubicBezTo>
                  <a:cubicBezTo>
                    <a:pt x="6480" y="3859"/>
                    <a:pt x="6740" y="3900"/>
                    <a:pt x="7021" y="3989"/>
                  </a:cubicBezTo>
                  <a:cubicBezTo>
                    <a:pt x="10643" y="5141"/>
                    <a:pt x="10118" y="10224"/>
                    <a:pt x="7127" y="11714"/>
                  </a:cubicBezTo>
                  <a:cubicBezTo>
                    <a:pt x="7068" y="11744"/>
                    <a:pt x="7005" y="11759"/>
                    <a:pt x="6941" y="11759"/>
                  </a:cubicBezTo>
                  <a:cubicBezTo>
                    <a:pt x="6930" y="11759"/>
                    <a:pt x="6920" y="11758"/>
                    <a:pt x="6909" y="11757"/>
                  </a:cubicBezTo>
                  <a:lnTo>
                    <a:pt x="6909" y="11757"/>
                  </a:lnTo>
                  <a:cubicBezTo>
                    <a:pt x="7012" y="14290"/>
                    <a:pt x="7201" y="16726"/>
                    <a:pt x="7542" y="19245"/>
                  </a:cubicBezTo>
                  <a:cubicBezTo>
                    <a:pt x="8010" y="19196"/>
                    <a:pt x="8533" y="19129"/>
                    <a:pt x="9030" y="19129"/>
                  </a:cubicBezTo>
                  <a:cubicBezTo>
                    <a:pt x="9238" y="19129"/>
                    <a:pt x="9441" y="19141"/>
                    <a:pt x="9634" y="19170"/>
                  </a:cubicBezTo>
                  <a:cubicBezTo>
                    <a:pt x="9663" y="17620"/>
                    <a:pt x="9600" y="16061"/>
                    <a:pt x="9743" y="14520"/>
                  </a:cubicBezTo>
                  <a:cubicBezTo>
                    <a:pt x="9479" y="14322"/>
                    <a:pt x="9465" y="13823"/>
                    <a:pt x="9875" y="13717"/>
                  </a:cubicBezTo>
                  <a:cubicBezTo>
                    <a:pt x="16557" y="11921"/>
                    <a:pt x="16333" y="2872"/>
                    <a:pt x="10193" y="519"/>
                  </a:cubicBezTo>
                  <a:cubicBezTo>
                    <a:pt x="9305" y="179"/>
                    <a:pt x="8274" y="1"/>
                    <a:pt x="7225" y="1"/>
                  </a:cubicBezTo>
                  <a:close/>
                </a:path>
              </a:pathLst>
            </a:custGeom>
            <a:solidFill>
              <a:srgbClr val="9FE4F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Google Shape;617;p62">
              <a:extLst>
                <a:ext uri="{FF2B5EF4-FFF2-40B4-BE49-F238E27FC236}">
                  <a16:creationId xmlns:a16="http://schemas.microsoft.com/office/drawing/2014/main" id="{E10B7E67-9618-0EE6-2A7F-6ADEDE4040E7}"/>
                </a:ext>
              </a:extLst>
            </p:cNvPr>
            <p:cNvSpPr/>
            <p:nvPr/>
          </p:nvSpPr>
          <p:spPr>
            <a:xfrm>
              <a:off x="2423500" y="2439225"/>
              <a:ext cx="104600" cy="109425"/>
            </a:xfrm>
            <a:custGeom>
              <a:avLst/>
              <a:gdLst/>
              <a:ahLst/>
              <a:cxnLst/>
              <a:rect l="l" t="t" r="r" b="b"/>
              <a:pathLst>
                <a:path w="4184" h="4377" extrusionOk="0">
                  <a:moveTo>
                    <a:pt x="3313" y="868"/>
                  </a:moveTo>
                  <a:lnTo>
                    <a:pt x="3313" y="3427"/>
                  </a:lnTo>
                  <a:cubicBezTo>
                    <a:pt x="2980" y="3436"/>
                    <a:pt x="2654" y="3444"/>
                    <a:pt x="2327" y="3461"/>
                  </a:cubicBezTo>
                  <a:cubicBezTo>
                    <a:pt x="2158" y="3465"/>
                    <a:pt x="1762" y="3534"/>
                    <a:pt x="1433" y="3534"/>
                  </a:cubicBezTo>
                  <a:cubicBezTo>
                    <a:pt x="1221" y="3534"/>
                    <a:pt x="1037" y="3506"/>
                    <a:pt x="958" y="3413"/>
                  </a:cubicBezTo>
                  <a:cubicBezTo>
                    <a:pt x="829" y="3258"/>
                    <a:pt x="963" y="2427"/>
                    <a:pt x="966" y="2224"/>
                  </a:cubicBezTo>
                  <a:cubicBezTo>
                    <a:pt x="972" y="1800"/>
                    <a:pt x="978" y="1378"/>
                    <a:pt x="980" y="954"/>
                  </a:cubicBezTo>
                  <a:cubicBezTo>
                    <a:pt x="1760" y="949"/>
                    <a:pt x="2539" y="908"/>
                    <a:pt x="3313" y="868"/>
                  </a:cubicBezTo>
                  <a:close/>
                  <a:moveTo>
                    <a:pt x="3780" y="0"/>
                  </a:moveTo>
                  <a:cubicBezTo>
                    <a:pt x="3767" y="0"/>
                    <a:pt x="3753" y="1"/>
                    <a:pt x="3740" y="3"/>
                  </a:cubicBezTo>
                  <a:cubicBezTo>
                    <a:pt x="2789" y="126"/>
                    <a:pt x="1829" y="241"/>
                    <a:pt x="883" y="410"/>
                  </a:cubicBezTo>
                  <a:cubicBezTo>
                    <a:pt x="800" y="319"/>
                    <a:pt x="678" y="273"/>
                    <a:pt x="556" y="273"/>
                  </a:cubicBezTo>
                  <a:cubicBezTo>
                    <a:pt x="367" y="273"/>
                    <a:pt x="178" y="383"/>
                    <a:pt x="132" y="602"/>
                  </a:cubicBezTo>
                  <a:cubicBezTo>
                    <a:pt x="84" y="662"/>
                    <a:pt x="75" y="745"/>
                    <a:pt x="107" y="814"/>
                  </a:cubicBezTo>
                  <a:cubicBezTo>
                    <a:pt x="101" y="1453"/>
                    <a:pt x="92" y="2098"/>
                    <a:pt x="84" y="2734"/>
                  </a:cubicBezTo>
                  <a:cubicBezTo>
                    <a:pt x="75" y="3186"/>
                    <a:pt x="1" y="3734"/>
                    <a:pt x="333" y="4092"/>
                  </a:cubicBezTo>
                  <a:cubicBezTo>
                    <a:pt x="555" y="4332"/>
                    <a:pt x="855" y="4377"/>
                    <a:pt x="1160" y="4377"/>
                  </a:cubicBezTo>
                  <a:cubicBezTo>
                    <a:pt x="1291" y="4377"/>
                    <a:pt x="1423" y="4368"/>
                    <a:pt x="1551" y="4364"/>
                  </a:cubicBezTo>
                  <a:lnTo>
                    <a:pt x="3748" y="4290"/>
                  </a:lnTo>
                  <a:cubicBezTo>
                    <a:pt x="3981" y="4278"/>
                    <a:pt x="4184" y="4095"/>
                    <a:pt x="4184" y="3854"/>
                  </a:cubicBezTo>
                  <a:lnTo>
                    <a:pt x="4158" y="424"/>
                  </a:lnTo>
                  <a:cubicBezTo>
                    <a:pt x="4158" y="227"/>
                    <a:pt x="3988" y="0"/>
                    <a:pt x="3780" y="0"/>
                  </a:cubicBezTo>
                  <a:close/>
                </a:path>
              </a:pathLst>
            </a:custGeom>
            <a:solidFill>
              <a:srgbClr val="003849"/>
            </a:solidFill>
            <a:ln w="9525" cap="flat" cmpd="sng">
              <a:solidFill>
                <a:srgbClr val="0038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Google Shape;618;p62">
              <a:extLst>
                <a:ext uri="{FF2B5EF4-FFF2-40B4-BE49-F238E27FC236}">
                  <a16:creationId xmlns:a16="http://schemas.microsoft.com/office/drawing/2014/main" id="{BC2C3875-D39F-E29E-6813-20425DA1C72C}"/>
                </a:ext>
              </a:extLst>
            </p:cNvPr>
            <p:cNvSpPr/>
            <p:nvPr/>
          </p:nvSpPr>
          <p:spPr>
            <a:xfrm>
              <a:off x="2233250" y="1888675"/>
              <a:ext cx="481250" cy="527925"/>
            </a:xfrm>
            <a:custGeom>
              <a:avLst/>
              <a:gdLst/>
              <a:ahLst/>
              <a:cxnLst/>
              <a:rect l="l" t="t" r="r" b="b"/>
              <a:pathLst>
                <a:path w="19250" h="21117" extrusionOk="0">
                  <a:moveTo>
                    <a:pt x="8296" y="896"/>
                  </a:moveTo>
                  <a:cubicBezTo>
                    <a:pt x="9345" y="896"/>
                    <a:pt x="10376" y="1074"/>
                    <a:pt x="11264" y="1414"/>
                  </a:cubicBezTo>
                  <a:cubicBezTo>
                    <a:pt x="17404" y="3767"/>
                    <a:pt x="17628" y="12816"/>
                    <a:pt x="10946" y="14612"/>
                  </a:cubicBezTo>
                  <a:cubicBezTo>
                    <a:pt x="10536" y="14721"/>
                    <a:pt x="10550" y="15217"/>
                    <a:pt x="10811" y="15412"/>
                  </a:cubicBezTo>
                  <a:cubicBezTo>
                    <a:pt x="10668" y="16956"/>
                    <a:pt x="10734" y="18515"/>
                    <a:pt x="10705" y="20062"/>
                  </a:cubicBezTo>
                  <a:cubicBezTo>
                    <a:pt x="10512" y="20034"/>
                    <a:pt x="10309" y="20022"/>
                    <a:pt x="10102" y="20022"/>
                  </a:cubicBezTo>
                  <a:cubicBezTo>
                    <a:pt x="9603" y="20022"/>
                    <a:pt x="9080" y="20088"/>
                    <a:pt x="8611" y="20137"/>
                  </a:cubicBezTo>
                  <a:cubicBezTo>
                    <a:pt x="8270" y="17618"/>
                    <a:pt x="8083" y="15185"/>
                    <a:pt x="7977" y="12652"/>
                  </a:cubicBezTo>
                  <a:lnTo>
                    <a:pt x="7977" y="12652"/>
                  </a:lnTo>
                  <a:cubicBezTo>
                    <a:pt x="7987" y="12653"/>
                    <a:pt x="7997" y="12653"/>
                    <a:pt x="8007" y="12653"/>
                  </a:cubicBezTo>
                  <a:cubicBezTo>
                    <a:pt x="8073" y="12653"/>
                    <a:pt x="8138" y="12637"/>
                    <a:pt x="8195" y="12607"/>
                  </a:cubicBezTo>
                  <a:cubicBezTo>
                    <a:pt x="11189" y="11117"/>
                    <a:pt x="11714" y="6036"/>
                    <a:pt x="8092" y="4882"/>
                  </a:cubicBezTo>
                  <a:cubicBezTo>
                    <a:pt x="7811" y="4792"/>
                    <a:pt x="7551" y="4751"/>
                    <a:pt x="7311" y="4751"/>
                  </a:cubicBezTo>
                  <a:cubicBezTo>
                    <a:pt x="4958" y="4751"/>
                    <a:pt x="4548" y="8698"/>
                    <a:pt x="5900" y="9483"/>
                  </a:cubicBezTo>
                  <a:cubicBezTo>
                    <a:pt x="5886" y="9500"/>
                    <a:pt x="5866" y="9503"/>
                    <a:pt x="5845" y="9523"/>
                  </a:cubicBezTo>
                  <a:cubicBezTo>
                    <a:pt x="5040" y="10334"/>
                    <a:pt x="4272" y="11300"/>
                    <a:pt x="3599" y="12240"/>
                  </a:cubicBezTo>
                  <a:cubicBezTo>
                    <a:pt x="1358" y="10592"/>
                    <a:pt x="1072" y="6354"/>
                    <a:pt x="2209" y="4039"/>
                  </a:cubicBezTo>
                  <a:cubicBezTo>
                    <a:pt x="3278" y="1874"/>
                    <a:pt x="5838" y="896"/>
                    <a:pt x="8296" y="896"/>
                  </a:cubicBezTo>
                  <a:close/>
                  <a:moveTo>
                    <a:pt x="8396" y="0"/>
                  </a:moveTo>
                  <a:cubicBezTo>
                    <a:pt x="5484" y="0"/>
                    <a:pt x="2235" y="1219"/>
                    <a:pt x="1118" y="3913"/>
                  </a:cubicBezTo>
                  <a:cubicBezTo>
                    <a:pt x="0" y="6615"/>
                    <a:pt x="559" y="11297"/>
                    <a:pt x="3292" y="12830"/>
                  </a:cubicBezTo>
                  <a:cubicBezTo>
                    <a:pt x="3342" y="12863"/>
                    <a:pt x="3398" y="12879"/>
                    <a:pt x="3454" y="12879"/>
                  </a:cubicBezTo>
                  <a:cubicBezTo>
                    <a:pt x="3536" y="12879"/>
                    <a:pt x="3616" y="12846"/>
                    <a:pt x="3674" y="12781"/>
                  </a:cubicBezTo>
                  <a:cubicBezTo>
                    <a:pt x="3680" y="12782"/>
                    <a:pt x="3686" y="12782"/>
                    <a:pt x="3693" y="12782"/>
                  </a:cubicBezTo>
                  <a:cubicBezTo>
                    <a:pt x="3749" y="12782"/>
                    <a:pt x="3804" y="12760"/>
                    <a:pt x="3845" y="12721"/>
                  </a:cubicBezTo>
                  <a:cubicBezTo>
                    <a:pt x="4737" y="11925"/>
                    <a:pt x="5656" y="11019"/>
                    <a:pt x="6404" y="10085"/>
                  </a:cubicBezTo>
                  <a:cubicBezTo>
                    <a:pt x="6519" y="9950"/>
                    <a:pt x="6533" y="9758"/>
                    <a:pt x="6444" y="9609"/>
                  </a:cubicBezTo>
                  <a:cubicBezTo>
                    <a:pt x="6573" y="9578"/>
                    <a:pt x="6651" y="9406"/>
                    <a:pt x="6536" y="9311"/>
                  </a:cubicBezTo>
                  <a:cubicBezTo>
                    <a:pt x="5934" y="8798"/>
                    <a:pt x="5969" y="7773"/>
                    <a:pt x="6052" y="7051"/>
                  </a:cubicBezTo>
                  <a:cubicBezTo>
                    <a:pt x="6055" y="6758"/>
                    <a:pt x="6126" y="6469"/>
                    <a:pt x="6255" y="6205"/>
                  </a:cubicBezTo>
                  <a:cubicBezTo>
                    <a:pt x="6725" y="6022"/>
                    <a:pt x="7201" y="5839"/>
                    <a:pt x="7671" y="5655"/>
                  </a:cubicBezTo>
                  <a:cubicBezTo>
                    <a:pt x="8258" y="5675"/>
                    <a:pt x="8966" y="6432"/>
                    <a:pt x="9252" y="6873"/>
                  </a:cubicBezTo>
                  <a:cubicBezTo>
                    <a:pt x="10447" y="8715"/>
                    <a:pt x="9585" y="10887"/>
                    <a:pt x="7739" y="11830"/>
                  </a:cubicBezTo>
                  <a:cubicBezTo>
                    <a:pt x="7631" y="11882"/>
                    <a:pt x="7550" y="11982"/>
                    <a:pt x="7522" y="12099"/>
                  </a:cubicBezTo>
                  <a:cubicBezTo>
                    <a:pt x="7473" y="12134"/>
                    <a:pt x="7439" y="12185"/>
                    <a:pt x="7427" y="12245"/>
                  </a:cubicBezTo>
                  <a:cubicBezTo>
                    <a:pt x="6943" y="14939"/>
                    <a:pt x="7121" y="17988"/>
                    <a:pt x="7888" y="20612"/>
                  </a:cubicBezTo>
                  <a:cubicBezTo>
                    <a:pt x="7948" y="20812"/>
                    <a:pt x="8088" y="20896"/>
                    <a:pt x="8232" y="20896"/>
                  </a:cubicBezTo>
                  <a:cubicBezTo>
                    <a:pt x="8317" y="20896"/>
                    <a:pt x="8404" y="20866"/>
                    <a:pt x="8476" y="20813"/>
                  </a:cubicBezTo>
                  <a:cubicBezTo>
                    <a:pt x="8977" y="20862"/>
                    <a:pt x="9548" y="20938"/>
                    <a:pt x="10091" y="20938"/>
                  </a:cubicBezTo>
                  <a:cubicBezTo>
                    <a:pt x="10306" y="20938"/>
                    <a:pt x="10517" y="20926"/>
                    <a:pt x="10717" y="20896"/>
                  </a:cubicBezTo>
                  <a:cubicBezTo>
                    <a:pt x="10774" y="21043"/>
                    <a:pt x="10922" y="21116"/>
                    <a:pt x="11073" y="21116"/>
                  </a:cubicBezTo>
                  <a:cubicBezTo>
                    <a:pt x="11274" y="21116"/>
                    <a:pt x="11481" y="20987"/>
                    <a:pt x="11496" y="20727"/>
                  </a:cubicBezTo>
                  <a:cubicBezTo>
                    <a:pt x="11596" y="18991"/>
                    <a:pt x="11654" y="17174"/>
                    <a:pt x="11244" y="15472"/>
                  </a:cubicBezTo>
                  <a:cubicBezTo>
                    <a:pt x="19250" y="13306"/>
                    <a:pt x="18235" y="2013"/>
                    <a:pt x="10493" y="228"/>
                  </a:cubicBezTo>
                  <a:cubicBezTo>
                    <a:pt x="9842" y="78"/>
                    <a:pt x="9130" y="0"/>
                    <a:pt x="8396" y="0"/>
                  </a:cubicBezTo>
                  <a:close/>
                </a:path>
              </a:pathLst>
            </a:custGeom>
            <a:solidFill>
              <a:srgbClr val="003849"/>
            </a:solidFill>
            <a:ln w="9525" cap="flat" cmpd="sng">
              <a:solidFill>
                <a:srgbClr val="0038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Google Shape;619;p62">
              <a:extLst>
                <a:ext uri="{FF2B5EF4-FFF2-40B4-BE49-F238E27FC236}">
                  <a16:creationId xmlns:a16="http://schemas.microsoft.com/office/drawing/2014/main" id="{A9F4FDFC-684F-BA89-E0FE-50423C719A1B}"/>
                </a:ext>
              </a:extLst>
            </p:cNvPr>
            <p:cNvSpPr/>
            <p:nvPr/>
          </p:nvSpPr>
          <p:spPr>
            <a:xfrm>
              <a:off x="2444200" y="2460925"/>
              <a:ext cx="62125" cy="66675"/>
            </a:xfrm>
            <a:custGeom>
              <a:avLst/>
              <a:gdLst/>
              <a:ahLst/>
              <a:cxnLst/>
              <a:rect l="l" t="t" r="r" b="b"/>
              <a:pathLst>
                <a:path w="2485" h="2667" extrusionOk="0">
                  <a:moveTo>
                    <a:pt x="2485" y="0"/>
                  </a:moveTo>
                  <a:cubicBezTo>
                    <a:pt x="1711" y="40"/>
                    <a:pt x="932" y="78"/>
                    <a:pt x="152" y="86"/>
                  </a:cubicBezTo>
                  <a:cubicBezTo>
                    <a:pt x="150" y="510"/>
                    <a:pt x="144" y="932"/>
                    <a:pt x="138" y="1356"/>
                  </a:cubicBezTo>
                  <a:cubicBezTo>
                    <a:pt x="135" y="1559"/>
                    <a:pt x="1" y="2390"/>
                    <a:pt x="130" y="2545"/>
                  </a:cubicBezTo>
                  <a:cubicBezTo>
                    <a:pt x="209" y="2638"/>
                    <a:pt x="393" y="2666"/>
                    <a:pt x="605" y="2666"/>
                  </a:cubicBezTo>
                  <a:cubicBezTo>
                    <a:pt x="934" y="2666"/>
                    <a:pt x="1330" y="2597"/>
                    <a:pt x="1499" y="2593"/>
                  </a:cubicBezTo>
                  <a:cubicBezTo>
                    <a:pt x="1826" y="2576"/>
                    <a:pt x="2152" y="2568"/>
                    <a:pt x="2485" y="2559"/>
                  </a:cubicBezTo>
                  <a:lnTo>
                    <a:pt x="2485" y="0"/>
                  </a:lnTo>
                  <a:close/>
                </a:path>
              </a:pathLst>
            </a:custGeom>
            <a:solidFill>
              <a:srgbClr val="9FE4F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CA2B5B17-6D86-7114-F6D7-0B5ADDB06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536">
            <a:off x="10506540" y="4043896"/>
            <a:ext cx="862916" cy="93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76;p29">
            <a:extLst>
              <a:ext uri="{FF2B5EF4-FFF2-40B4-BE49-F238E27FC236}">
                <a16:creationId xmlns:a16="http://schemas.microsoft.com/office/drawing/2014/main" id="{193C9943-0090-C2BF-60B3-BFCC9A26E1C9}"/>
              </a:ext>
            </a:extLst>
          </p:cNvPr>
          <p:cNvSpPr txBox="1">
            <a:spLocks/>
          </p:cNvSpPr>
          <p:nvPr/>
        </p:nvSpPr>
        <p:spPr>
          <a:xfrm>
            <a:off x="963918" y="520039"/>
            <a:ext cx="10718132" cy="77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19" tIns="95419" rIns="95419" bIns="9541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Font typeface="Short Stack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highlight>
                  <a:srgbClr val="FDCCD0"/>
                </a:highlight>
                <a:uLnTx/>
                <a:uFillTx/>
                <a:latin typeface="+mn-lt"/>
                <a:sym typeface="Short Stack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highlight>
                  <a:srgbClr val="FDCCD0"/>
                </a:highlight>
                <a:uLnTx/>
                <a:uFillTx/>
                <a:latin typeface="+mn-lt"/>
                <a:sym typeface="Short Stack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highlight>
                  <a:srgbClr val="FDCCD0"/>
                </a:highlight>
                <a:uLnTx/>
                <a:uFillTx/>
                <a:latin typeface="+mn-lt"/>
                <a:sym typeface="Short Stack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highlight>
                  <a:srgbClr val="FDCCD0"/>
                </a:highlight>
                <a:uLnTx/>
                <a:uFillTx/>
                <a:latin typeface="+mn-lt"/>
                <a:sym typeface="Short Stack"/>
              </a:rPr>
              <a:t> 2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CE69C93-4859-169C-E545-6B5216AC5A79}"/>
              </a:ext>
            </a:extLst>
          </p:cNvPr>
          <p:cNvSpPr/>
          <p:nvPr/>
        </p:nvSpPr>
        <p:spPr>
          <a:xfrm>
            <a:off x="1123119" y="998647"/>
            <a:ext cx="979935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a)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Dùng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ê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ke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kiểm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tra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rồi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nêu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góc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vuông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góc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không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vuông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: </a:t>
            </a:r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D0A82B03-FF60-CB24-FDA0-4E02988CC4AA}"/>
              </a:ext>
            </a:extLst>
          </p:cNvPr>
          <p:cNvGrpSpPr/>
          <p:nvPr/>
        </p:nvGrpSpPr>
        <p:grpSpPr>
          <a:xfrm>
            <a:off x="1729185" y="1990262"/>
            <a:ext cx="9361164" cy="2421519"/>
            <a:chOff x="1460840" y="3168483"/>
            <a:chExt cx="15884962" cy="4218953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939BDAE2-E9E1-5F12-1795-655C5BB5EF79}"/>
                </a:ext>
              </a:extLst>
            </p:cNvPr>
            <p:cNvGrpSpPr/>
            <p:nvPr/>
          </p:nvGrpSpPr>
          <p:grpSpPr>
            <a:xfrm>
              <a:off x="1460840" y="3168483"/>
              <a:ext cx="15884962" cy="4218953"/>
              <a:chOff x="1460840" y="3168483"/>
              <a:chExt cx="15884962" cy="4218953"/>
            </a:xfrm>
          </p:grpSpPr>
          <p:cxnSp>
            <p:nvCxnSpPr>
              <p:cNvPr id="16" name="Straight Connector 2">
                <a:extLst>
                  <a:ext uri="{FF2B5EF4-FFF2-40B4-BE49-F238E27FC236}">
                    <a16:creationId xmlns:a16="http://schemas.microsoft.com/office/drawing/2014/main" id="{CD2F0133-53BE-7AFC-EEC1-DED3208BB3DE}"/>
                  </a:ext>
                </a:extLst>
              </p:cNvPr>
              <p:cNvCxnSpPr/>
              <p:nvPr/>
            </p:nvCxnSpPr>
            <p:spPr>
              <a:xfrm>
                <a:off x="2161056" y="4465484"/>
                <a:ext cx="0" cy="22860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17" name="Straight Connector 15">
                <a:extLst>
                  <a:ext uri="{FF2B5EF4-FFF2-40B4-BE49-F238E27FC236}">
                    <a16:creationId xmlns:a16="http://schemas.microsoft.com/office/drawing/2014/main" id="{A0411C2B-C15A-5064-CB6D-2054C8B8E068}"/>
                  </a:ext>
                </a:extLst>
              </p:cNvPr>
              <p:cNvCxnSpPr/>
              <p:nvPr/>
            </p:nvCxnSpPr>
            <p:spPr>
              <a:xfrm rot="5400000">
                <a:off x="3304056" y="5608484"/>
                <a:ext cx="0" cy="22860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18" name="Straight Connector 16">
                <a:extLst>
                  <a:ext uri="{FF2B5EF4-FFF2-40B4-BE49-F238E27FC236}">
                    <a16:creationId xmlns:a16="http://schemas.microsoft.com/office/drawing/2014/main" id="{0FC16555-4F4D-C279-F57D-525117D732C7}"/>
                  </a:ext>
                </a:extLst>
              </p:cNvPr>
              <p:cNvCxnSpPr/>
              <p:nvPr/>
            </p:nvCxnSpPr>
            <p:spPr>
              <a:xfrm rot="5400000">
                <a:off x="7260624" y="5625801"/>
                <a:ext cx="0" cy="22860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19" name="Straight Connector 17">
                <a:extLst>
                  <a:ext uri="{FF2B5EF4-FFF2-40B4-BE49-F238E27FC236}">
                    <a16:creationId xmlns:a16="http://schemas.microsoft.com/office/drawing/2014/main" id="{962FF81D-9ADE-5898-E941-480BE1FE8F6D}"/>
                  </a:ext>
                </a:extLst>
              </p:cNvPr>
              <p:cNvCxnSpPr/>
              <p:nvPr/>
            </p:nvCxnSpPr>
            <p:spPr>
              <a:xfrm flipH="1">
                <a:off x="6117624" y="4735085"/>
                <a:ext cx="1661984" cy="2033716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0" name="Straight Connector 21">
                <a:extLst>
                  <a:ext uri="{FF2B5EF4-FFF2-40B4-BE49-F238E27FC236}">
                    <a16:creationId xmlns:a16="http://schemas.microsoft.com/office/drawing/2014/main" id="{637AE37C-3F68-8DE9-2460-692AE42EFDD5}"/>
                  </a:ext>
                </a:extLst>
              </p:cNvPr>
              <p:cNvCxnSpPr/>
              <p:nvPr/>
            </p:nvCxnSpPr>
            <p:spPr>
              <a:xfrm flipH="1">
                <a:off x="10688594" y="4223301"/>
                <a:ext cx="1018541" cy="928871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1" name="Straight Connector 22">
                <a:extLst>
                  <a:ext uri="{FF2B5EF4-FFF2-40B4-BE49-F238E27FC236}">
                    <a16:creationId xmlns:a16="http://schemas.microsoft.com/office/drawing/2014/main" id="{5B769BF9-6F8C-A353-462D-A0BFE095AFD7}"/>
                  </a:ext>
                </a:extLst>
              </p:cNvPr>
              <p:cNvCxnSpPr/>
              <p:nvPr/>
            </p:nvCxnSpPr>
            <p:spPr>
              <a:xfrm flipH="1" flipV="1">
                <a:off x="10688594" y="5152171"/>
                <a:ext cx="1454643" cy="1664323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2" name="Straight Connector 27">
                <a:extLst>
                  <a:ext uri="{FF2B5EF4-FFF2-40B4-BE49-F238E27FC236}">
                    <a16:creationId xmlns:a16="http://schemas.microsoft.com/office/drawing/2014/main" id="{1FB305E4-73E2-0917-F882-FF2305859C61}"/>
                  </a:ext>
                </a:extLst>
              </p:cNvPr>
              <p:cNvCxnSpPr/>
              <p:nvPr/>
            </p:nvCxnSpPr>
            <p:spPr>
              <a:xfrm rot="10800000">
                <a:off x="16230600" y="4482802"/>
                <a:ext cx="0" cy="22860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3" name="Straight Connector 28">
                <a:extLst>
                  <a:ext uri="{FF2B5EF4-FFF2-40B4-BE49-F238E27FC236}">
                    <a16:creationId xmlns:a16="http://schemas.microsoft.com/office/drawing/2014/main" id="{D2D7CB68-49F2-7C3E-BF10-1C4E358270CB}"/>
                  </a:ext>
                </a:extLst>
              </p:cNvPr>
              <p:cNvCxnSpPr/>
              <p:nvPr/>
            </p:nvCxnSpPr>
            <p:spPr>
              <a:xfrm rot="16200000">
                <a:off x="15087600" y="3339802"/>
                <a:ext cx="0" cy="22860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4" name="Straight Connector 29">
                <a:extLst>
                  <a:ext uri="{FF2B5EF4-FFF2-40B4-BE49-F238E27FC236}">
                    <a16:creationId xmlns:a16="http://schemas.microsoft.com/office/drawing/2014/main" id="{68455FD7-E26F-3E34-160F-1271F4BF8E25}"/>
                  </a:ext>
                </a:extLst>
              </p:cNvPr>
              <p:cNvCxnSpPr/>
              <p:nvPr/>
            </p:nvCxnSpPr>
            <p:spPr>
              <a:xfrm>
                <a:off x="5257800" y="3840886"/>
                <a:ext cx="0" cy="3474720"/>
              </a:xfrm>
              <a:prstGeom prst="line">
                <a:avLst/>
              </a:prstGeom>
              <a:noFill/>
              <a:ln w="38100" cap="flat" cmpd="sng" algn="ctr">
                <a:solidFill>
                  <a:srgbClr val="FDCCD0">
                    <a:lumMod val="75000"/>
                  </a:srgbClr>
                </a:solidFill>
                <a:prstDash val="dash"/>
              </a:ln>
              <a:effectLst/>
            </p:spPr>
          </p:cxnSp>
          <p:sp>
            <p:nvSpPr>
              <p:cNvPr id="25" name="Rectangle 32">
                <a:extLst>
                  <a:ext uri="{FF2B5EF4-FFF2-40B4-BE49-F238E27FC236}">
                    <a16:creationId xmlns:a16="http://schemas.microsoft.com/office/drawing/2014/main" id="{E3E568BA-A461-BBA1-2148-72679CCF0F44}"/>
                  </a:ext>
                </a:extLst>
              </p:cNvPr>
              <p:cNvSpPr/>
              <p:nvPr/>
            </p:nvSpPr>
            <p:spPr>
              <a:xfrm>
                <a:off x="4447055" y="6381408"/>
                <a:ext cx="946668" cy="98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O</a:t>
                </a:r>
              </a:p>
            </p:txBody>
          </p:sp>
          <p:sp>
            <p:nvSpPr>
              <p:cNvPr id="26" name="Rectangle 33">
                <a:extLst>
                  <a:ext uri="{FF2B5EF4-FFF2-40B4-BE49-F238E27FC236}">
                    <a16:creationId xmlns:a16="http://schemas.microsoft.com/office/drawing/2014/main" id="{D8DBEE57-31DB-60CB-F23F-42B0FED51C8E}"/>
                  </a:ext>
                </a:extLst>
              </p:cNvPr>
              <p:cNvSpPr/>
              <p:nvPr/>
            </p:nvSpPr>
            <p:spPr>
              <a:xfrm>
                <a:off x="1460840" y="6398088"/>
                <a:ext cx="946668" cy="98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N</a:t>
                </a:r>
              </a:p>
            </p:txBody>
          </p:sp>
          <p:sp>
            <p:nvSpPr>
              <p:cNvPr id="27" name="Rectangle 34">
                <a:extLst>
                  <a:ext uri="{FF2B5EF4-FFF2-40B4-BE49-F238E27FC236}">
                    <a16:creationId xmlns:a16="http://schemas.microsoft.com/office/drawing/2014/main" id="{D4974502-7AE6-29E0-780A-E59CB9DA4FF5}"/>
                  </a:ext>
                </a:extLst>
              </p:cNvPr>
              <p:cNvSpPr/>
              <p:nvPr/>
            </p:nvSpPr>
            <p:spPr>
              <a:xfrm>
                <a:off x="7260623" y="3449991"/>
                <a:ext cx="946668" cy="98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R</a:t>
                </a:r>
              </a:p>
            </p:txBody>
          </p:sp>
          <p:sp>
            <p:nvSpPr>
              <p:cNvPr id="28" name="Rectangle 35">
                <a:extLst>
                  <a:ext uri="{FF2B5EF4-FFF2-40B4-BE49-F238E27FC236}">
                    <a16:creationId xmlns:a16="http://schemas.microsoft.com/office/drawing/2014/main" id="{00E2CDBF-5CDD-99B3-62B9-2AF5B8F14D3B}"/>
                  </a:ext>
                </a:extLst>
              </p:cNvPr>
              <p:cNvSpPr/>
              <p:nvPr/>
            </p:nvSpPr>
            <p:spPr>
              <a:xfrm>
                <a:off x="5410201" y="6373628"/>
                <a:ext cx="946668" cy="98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S</a:t>
                </a:r>
              </a:p>
            </p:txBody>
          </p:sp>
          <p:sp>
            <p:nvSpPr>
              <p:cNvPr id="29" name="Rectangle 36">
                <a:extLst>
                  <a:ext uri="{FF2B5EF4-FFF2-40B4-BE49-F238E27FC236}">
                    <a16:creationId xmlns:a16="http://schemas.microsoft.com/office/drawing/2014/main" id="{13ACE0F0-DE32-AEC6-A431-BC27B6823275}"/>
                  </a:ext>
                </a:extLst>
              </p:cNvPr>
              <p:cNvSpPr/>
              <p:nvPr/>
            </p:nvSpPr>
            <p:spPr>
              <a:xfrm>
                <a:off x="8424220" y="6398088"/>
                <a:ext cx="946668" cy="98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T</a:t>
                </a:r>
              </a:p>
            </p:txBody>
          </p:sp>
          <p:sp>
            <p:nvSpPr>
              <p:cNvPr id="30" name="Rectangle 37">
                <a:extLst>
                  <a:ext uri="{FF2B5EF4-FFF2-40B4-BE49-F238E27FC236}">
                    <a16:creationId xmlns:a16="http://schemas.microsoft.com/office/drawing/2014/main" id="{5925941E-C9EB-BDC7-E256-9F296497E95D}"/>
                  </a:ext>
                </a:extLst>
              </p:cNvPr>
              <p:cNvSpPr/>
              <p:nvPr/>
            </p:nvSpPr>
            <p:spPr>
              <a:xfrm>
                <a:off x="10009315" y="4737804"/>
                <a:ext cx="946668" cy="98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I</a:t>
                </a:r>
              </a:p>
            </p:txBody>
          </p:sp>
          <p:sp>
            <p:nvSpPr>
              <p:cNvPr id="31" name="Rectangle 38">
                <a:extLst>
                  <a:ext uri="{FF2B5EF4-FFF2-40B4-BE49-F238E27FC236}">
                    <a16:creationId xmlns:a16="http://schemas.microsoft.com/office/drawing/2014/main" id="{75BED9EE-B0C5-90CC-9EF0-769DBA22C40B}"/>
                  </a:ext>
                </a:extLst>
              </p:cNvPr>
              <p:cNvSpPr/>
              <p:nvPr/>
            </p:nvSpPr>
            <p:spPr>
              <a:xfrm>
                <a:off x="11197864" y="3168483"/>
                <a:ext cx="946668" cy="98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H</a:t>
                </a:r>
              </a:p>
            </p:txBody>
          </p:sp>
          <p:sp>
            <p:nvSpPr>
              <p:cNvPr id="32" name="Rectangle 39">
                <a:extLst>
                  <a:ext uri="{FF2B5EF4-FFF2-40B4-BE49-F238E27FC236}">
                    <a16:creationId xmlns:a16="http://schemas.microsoft.com/office/drawing/2014/main" id="{9A61F23E-5349-DFC8-A092-3A27E7AD5586}"/>
                  </a:ext>
                </a:extLst>
              </p:cNvPr>
              <p:cNvSpPr/>
              <p:nvPr/>
            </p:nvSpPr>
            <p:spPr>
              <a:xfrm>
                <a:off x="16399134" y="6089042"/>
                <a:ext cx="946668" cy="98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C</a:t>
                </a:r>
              </a:p>
            </p:txBody>
          </p:sp>
          <p:sp>
            <p:nvSpPr>
              <p:cNvPr id="33" name="Rectangle 40">
                <a:extLst>
                  <a:ext uri="{FF2B5EF4-FFF2-40B4-BE49-F238E27FC236}">
                    <a16:creationId xmlns:a16="http://schemas.microsoft.com/office/drawing/2014/main" id="{2E1E0DF4-1976-6956-E673-CB66D0EA80F7}"/>
                  </a:ext>
                </a:extLst>
              </p:cNvPr>
              <p:cNvSpPr/>
              <p:nvPr/>
            </p:nvSpPr>
            <p:spPr>
              <a:xfrm>
                <a:off x="11383722" y="6297923"/>
                <a:ext cx="946668" cy="98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K</a:t>
                </a:r>
              </a:p>
            </p:txBody>
          </p:sp>
          <p:sp>
            <p:nvSpPr>
              <p:cNvPr id="34" name="Rectangle 41">
                <a:extLst>
                  <a:ext uri="{FF2B5EF4-FFF2-40B4-BE49-F238E27FC236}">
                    <a16:creationId xmlns:a16="http://schemas.microsoft.com/office/drawing/2014/main" id="{03FFC141-E47C-24D3-9926-2EB90F31270E}"/>
                  </a:ext>
                </a:extLst>
              </p:cNvPr>
              <p:cNvSpPr/>
              <p:nvPr/>
            </p:nvSpPr>
            <p:spPr>
              <a:xfrm>
                <a:off x="15925800" y="3244086"/>
                <a:ext cx="946668" cy="98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B</a:t>
                </a:r>
              </a:p>
            </p:txBody>
          </p:sp>
          <p:sp>
            <p:nvSpPr>
              <p:cNvPr id="35" name="Rectangle 42">
                <a:extLst>
                  <a:ext uri="{FF2B5EF4-FFF2-40B4-BE49-F238E27FC236}">
                    <a16:creationId xmlns:a16="http://schemas.microsoft.com/office/drawing/2014/main" id="{E7B2E5DA-BD50-8CD9-4E91-39DC6F1AAE25}"/>
                  </a:ext>
                </a:extLst>
              </p:cNvPr>
              <p:cNvSpPr/>
              <p:nvPr/>
            </p:nvSpPr>
            <p:spPr>
              <a:xfrm>
                <a:off x="13471266" y="3244086"/>
                <a:ext cx="946668" cy="98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A</a:t>
                </a:r>
              </a:p>
            </p:txBody>
          </p:sp>
          <p:sp>
            <p:nvSpPr>
              <p:cNvPr id="36" name="Rectangle 43">
                <a:extLst>
                  <a:ext uri="{FF2B5EF4-FFF2-40B4-BE49-F238E27FC236}">
                    <a16:creationId xmlns:a16="http://schemas.microsoft.com/office/drawing/2014/main" id="{1EB36F38-6C9F-0FC3-7E7A-F450FC3CED48}"/>
                  </a:ext>
                </a:extLst>
              </p:cNvPr>
              <p:cNvSpPr/>
              <p:nvPr/>
            </p:nvSpPr>
            <p:spPr>
              <a:xfrm>
                <a:off x="1460840" y="3460852"/>
                <a:ext cx="946668" cy="98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M</a:t>
                </a:r>
              </a:p>
            </p:txBody>
          </p:sp>
        </p:grpSp>
        <p:cxnSp>
          <p:nvCxnSpPr>
            <p:cNvPr id="14" name="Straight Connector 53">
              <a:extLst>
                <a:ext uri="{FF2B5EF4-FFF2-40B4-BE49-F238E27FC236}">
                  <a16:creationId xmlns:a16="http://schemas.microsoft.com/office/drawing/2014/main" id="{38568A70-670F-A452-2442-44678791E814}"/>
                </a:ext>
              </a:extLst>
            </p:cNvPr>
            <p:cNvCxnSpPr/>
            <p:nvPr/>
          </p:nvCxnSpPr>
          <p:spPr>
            <a:xfrm>
              <a:off x="9677400" y="3761437"/>
              <a:ext cx="0" cy="3474720"/>
            </a:xfrm>
            <a:prstGeom prst="line">
              <a:avLst/>
            </a:prstGeom>
            <a:noFill/>
            <a:ln w="38100" cap="flat" cmpd="sng" algn="ctr">
              <a:solidFill>
                <a:srgbClr val="FDCCD0">
                  <a:lumMod val="75000"/>
                </a:srgbClr>
              </a:solidFill>
              <a:prstDash val="dash"/>
            </a:ln>
            <a:effectLst/>
          </p:spPr>
        </p:cxnSp>
        <p:cxnSp>
          <p:nvCxnSpPr>
            <p:cNvPr id="15" name="Straight Connector 54">
              <a:extLst>
                <a:ext uri="{FF2B5EF4-FFF2-40B4-BE49-F238E27FC236}">
                  <a16:creationId xmlns:a16="http://schemas.microsoft.com/office/drawing/2014/main" id="{B07624EB-BF55-DE30-5470-1CC04F902BA8}"/>
                </a:ext>
              </a:extLst>
            </p:cNvPr>
            <p:cNvCxnSpPr/>
            <p:nvPr/>
          </p:nvCxnSpPr>
          <p:spPr>
            <a:xfrm>
              <a:off x="13045440" y="3761437"/>
              <a:ext cx="0" cy="3474720"/>
            </a:xfrm>
            <a:prstGeom prst="line">
              <a:avLst/>
            </a:prstGeom>
            <a:noFill/>
            <a:ln w="38100" cap="flat" cmpd="sng" algn="ctr">
              <a:solidFill>
                <a:srgbClr val="FDCCD0">
                  <a:lumMod val="75000"/>
                </a:srgbClr>
              </a:solidFill>
              <a:prstDash val="dash"/>
            </a:ln>
            <a:effectLst/>
          </p:spPr>
        </p:cxnSp>
      </p:grpSp>
      <p:sp>
        <p:nvSpPr>
          <p:cNvPr id="37" name="Rectangle 44">
            <a:extLst>
              <a:ext uri="{FF2B5EF4-FFF2-40B4-BE49-F238E27FC236}">
                <a16:creationId xmlns:a16="http://schemas.microsoft.com/office/drawing/2014/main" id="{3A0D5CA0-59ED-72E4-11B5-5C59640AC2CF}"/>
              </a:ext>
            </a:extLst>
          </p:cNvPr>
          <p:cNvSpPr/>
          <p:nvPr/>
        </p:nvSpPr>
        <p:spPr>
          <a:xfrm>
            <a:off x="1130686" y="4414979"/>
            <a:ext cx="10558162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b)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Đo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độ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rồi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vi,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diện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mỗi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:</a:t>
            </a:r>
          </a:p>
        </p:txBody>
      </p:sp>
      <p:grpSp>
        <p:nvGrpSpPr>
          <p:cNvPr id="38" name="Group 4">
            <a:extLst>
              <a:ext uri="{FF2B5EF4-FFF2-40B4-BE49-F238E27FC236}">
                <a16:creationId xmlns:a16="http://schemas.microsoft.com/office/drawing/2014/main" id="{925A6A2E-674F-57A3-7445-29847601793D}"/>
              </a:ext>
            </a:extLst>
          </p:cNvPr>
          <p:cNvGrpSpPr/>
          <p:nvPr/>
        </p:nvGrpSpPr>
        <p:grpSpPr>
          <a:xfrm>
            <a:off x="7222077" y="4896250"/>
            <a:ext cx="2481424" cy="2027258"/>
            <a:chOff x="11837426" y="6870930"/>
            <a:chExt cx="3722136" cy="3040887"/>
          </a:xfrm>
        </p:grpSpPr>
        <p:sp>
          <p:nvSpPr>
            <p:cNvPr id="39" name="Rectangle 47">
              <a:extLst>
                <a:ext uri="{FF2B5EF4-FFF2-40B4-BE49-F238E27FC236}">
                  <a16:creationId xmlns:a16="http://schemas.microsoft.com/office/drawing/2014/main" id="{19A902A6-D5ED-6ECD-18E6-20BFCBDB589E}"/>
                </a:ext>
              </a:extLst>
            </p:cNvPr>
            <p:cNvSpPr/>
            <p:nvPr/>
          </p:nvSpPr>
          <p:spPr>
            <a:xfrm>
              <a:off x="12784094" y="7702273"/>
              <a:ext cx="1828800" cy="1828800"/>
            </a:xfrm>
            <a:prstGeom prst="rect">
              <a:avLst/>
            </a:prstGeom>
            <a:solidFill>
              <a:srgbClr val="EFBB75"/>
            </a:solidFill>
            <a:ln w="19050" cap="flat" cmpd="sng" algn="ctr">
              <a:solidFill>
                <a:srgbClr val="19191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4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BF5ED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Rectangle 48">
              <a:extLst>
                <a:ext uri="{FF2B5EF4-FFF2-40B4-BE49-F238E27FC236}">
                  <a16:creationId xmlns:a16="http://schemas.microsoft.com/office/drawing/2014/main" id="{A69B4F4E-6740-B158-8E48-4505BFC9E0CA}"/>
                </a:ext>
              </a:extLst>
            </p:cNvPr>
            <p:cNvSpPr/>
            <p:nvPr/>
          </p:nvSpPr>
          <p:spPr>
            <a:xfrm>
              <a:off x="14578225" y="6870930"/>
              <a:ext cx="946668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H</a:t>
              </a:r>
            </a:p>
          </p:txBody>
        </p:sp>
        <p:sp>
          <p:nvSpPr>
            <p:cNvPr id="41" name="Rectangle 49">
              <a:extLst>
                <a:ext uri="{FF2B5EF4-FFF2-40B4-BE49-F238E27FC236}">
                  <a16:creationId xmlns:a16="http://schemas.microsoft.com/office/drawing/2014/main" id="{1D2E4A42-8981-FFE3-6805-9AC90A866F31}"/>
                </a:ext>
              </a:extLst>
            </p:cNvPr>
            <p:cNvSpPr/>
            <p:nvPr/>
          </p:nvSpPr>
          <p:spPr>
            <a:xfrm>
              <a:off x="14612894" y="9039678"/>
              <a:ext cx="946668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I</a:t>
              </a:r>
            </a:p>
          </p:txBody>
        </p:sp>
        <p:sp>
          <p:nvSpPr>
            <p:cNvPr id="42" name="Rectangle 50">
              <a:extLst>
                <a:ext uri="{FF2B5EF4-FFF2-40B4-BE49-F238E27FC236}">
                  <a16:creationId xmlns:a16="http://schemas.microsoft.com/office/drawing/2014/main" id="{22C81BD7-AC00-131C-3E05-A95A52B6DD6E}"/>
                </a:ext>
              </a:extLst>
            </p:cNvPr>
            <p:cNvSpPr/>
            <p:nvPr/>
          </p:nvSpPr>
          <p:spPr>
            <a:xfrm>
              <a:off x="11837426" y="9060045"/>
              <a:ext cx="946668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K</a:t>
              </a:r>
            </a:p>
          </p:txBody>
        </p:sp>
        <p:sp>
          <p:nvSpPr>
            <p:cNvPr id="43" name="Rectangle 51">
              <a:extLst>
                <a:ext uri="{FF2B5EF4-FFF2-40B4-BE49-F238E27FC236}">
                  <a16:creationId xmlns:a16="http://schemas.microsoft.com/office/drawing/2014/main" id="{35F6AB2D-D399-E2A7-3860-40FE659C6044}"/>
                </a:ext>
              </a:extLst>
            </p:cNvPr>
            <p:cNvSpPr/>
            <p:nvPr/>
          </p:nvSpPr>
          <p:spPr>
            <a:xfrm>
              <a:off x="11851842" y="6870930"/>
              <a:ext cx="946668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G</a:t>
              </a:r>
            </a:p>
          </p:txBody>
        </p:sp>
      </p:grpSp>
      <p:grpSp>
        <p:nvGrpSpPr>
          <p:cNvPr id="44" name="Group 3">
            <a:extLst>
              <a:ext uri="{FF2B5EF4-FFF2-40B4-BE49-F238E27FC236}">
                <a16:creationId xmlns:a16="http://schemas.microsoft.com/office/drawing/2014/main" id="{511872ED-3D36-460A-DEAE-A6B45C82AAC0}"/>
              </a:ext>
            </a:extLst>
          </p:cNvPr>
          <p:cNvGrpSpPr/>
          <p:nvPr/>
        </p:nvGrpSpPr>
        <p:grpSpPr>
          <a:xfrm>
            <a:off x="3082791" y="4980848"/>
            <a:ext cx="2952809" cy="1829925"/>
            <a:chOff x="2884956" y="6833407"/>
            <a:chExt cx="5223482" cy="3268168"/>
          </a:xfrm>
        </p:grpSpPr>
        <p:sp>
          <p:nvSpPr>
            <p:cNvPr id="45" name="Rectangle 46">
              <a:extLst>
                <a:ext uri="{FF2B5EF4-FFF2-40B4-BE49-F238E27FC236}">
                  <a16:creationId xmlns:a16="http://schemas.microsoft.com/office/drawing/2014/main" id="{78651F13-0BEC-23DA-A1BD-2A391DA6D629}"/>
                </a:ext>
              </a:extLst>
            </p:cNvPr>
            <p:cNvSpPr/>
            <p:nvPr/>
          </p:nvSpPr>
          <p:spPr>
            <a:xfrm>
              <a:off x="3679224" y="7702273"/>
              <a:ext cx="3657600" cy="1828800"/>
            </a:xfrm>
            <a:prstGeom prst="rect">
              <a:avLst/>
            </a:prstGeom>
            <a:solidFill>
              <a:srgbClr val="47C5AD"/>
            </a:solidFill>
            <a:ln w="19050" cap="flat" cmpd="sng" algn="ctr">
              <a:solidFill>
                <a:srgbClr val="19191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4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BF5ED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id="{9655D62B-C825-A43E-0D7C-B8F9F9794DD7}"/>
                </a:ext>
              </a:extLst>
            </p:cNvPr>
            <p:cNvSpPr/>
            <p:nvPr/>
          </p:nvSpPr>
          <p:spPr>
            <a:xfrm>
              <a:off x="7161770" y="9087423"/>
              <a:ext cx="946668" cy="1014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47" name="Rectangle 58">
              <a:extLst>
                <a:ext uri="{FF2B5EF4-FFF2-40B4-BE49-F238E27FC236}">
                  <a16:creationId xmlns:a16="http://schemas.microsoft.com/office/drawing/2014/main" id="{0A5D0C78-C80D-1389-1146-EEF848FA665D}"/>
                </a:ext>
              </a:extLst>
            </p:cNvPr>
            <p:cNvSpPr/>
            <p:nvPr/>
          </p:nvSpPr>
          <p:spPr>
            <a:xfrm>
              <a:off x="2884956" y="9060046"/>
              <a:ext cx="946668" cy="1014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988A8FD9-1FD1-8187-0554-FCDDB51A8F2F}"/>
                </a:ext>
              </a:extLst>
            </p:cNvPr>
            <p:cNvSpPr/>
            <p:nvPr/>
          </p:nvSpPr>
          <p:spPr>
            <a:xfrm>
              <a:off x="7139116" y="6833634"/>
              <a:ext cx="946668" cy="1014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49" name="Rectangle 60">
              <a:extLst>
                <a:ext uri="{FF2B5EF4-FFF2-40B4-BE49-F238E27FC236}">
                  <a16:creationId xmlns:a16="http://schemas.microsoft.com/office/drawing/2014/main" id="{18C44101-F35C-8B43-9EDB-631705720F43}"/>
                </a:ext>
              </a:extLst>
            </p:cNvPr>
            <p:cNvSpPr/>
            <p:nvPr/>
          </p:nvSpPr>
          <p:spPr>
            <a:xfrm>
              <a:off x="2884956" y="6833407"/>
              <a:ext cx="946668" cy="1014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7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76;p29">
            <a:extLst>
              <a:ext uri="{FF2B5EF4-FFF2-40B4-BE49-F238E27FC236}">
                <a16:creationId xmlns:a16="http://schemas.microsoft.com/office/drawing/2014/main" id="{80AE0D3B-3389-AF8A-85DF-3CC6009D1302}"/>
              </a:ext>
            </a:extLst>
          </p:cNvPr>
          <p:cNvSpPr txBox="1">
            <a:spLocks/>
          </p:cNvSpPr>
          <p:nvPr/>
        </p:nvSpPr>
        <p:spPr>
          <a:xfrm>
            <a:off x="770625" y="494574"/>
            <a:ext cx="10718132" cy="77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19" tIns="95419" rIns="95419" bIns="9541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defTabSz="1088454">
              <a:lnSpc>
                <a:spcPct val="150000"/>
              </a:lnSpc>
              <a:buClr>
                <a:srgbClr val="191919"/>
              </a:buClr>
            </a:pPr>
            <a:r>
              <a:rPr lang="en-US" sz="2400" b="1" dirty="0" err="1">
                <a:solidFill>
                  <a:schemeClr val="tx1"/>
                </a:solidFill>
                <a:highlight>
                  <a:srgbClr val="FDCCD0"/>
                </a:highlight>
                <a:latin typeface="+mn-lt"/>
              </a:rPr>
              <a:t>Bài</a:t>
            </a:r>
            <a:r>
              <a:rPr lang="en-US" sz="2400" b="1" dirty="0">
                <a:solidFill>
                  <a:schemeClr val="tx1"/>
                </a:solidFill>
                <a:highlight>
                  <a:srgbClr val="FDCCD0"/>
                </a:highlight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highlight>
                  <a:srgbClr val="FDCCD0"/>
                </a:highlight>
                <a:latin typeface="+mn-lt"/>
              </a:rPr>
              <a:t>tập</a:t>
            </a:r>
            <a:r>
              <a:rPr lang="en-US" sz="2400" b="1" dirty="0">
                <a:solidFill>
                  <a:schemeClr val="tx1"/>
                </a:solidFill>
                <a:highlight>
                  <a:srgbClr val="FDCCD0"/>
                </a:highlight>
                <a:latin typeface="+mn-lt"/>
              </a:rPr>
              <a:t> 2</a:t>
            </a:r>
          </a:p>
        </p:txBody>
      </p:sp>
      <p:cxnSp>
        <p:nvCxnSpPr>
          <p:cNvPr id="19" name="Straight Connector 7">
            <a:extLst>
              <a:ext uri="{FF2B5EF4-FFF2-40B4-BE49-F238E27FC236}">
                <a16:creationId xmlns:a16="http://schemas.microsoft.com/office/drawing/2014/main" id="{BABA6D16-F4D5-B35A-21D9-AD7CA2BB6BB9}"/>
              </a:ext>
            </a:extLst>
          </p:cNvPr>
          <p:cNvCxnSpPr/>
          <p:nvPr/>
        </p:nvCxnSpPr>
        <p:spPr>
          <a:xfrm>
            <a:off x="6129691" y="1724182"/>
            <a:ext cx="0" cy="4884259"/>
          </a:xfrm>
          <a:prstGeom prst="line">
            <a:avLst/>
          </a:prstGeom>
          <a:noFill/>
          <a:ln w="38100" cap="flat" cmpd="sng" algn="ctr">
            <a:solidFill>
              <a:srgbClr val="FDCCD0">
                <a:lumMod val="75000"/>
              </a:srgbClr>
            </a:solidFill>
            <a:prstDash val="dash"/>
          </a:ln>
          <a:effectLst/>
        </p:spPr>
      </p:cxn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36F60864-FEB3-84BA-7383-9229A6579BEC}"/>
              </a:ext>
            </a:extLst>
          </p:cNvPr>
          <p:cNvCxnSpPr/>
          <p:nvPr/>
        </p:nvCxnSpPr>
        <p:spPr>
          <a:xfrm flipH="1" flipV="1">
            <a:off x="770625" y="4166313"/>
            <a:ext cx="10516305" cy="0"/>
          </a:xfrm>
          <a:prstGeom prst="line">
            <a:avLst/>
          </a:prstGeom>
          <a:noFill/>
          <a:ln w="38100" cap="flat" cmpd="sng" algn="ctr">
            <a:solidFill>
              <a:srgbClr val="FDCCD0">
                <a:lumMod val="75000"/>
              </a:srgbClr>
            </a:solidFill>
            <a:prstDash val="dash"/>
          </a:ln>
          <a:effectLst/>
        </p:spPr>
      </p:cxnSp>
      <p:sp>
        <p:nvSpPr>
          <p:cNvPr id="21" name="Rectangle 12">
            <a:extLst>
              <a:ext uri="{FF2B5EF4-FFF2-40B4-BE49-F238E27FC236}">
                <a16:creationId xmlns:a16="http://schemas.microsoft.com/office/drawing/2014/main" id="{6D4F9D4C-F878-6FA1-9804-423CF0F0618C}"/>
              </a:ext>
            </a:extLst>
          </p:cNvPr>
          <p:cNvSpPr/>
          <p:nvPr/>
        </p:nvSpPr>
        <p:spPr>
          <a:xfrm>
            <a:off x="3616131" y="1704875"/>
            <a:ext cx="2418183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Góc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vuông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đỉnh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N,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NM, NO.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86E55583-8B99-5109-EDAF-3CFA328073E3}"/>
              </a:ext>
            </a:extLst>
          </p:cNvPr>
          <p:cNvSpPr/>
          <p:nvPr/>
        </p:nvSpPr>
        <p:spPr>
          <a:xfrm>
            <a:off x="8927207" y="4281627"/>
            <a:ext cx="2285999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Góc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vuông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đỉnh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B,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BA, BC.</a:t>
            </a: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CFF81298-AA36-0389-246D-A218782640BA}"/>
              </a:ext>
            </a:extLst>
          </p:cNvPr>
          <p:cNvSpPr/>
          <p:nvPr/>
        </p:nvSpPr>
        <p:spPr>
          <a:xfrm>
            <a:off x="3549281" y="4404033"/>
            <a:ext cx="2285999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Góc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vuông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đỉnh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IH, IK.</a:t>
            </a: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4E02A7C6-5789-0525-0FF3-7BA33C55A775}"/>
              </a:ext>
            </a:extLst>
          </p:cNvPr>
          <p:cNvSpPr/>
          <p:nvPr/>
        </p:nvSpPr>
        <p:spPr>
          <a:xfrm>
            <a:off x="8746930" y="1716774"/>
            <a:ext cx="3149601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Góc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không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vuông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đỉnh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S, </a:t>
            </a:r>
          </a:p>
          <a:p>
            <a:pPr marL="0" marR="0" lvl="0" indent="0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SR, ST.</a:t>
            </a: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B09F9887-E446-4028-864F-4B36594CA7A8}"/>
              </a:ext>
            </a:extLst>
          </p:cNvPr>
          <p:cNvSpPr/>
          <p:nvPr/>
        </p:nvSpPr>
        <p:spPr>
          <a:xfrm>
            <a:off x="1119268" y="808389"/>
            <a:ext cx="593432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ABBC22-D6B8-C108-C707-43E593D94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68" y="4308264"/>
            <a:ext cx="1847619" cy="2361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D2F965-2550-0A97-51D7-793B7D754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25" y="1529494"/>
            <a:ext cx="2490413" cy="2324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E133A-578F-9A0A-8C2F-75A33C7F1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407" y="1492385"/>
            <a:ext cx="2192529" cy="2457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C9F5D-069F-9908-4079-03EA4FB1E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890" y="4382570"/>
            <a:ext cx="2161905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6;p29">
            <a:extLst>
              <a:ext uri="{FF2B5EF4-FFF2-40B4-BE49-F238E27FC236}">
                <a16:creationId xmlns:a16="http://schemas.microsoft.com/office/drawing/2014/main" id="{661DF0D2-E361-A1DD-9658-B7133C5232A0}"/>
              </a:ext>
            </a:extLst>
          </p:cNvPr>
          <p:cNvSpPr txBox="1">
            <a:spLocks/>
          </p:cNvSpPr>
          <p:nvPr/>
        </p:nvSpPr>
        <p:spPr>
          <a:xfrm>
            <a:off x="751784" y="638363"/>
            <a:ext cx="10718132" cy="77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19" tIns="95419" rIns="95419" bIns="9541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Font typeface="Short Stack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DCCD0"/>
                </a:highlight>
                <a:uLnTx/>
                <a:uFillTx/>
                <a:latin typeface="+mn-lt"/>
                <a:sym typeface="Short Stack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DCCD0"/>
                </a:highlight>
                <a:uLnTx/>
                <a:uFillTx/>
                <a:latin typeface="+mn-lt"/>
                <a:sym typeface="Short Stack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DCCD0"/>
                </a:highlight>
                <a:uLnTx/>
                <a:uFillTx/>
                <a:latin typeface="+mn-lt"/>
                <a:sym typeface="Short Stack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DCCD0"/>
                </a:highlight>
                <a:uLnTx/>
                <a:uFillTx/>
                <a:latin typeface="+mn-lt"/>
                <a:sym typeface="Short Stack"/>
              </a:rPr>
              <a:t> 2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A19150D7-4B7E-8C28-5AA3-39D68E99BF0C}"/>
              </a:ext>
            </a:extLst>
          </p:cNvPr>
          <p:cNvSpPr/>
          <p:nvPr/>
        </p:nvSpPr>
        <p:spPr>
          <a:xfrm>
            <a:off x="868839" y="1235592"/>
            <a:ext cx="10558162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b)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Đo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độ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rồi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vi,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</a:t>
            </a:r>
          </a:p>
        </p:txBody>
      </p:sp>
      <p:sp>
        <p:nvSpPr>
          <p:cNvPr id="4" name="Rectangle 56">
            <a:extLst>
              <a:ext uri="{FF2B5EF4-FFF2-40B4-BE49-F238E27FC236}">
                <a16:creationId xmlns:a16="http://schemas.microsoft.com/office/drawing/2014/main" id="{545938F5-57B4-9087-EA90-0982AE5D0CB0}"/>
              </a:ext>
            </a:extLst>
          </p:cNvPr>
          <p:cNvSpPr/>
          <p:nvPr/>
        </p:nvSpPr>
        <p:spPr>
          <a:xfrm>
            <a:off x="2617320" y="2122248"/>
            <a:ext cx="11684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4 cm</a:t>
            </a:r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id="{D37F0407-6BD2-55C3-8E35-E439DF604BD5}"/>
              </a:ext>
            </a:extLst>
          </p:cNvPr>
          <p:cNvSpPr/>
          <p:nvPr/>
        </p:nvSpPr>
        <p:spPr>
          <a:xfrm>
            <a:off x="4428958" y="2925720"/>
            <a:ext cx="11684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 cm</a:t>
            </a:r>
          </a:p>
        </p:txBody>
      </p:sp>
      <p:sp>
        <p:nvSpPr>
          <p:cNvPr id="6" name="Rectangle 58">
            <a:extLst>
              <a:ext uri="{FF2B5EF4-FFF2-40B4-BE49-F238E27FC236}">
                <a16:creationId xmlns:a16="http://schemas.microsoft.com/office/drawing/2014/main" id="{3FEAA6E2-4A99-1017-89E0-F3CB45072C2A}"/>
              </a:ext>
            </a:extLst>
          </p:cNvPr>
          <p:cNvSpPr/>
          <p:nvPr/>
        </p:nvSpPr>
        <p:spPr>
          <a:xfrm>
            <a:off x="9271434" y="2965830"/>
            <a:ext cx="11684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59">
                <a:extLst>
                  <a:ext uri="{FF2B5EF4-FFF2-40B4-BE49-F238E27FC236}">
                    <a16:creationId xmlns:a16="http://schemas.microsoft.com/office/drawing/2014/main" id="{440096BB-1117-1D88-3DFE-DBFD10DF2484}"/>
                  </a:ext>
                </a:extLst>
              </p:cNvPr>
              <p:cNvSpPr/>
              <p:nvPr/>
            </p:nvSpPr>
            <p:spPr>
              <a:xfrm>
                <a:off x="775477" y="4348300"/>
                <a:ext cx="5335373" cy="2247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Chu vi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hình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chữ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nhật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ABCD: </a:t>
                </a:r>
              </a:p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(4 + 2)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2 = 12 (cm)</a:t>
                </a:r>
              </a:p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Diện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tích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hình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chữ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nhật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ABCD:</a:t>
                </a:r>
              </a:p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2 = 8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cm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</mc:Choice>
        <mc:Fallback xmlns="">
          <p:sp>
            <p:nvSpPr>
              <p:cNvPr id="7" name="Rectangle 59">
                <a:extLst>
                  <a:ext uri="{FF2B5EF4-FFF2-40B4-BE49-F238E27FC236}">
                    <a16:creationId xmlns:a16="http://schemas.microsoft.com/office/drawing/2014/main" id="{440096BB-1117-1D88-3DFE-DBFD10DF2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77" y="4348300"/>
                <a:ext cx="5335373" cy="2247603"/>
              </a:xfrm>
              <a:prstGeom prst="rect">
                <a:avLst/>
              </a:prstGeom>
              <a:blipFill>
                <a:blip r:embed="rId3"/>
                <a:stretch>
                  <a:fillRect b="-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0">
                <a:extLst>
                  <a:ext uri="{FF2B5EF4-FFF2-40B4-BE49-F238E27FC236}">
                    <a16:creationId xmlns:a16="http://schemas.microsoft.com/office/drawing/2014/main" id="{CCFEDA46-2E02-F6AB-9DF1-88004DBE7E5F}"/>
                  </a:ext>
                </a:extLst>
              </p:cNvPr>
              <p:cNvSpPr/>
              <p:nvPr/>
            </p:nvSpPr>
            <p:spPr>
              <a:xfrm>
                <a:off x="6261877" y="4348301"/>
                <a:ext cx="5411343" cy="2236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Chu vi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hình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vuông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GHIK: </a:t>
                </a:r>
              </a:p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× 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4 = 8 (cm)</a:t>
                </a:r>
              </a:p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Diện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tích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hình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chữ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nhật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ABCD:</a:t>
                </a:r>
              </a:p>
              <a:p>
                <a:pPr lvl="0" algn="ctr" defTabSz="1088454">
                  <a:lnSpc>
                    <a:spcPct val="150000"/>
                  </a:lnSpc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2 = 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kern="0"/>
                          <m:t>cm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60">
                <a:extLst>
                  <a:ext uri="{FF2B5EF4-FFF2-40B4-BE49-F238E27FC236}">
                    <a16:creationId xmlns:a16="http://schemas.microsoft.com/office/drawing/2014/main" id="{CCFEDA46-2E02-F6AB-9DF1-88004DBE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877" y="4348301"/>
                <a:ext cx="5411343" cy="2236638"/>
              </a:xfrm>
              <a:prstGeom prst="rect">
                <a:avLst/>
              </a:prstGeom>
              <a:blipFill>
                <a:blip r:embed="rId4"/>
                <a:stretch>
                  <a:fillRect b="-5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3">
            <a:extLst>
              <a:ext uri="{FF2B5EF4-FFF2-40B4-BE49-F238E27FC236}">
                <a16:creationId xmlns:a16="http://schemas.microsoft.com/office/drawing/2014/main" id="{2803D70E-E8CC-F160-263B-E0030501E670}"/>
              </a:ext>
            </a:extLst>
          </p:cNvPr>
          <p:cNvGrpSpPr/>
          <p:nvPr/>
        </p:nvGrpSpPr>
        <p:grpSpPr>
          <a:xfrm>
            <a:off x="1452809" y="2171038"/>
            <a:ext cx="8449737" cy="4604791"/>
            <a:chOff x="2235197" y="2654732"/>
            <a:chExt cx="12674606" cy="6907186"/>
          </a:xfrm>
        </p:grpSpPr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377D6599-B2D0-F42F-DD73-F79F65CF6080}"/>
                </a:ext>
              </a:extLst>
            </p:cNvPr>
            <p:cNvSpPr/>
            <p:nvPr/>
          </p:nvSpPr>
          <p:spPr>
            <a:xfrm>
              <a:off x="3029465" y="3523598"/>
              <a:ext cx="3657600" cy="1828800"/>
            </a:xfrm>
            <a:prstGeom prst="rect">
              <a:avLst/>
            </a:prstGeom>
            <a:solidFill>
              <a:srgbClr val="47C5AD"/>
            </a:solidFill>
            <a:ln w="19050" cap="flat" cmpd="sng" algn="ctr">
              <a:solidFill>
                <a:srgbClr val="19191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4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922D7044-08D2-0F31-9D2A-D6014559DE2C}"/>
                </a:ext>
              </a:extLst>
            </p:cNvPr>
            <p:cNvSpPr/>
            <p:nvPr/>
          </p:nvSpPr>
          <p:spPr>
            <a:xfrm>
              <a:off x="12134335" y="3523598"/>
              <a:ext cx="1828800" cy="1828800"/>
            </a:xfrm>
            <a:prstGeom prst="rect">
              <a:avLst/>
            </a:prstGeom>
            <a:solidFill>
              <a:srgbClr val="EFBB75"/>
            </a:solidFill>
            <a:ln w="19050" cap="flat" cmpd="sng" algn="ctr">
              <a:solidFill>
                <a:srgbClr val="19191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4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Rectangle 48">
              <a:extLst>
                <a:ext uri="{FF2B5EF4-FFF2-40B4-BE49-F238E27FC236}">
                  <a16:creationId xmlns:a16="http://schemas.microsoft.com/office/drawing/2014/main" id="{01954729-4707-789B-66AE-94FF46BE71F5}"/>
                </a:ext>
              </a:extLst>
            </p:cNvPr>
            <p:cNvSpPr/>
            <p:nvPr/>
          </p:nvSpPr>
          <p:spPr>
            <a:xfrm>
              <a:off x="13928465" y="2692254"/>
              <a:ext cx="946668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H</a:t>
              </a:r>
            </a:p>
          </p:txBody>
        </p:sp>
        <p:sp>
          <p:nvSpPr>
            <p:cNvPr id="13" name="Rectangle 49">
              <a:extLst>
                <a:ext uri="{FF2B5EF4-FFF2-40B4-BE49-F238E27FC236}">
                  <a16:creationId xmlns:a16="http://schemas.microsoft.com/office/drawing/2014/main" id="{59DC09DA-9754-6EF1-DFF9-F4336E313CCF}"/>
                </a:ext>
              </a:extLst>
            </p:cNvPr>
            <p:cNvSpPr/>
            <p:nvPr/>
          </p:nvSpPr>
          <p:spPr>
            <a:xfrm>
              <a:off x="13963135" y="4861002"/>
              <a:ext cx="946668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I</a:t>
              </a:r>
            </a:p>
          </p:txBody>
        </p:sp>
        <p:sp>
          <p:nvSpPr>
            <p:cNvPr id="14" name="Rectangle 50">
              <a:extLst>
                <a:ext uri="{FF2B5EF4-FFF2-40B4-BE49-F238E27FC236}">
                  <a16:creationId xmlns:a16="http://schemas.microsoft.com/office/drawing/2014/main" id="{12A446E3-F627-AE09-A50F-8C80B8D43349}"/>
                </a:ext>
              </a:extLst>
            </p:cNvPr>
            <p:cNvSpPr/>
            <p:nvPr/>
          </p:nvSpPr>
          <p:spPr>
            <a:xfrm>
              <a:off x="11187667" y="4881371"/>
              <a:ext cx="946668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K</a:t>
              </a:r>
            </a:p>
          </p:txBody>
        </p:sp>
        <p:sp>
          <p:nvSpPr>
            <p:cNvPr id="15" name="Rectangle 51">
              <a:extLst>
                <a:ext uri="{FF2B5EF4-FFF2-40B4-BE49-F238E27FC236}">
                  <a16:creationId xmlns:a16="http://schemas.microsoft.com/office/drawing/2014/main" id="{EC5FEDB3-76BC-12DB-38B0-DE59D21DC3FD}"/>
                </a:ext>
              </a:extLst>
            </p:cNvPr>
            <p:cNvSpPr/>
            <p:nvPr/>
          </p:nvSpPr>
          <p:spPr>
            <a:xfrm>
              <a:off x="11202083" y="2692254"/>
              <a:ext cx="946668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G</a:t>
              </a:r>
            </a:p>
          </p:txBody>
        </p:sp>
        <p:sp>
          <p:nvSpPr>
            <p:cNvPr id="16" name="Rectangle 52">
              <a:extLst>
                <a:ext uri="{FF2B5EF4-FFF2-40B4-BE49-F238E27FC236}">
                  <a16:creationId xmlns:a16="http://schemas.microsoft.com/office/drawing/2014/main" id="{6958AC50-FF64-AC66-7714-3E40606C88DF}"/>
                </a:ext>
              </a:extLst>
            </p:cNvPr>
            <p:cNvSpPr/>
            <p:nvPr/>
          </p:nvSpPr>
          <p:spPr>
            <a:xfrm>
              <a:off x="6512011" y="4908747"/>
              <a:ext cx="946668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17" name="Rectangle 53">
              <a:extLst>
                <a:ext uri="{FF2B5EF4-FFF2-40B4-BE49-F238E27FC236}">
                  <a16:creationId xmlns:a16="http://schemas.microsoft.com/office/drawing/2014/main" id="{E8402D67-A421-12B2-4095-58C38639472E}"/>
                </a:ext>
              </a:extLst>
            </p:cNvPr>
            <p:cNvSpPr/>
            <p:nvPr/>
          </p:nvSpPr>
          <p:spPr>
            <a:xfrm>
              <a:off x="2235197" y="4881371"/>
              <a:ext cx="946668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18" name="Rectangle 54">
              <a:extLst>
                <a:ext uri="{FF2B5EF4-FFF2-40B4-BE49-F238E27FC236}">
                  <a16:creationId xmlns:a16="http://schemas.microsoft.com/office/drawing/2014/main" id="{5C380A62-51DC-A490-EB02-006ADFC9BFA7}"/>
                </a:ext>
              </a:extLst>
            </p:cNvPr>
            <p:cNvSpPr/>
            <p:nvPr/>
          </p:nvSpPr>
          <p:spPr>
            <a:xfrm>
              <a:off x="6489358" y="2654958"/>
              <a:ext cx="946668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19" name="Rectangle 55">
              <a:extLst>
                <a:ext uri="{FF2B5EF4-FFF2-40B4-BE49-F238E27FC236}">
                  <a16:creationId xmlns:a16="http://schemas.microsoft.com/office/drawing/2014/main" id="{50535374-0DDB-29AC-FD8F-798C7E7F601B}"/>
                </a:ext>
              </a:extLst>
            </p:cNvPr>
            <p:cNvSpPr/>
            <p:nvPr/>
          </p:nvSpPr>
          <p:spPr>
            <a:xfrm>
              <a:off x="2235197" y="2654732"/>
              <a:ext cx="946668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A</a:t>
              </a:r>
            </a:p>
          </p:txBody>
        </p:sp>
        <p:cxnSp>
          <p:nvCxnSpPr>
            <p:cNvPr id="20" name="Straight Connector 61">
              <a:extLst>
                <a:ext uri="{FF2B5EF4-FFF2-40B4-BE49-F238E27FC236}">
                  <a16:creationId xmlns:a16="http://schemas.microsoft.com/office/drawing/2014/main" id="{0D91B8E7-4429-1565-5672-3C928D3F6FA0}"/>
                </a:ext>
              </a:extLst>
            </p:cNvPr>
            <p:cNvCxnSpPr/>
            <p:nvPr/>
          </p:nvCxnSpPr>
          <p:spPr>
            <a:xfrm>
              <a:off x="9222259" y="2703918"/>
              <a:ext cx="0" cy="6858000"/>
            </a:xfrm>
            <a:prstGeom prst="line">
              <a:avLst/>
            </a:prstGeom>
            <a:noFill/>
            <a:ln w="38100" cap="flat" cmpd="sng" algn="ctr">
              <a:solidFill>
                <a:srgbClr val="FDCCD0">
                  <a:lumMod val="75000"/>
                </a:srgbClr>
              </a:solidFill>
              <a:prstDash val="dash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713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7;p43">
            <a:extLst>
              <a:ext uri="{FF2B5EF4-FFF2-40B4-BE49-F238E27FC236}">
                <a16:creationId xmlns:a16="http://schemas.microsoft.com/office/drawing/2014/main" id="{55CE68DB-65F5-6DBC-1CA8-541B6566AF08}"/>
              </a:ext>
            </a:extLst>
          </p:cNvPr>
          <p:cNvSpPr txBox="1">
            <a:spLocks/>
          </p:cNvSpPr>
          <p:nvPr/>
        </p:nvSpPr>
        <p:spPr>
          <a:xfrm>
            <a:off x="757463" y="1186471"/>
            <a:ext cx="10718132" cy="76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19" tIns="95419" rIns="95419" bIns="9541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Font typeface="Short Stack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highlight>
                  <a:srgbClr val="FFEC7B"/>
                </a:highlight>
                <a:uLnTx/>
                <a:uFillTx/>
                <a:latin typeface="+mn-lt"/>
                <a:sym typeface="Short Stack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highlight>
                  <a:srgbClr val="FFEC7B"/>
                </a:highlight>
                <a:uLnTx/>
                <a:uFillTx/>
                <a:latin typeface="+mn-lt"/>
                <a:sym typeface="Short Stack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highlight>
                  <a:srgbClr val="FFEC7B"/>
                </a:highlight>
                <a:uLnTx/>
                <a:uFillTx/>
                <a:latin typeface="+mn-lt"/>
                <a:sym typeface="Short Stack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highlight>
                  <a:srgbClr val="FFEC7B"/>
                </a:highlight>
                <a:uLnTx/>
                <a:uFillTx/>
                <a:latin typeface="+mn-lt"/>
                <a:sym typeface="Short Stack"/>
              </a:rPr>
              <a:t> 3</a:t>
            </a:r>
          </a:p>
        </p:txBody>
      </p:sp>
      <p:sp>
        <p:nvSpPr>
          <p:cNvPr id="3" name="Google Shape;846;p27">
            <a:extLst>
              <a:ext uri="{FF2B5EF4-FFF2-40B4-BE49-F238E27FC236}">
                <a16:creationId xmlns:a16="http://schemas.microsoft.com/office/drawing/2014/main" id="{8552CCD9-B72D-828A-E5A4-079C48551F9C}"/>
              </a:ext>
            </a:extLst>
          </p:cNvPr>
          <p:cNvSpPr/>
          <p:nvPr/>
        </p:nvSpPr>
        <p:spPr>
          <a:xfrm>
            <a:off x="1087121" y="2402936"/>
            <a:ext cx="3397216" cy="4083952"/>
          </a:xfrm>
          <a:prstGeom prst="roundRect">
            <a:avLst>
              <a:gd name="adj" fmla="val 6227"/>
            </a:avLst>
          </a:prstGeom>
          <a:noFill/>
          <a:ln w="28575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0864" tIns="95419" rIns="190864" bIns="95419" anchor="b" anchorCtr="0">
            <a:noAutofit/>
          </a:bodyPr>
          <a:lstStyle/>
          <a:p>
            <a:pPr marL="0" marR="0" lvl="0" indent="0" algn="ctr" defTabSz="9544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48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06980914-DBB7-7C7C-E2A7-A62846397ED4}"/>
              </a:ext>
            </a:extLst>
          </p:cNvPr>
          <p:cNvSpPr/>
          <p:nvPr/>
        </p:nvSpPr>
        <p:spPr>
          <a:xfrm>
            <a:off x="4795521" y="2402936"/>
            <a:ext cx="6248400" cy="4083952"/>
          </a:xfrm>
          <a:prstGeom prst="rect">
            <a:avLst/>
          </a:prstGeom>
          <a:solidFill>
            <a:srgbClr val="BBF5E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Sơn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mỗi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từng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khối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bên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bằng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màu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. Theo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cần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bao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nhiêu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màu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sơn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hết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từng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khối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đó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? </a:t>
            </a:r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7438A731-99F9-D5EC-3728-97340528FF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29" y="3682912"/>
            <a:ext cx="3098800" cy="1524000"/>
          </a:xfrm>
          <a:prstGeom prst="rect">
            <a:avLst/>
          </a:prstGeom>
        </p:spPr>
      </p:pic>
      <p:sp>
        <p:nvSpPr>
          <p:cNvPr id="6" name="12-Point Star 6">
            <a:extLst>
              <a:ext uri="{FF2B5EF4-FFF2-40B4-BE49-F238E27FC236}">
                <a16:creationId xmlns:a16="http://schemas.microsoft.com/office/drawing/2014/main" id="{DA5901FE-CB33-97E2-0367-24FE9CD04403}"/>
              </a:ext>
            </a:extLst>
          </p:cNvPr>
          <p:cNvSpPr/>
          <p:nvPr/>
        </p:nvSpPr>
        <p:spPr>
          <a:xfrm rot="491082">
            <a:off x="8411792" y="1427258"/>
            <a:ext cx="3810000" cy="1951355"/>
          </a:xfrm>
          <a:prstGeom prst="star12">
            <a:avLst/>
          </a:prstGeom>
          <a:solidFill>
            <a:srgbClr val="B5ED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ea typeface="+mn-ea"/>
                <a:cs typeface="+mn-cs"/>
              </a:rPr>
              <a:t>TRAO ĐỔI CẶP ĐÔI</a:t>
            </a:r>
          </a:p>
        </p:txBody>
      </p:sp>
    </p:spTree>
    <p:extLst>
      <p:ext uri="{BB962C8B-B14F-4D97-AF65-F5344CB8AC3E}">
        <p14:creationId xmlns:p14="http://schemas.microsoft.com/office/powerpoint/2010/main" val="15001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D499-E3F6-9921-CD34-C8211776E174}"/>
              </a:ext>
            </a:extLst>
          </p:cNvPr>
          <p:cNvSpPr txBox="1">
            <a:spLocks/>
          </p:cNvSpPr>
          <p:nvPr/>
        </p:nvSpPr>
        <p:spPr>
          <a:xfrm>
            <a:off x="1884808" y="978777"/>
            <a:ext cx="10718132" cy="76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136" tIns="143136" rIns="143136" bIns="14313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0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lt2"/>
                </a:highlight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Font typeface="Short Stack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EC7B"/>
                </a:highlight>
                <a:uLnTx/>
                <a:uFillTx/>
                <a:latin typeface="+mn-lt"/>
                <a:sym typeface="Short Stack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EC7B"/>
                </a:highlight>
                <a:uLnTx/>
                <a:uFillTx/>
                <a:latin typeface="+mn-lt"/>
                <a:sym typeface="Short Stack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EC7B"/>
                </a:highlight>
                <a:uLnTx/>
                <a:uFillTx/>
                <a:latin typeface="+mn-lt"/>
                <a:sym typeface="Short Stack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EC7B"/>
                </a:highlight>
                <a:uLnTx/>
                <a:uFillTx/>
                <a:latin typeface="+mn-lt"/>
                <a:sym typeface="Short Stack"/>
              </a:rPr>
              <a:t> 3: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EC7B"/>
                </a:highlight>
                <a:uLnTx/>
                <a:uFillTx/>
                <a:latin typeface="+mn-lt"/>
                <a:sym typeface="Short Stack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EC7B"/>
                </a:highlight>
                <a:uLnTx/>
                <a:uFillTx/>
                <a:latin typeface="+mn-lt"/>
                <a:sym typeface="Short Stack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EC7B"/>
                </a:highlight>
                <a:uLnTx/>
                <a:uFillTx/>
                <a:latin typeface="+mn-lt"/>
                <a:sym typeface="Short Stack"/>
              </a:rPr>
              <a:t>giải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EC7B"/>
              </a:highlight>
              <a:uLnTx/>
              <a:uFillTx/>
              <a:latin typeface="+mn-lt"/>
              <a:sym typeface="Short Stack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621F0AC-1409-A3E9-20B9-7F58004F6A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90" y="3636258"/>
            <a:ext cx="3098800" cy="152400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3316977-D20F-3B5B-858A-1E60127522D6}"/>
              </a:ext>
            </a:extLst>
          </p:cNvPr>
          <p:cNvSpPr/>
          <p:nvPr/>
        </p:nvSpPr>
        <p:spPr>
          <a:xfrm>
            <a:off x="4952482" y="2356282"/>
            <a:ext cx="6248400" cy="4083952"/>
          </a:xfrm>
          <a:prstGeom prst="rect">
            <a:avLst/>
          </a:prstGeom>
          <a:solidFill>
            <a:srgbClr val="B5ED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81019" marR="0" lvl="0" indent="-381019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Khối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phương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6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mặt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→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6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màu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mặt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81019" marR="0" lvl="0" indent="-381019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Khối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chữ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nhật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6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mặt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→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6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màu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mặt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F96AD3-268D-F8ED-0C49-BC570C7ADC89}"/>
              </a:ext>
            </a:extLst>
          </p:cNvPr>
          <p:cNvSpPr/>
          <p:nvPr/>
        </p:nvSpPr>
        <p:spPr>
          <a:xfrm>
            <a:off x="486355" y="2326262"/>
            <a:ext cx="2985332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Khối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phương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67AFC0A4-F2DF-374F-C6D5-5B16B86B8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218798">
            <a:off x="1573224" y="3088060"/>
            <a:ext cx="419131" cy="606284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A8334FBA-3E3A-342C-2C22-9DCFB4FB4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867397">
            <a:off x="3233856" y="5197722"/>
            <a:ext cx="419131" cy="606284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72F2B62A-DFFD-AE31-099C-85693C4F038F}"/>
              </a:ext>
            </a:extLst>
          </p:cNvPr>
          <p:cNvSpPr/>
          <p:nvPr/>
        </p:nvSpPr>
        <p:spPr>
          <a:xfrm>
            <a:off x="1778466" y="5756017"/>
            <a:ext cx="3028426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Khối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hộp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chữ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nhật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10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D6DBD7B6-23E0-A186-72D7-520900ECC906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602A595-6AB7-D118-5AE0-361EF630A495}"/>
              </a:ext>
            </a:extLst>
          </p:cNvPr>
          <p:cNvSpPr txBox="1"/>
          <p:nvPr/>
        </p:nvSpPr>
        <p:spPr>
          <a:xfrm>
            <a:off x="2010227" y="3021894"/>
            <a:ext cx="7628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dirty="0"/>
              <a:t>Em hãy chia sẻ về những việc đã thực hiện được trong bài học này</a:t>
            </a:r>
            <a:endParaRPr lang="en-US" sz="2400" dirty="0"/>
          </a:p>
        </p:txBody>
      </p:sp>
      <p:pic>
        <p:nvPicPr>
          <p:cNvPr id="5" name="Hình ảnh 4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E767879C-B28E-ECAA-5561-837D373C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50023" y="2992430"/>
            <a:ext cx="2736543" cy="1558939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D74492A-2C11-867A-B881-97CED7AE154A}"/>
              </a:ext>
            </a:extLst>
          </p:cNvPr>
          <p:cNvGrpSpPr/>
          <p:nvPr/>
        </p:nvGrpSpPr>
        <p:grpSpPr>
          <a:xfrm>
            <a:off x="351705" y="2044628"/>
            <a:ext cx="3474720" cy="4083952"/>
            <a:chOff x="1749904" y="2484660"/>
            <a:chExt cx="3482684" cy="6125928"/>
          </a:xfrm>
        </p:grpSpPr>
        <p:sp>
          <p:nvSpPr>
            <p:cNvPr id="3" name="Google Shape;1210;p42">
              <a:extLst>
                <a:ext uri="{FF2B5EF4-FFF2-40B4-BE49-F238E27FC236}">
                  <a16:creationId xmlns:a16="http://schemas.microsoft.com/office/drawing/2014/main" id="{25FC96E4-6114-CE7F-869D-0B2F839E46CF}"/>
                </a:ext>
              </a:extLst>
            </p:cNvPr>
            <p:cNvSpPr/>
            <p:nvPr/>
          </p:nvSpPr>
          <p:spPr>
            <a:xfrm>
              <a:off x="1749904" y="2484660"/>
              <a:ext cx="3482684" cy="6125928"/>
            </a:xfrm>
            <a:prstGeom prst="rect">
              <a:avLst/>
            </a:prstGeom>
            <a:solidFill>
              <a:srgbClr val="FFEC7B"/>
            </a:solidFill>
            <a:ln>
              <a:noFill/>
            </a:ln>
          </p:spPr>
          <p:txBody>
            <a:bodyPr spcFirstLastPara="1" wrap="square" lIns="95419" tIns="143141" rIns="95419" bIns="95419" anchor="t" anchorCtr="0">
              <a:noAutofit/>
            </a:bodyPr>
            <a:lstStyle/>
            <a:p>
              <a:pPr algn="ctr" defTabSz="954438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" name="Google Shape;1214;p42">
              <a:extLst>
                <a:ext uri="{FF2B5EF4-FFF2-40B4-BE49-F238E27FC236}">
                  <a16:creationId xmlns:a16="http://schemas.microsoft.com/office/drawing/2014/main" id="{D430F657-17DB-A22D-AF70-5A1B688E782D}"/>
                </a:ext>
              </a:extLst>
            </p:cNvPr>
            <p:cNvSpPr txBox="1"/>
            <p:nvPr/>
          </p:nvSpPr>
          <p:spPr>
            <a:xfrm>
              <a:off x="2125601" y="3422655"/>
              <a:ext cx="2730934" cy="43827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5419" tIns="95419" rIns="95419" bIns="95419" anchor="t" anchorCtr="0">
              <a:noAutofit/>
            </a:bodyPr>
            <a:lstStyle/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8CEEC419-6810-8FDE-6334-BC43E9CCFC88}"/>
              </a:ext>
            </a:extLst>
          </p:cNvPr>
          <p:cNvGrpSpPr/>
          <p:nvPr/>
        </p:nvGrpSpPr>
        <p:grpSpPr>
          <a:xfrm>
            <a:off x="4506723" y="2044628"/>
            <a:ext cx="3474720" cy="4083952"/>
            <a:chOff x="5518608" y="2484660"/>
            <a:chExt cx="3482684" cy="6125928"/>
          </a:xfrm>
        </p:grpSpPr>
        <p:sp>
          <p:nvSpPr>
            <p:cNvPr id="6" name="Google Shape;1211;p42">
              <a:extLst>
                <a:ext uri="{FF2B5EF4-FFF2-40B4-BE49-F238E27FC236}">
                  <a16:creationId xmlns:a16="http://schemas.microsoft.com/office/drawing/2014/main" id="{3B756058-D162-9DC0-CDA5-C638053C3B30}"/>
                </a:ext>
              </a:extLst>
            </p:cNvPr>
            <p:cNvSpPr/>
            <p:nvPr/>
          </p:nvSpPr>
          <p:spPr>
            <a:xfrm>
              <a:off x="5518608" y="2484660"/>
              <a:ext cx="3482684" cy="6125928"/>
            </a:xfrm>
            <a:prstGeom prst="rect">
              <a:avLst/>
            </a:prstGeom>
            <a:solidFill>
              <a:srgbClr val="FDCCD0"/>
            </a:solidFill>
            <a:ln>
              <a:noFill/>
            </a:ln>
          </p:spPr>
          <p:txBody>
            <a:bodyPr spcFirstLastPara="1" wrap="square" lIns="95419" tIns="143141" rIns="95419" bIns="95419" anchor="t" anchorCtr="0">
              <a:noAutofit/>
            </a:bodyPr>
            <a:lstStyle/>
            <a:p>
              <a:pPr algn="ctr" defTabSz="954438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1215;p42">
              <a:extLst>
                <a:ext uri="{FF2B5EF4-FFF2-40B4-BE49-F238E27FC236}">
                  <a16:creationId xmlns:a16="http://schemas.microsoft.com/office/drawing/2014/main" id="{44996A82-91A0-FBFC-126B-944E261F1BEC}"/>
                </a:ext>
              </a:extLst>
            </p:cNvPr>
            <p:cNvSpPr txBox="1"/>
            <p:nvPr/>
          </p:nvSpPr>
          <p:spPr>
            <a:xfrm>
              <a:off x="5894327" y="3422655"/>
              <a:ext cx="2730934" cy="43827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5419" tIns="95419" rIns="95419" bIns="95419" anchor="t" anchorCtr="0">
              <a:noAutofit/>
            </a:bodyPr>
            <a:lstStyle/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defTabSz="954438">
                <a:buClr>
                  <a:srgbClr val="191919"/>
                </a:buClr>
                <a:buSzPts val="1600"/>
              </a:pPr>
              <a:r>
                <a:rPr lang="en" sz="2400" kern="0" dirty="0">
                  <a:solidFill>
                    <a:srgbClr val="191919"/>
                  </a:solidFill>
                  <a:ea typeface="Chivo"/>
                  <a:cs typeface="Chivo"/>
                  <a:sym typeface="Chivo"/>
                </a:rPr>
                <a:t> </a:t>
              </a: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</p:txBody>
        </p:sp>
      </p:grpSp>
      <p:sp>
        <p:nvSpPr>
          <p:cNvPr id="8" name="Rectangle 16">
            <a:extLst>
              <a:ext uri="{FF2B5EF4-FFF2-40B4-BE49-F238E27FC236}">
                <a16:creationId xmlns:a16="http://schemas.microsoft.com/office/drawing/2014/main" id="{49ADFA24-B515-882D-C711-C7DCB840548B}"/>
              </a:ext>
            </a:extLst>
          </p:cNvPr>
          <p:cNvSpPr/>
          <p:nvPr/>
        </p:nvSpPr>
        <p:spPr>
          <a:xfrm>
            <a:off x="1019436" y="3478296"/>
            <a:ext cx="2138903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Ôn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kiến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học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C868A9A5-BBB9-F24D-60EA-7F8C6B6DDFA7}"/>
              </a:ext>
            </a:extLst>
          </p:cNvPr>
          <p:cNvSpPr/>
          <p:nvPr/>
        </p:nvSpPr>
        <p:spPr>
          <a:xfrm>
            <a:off x="4813605" y="3324012"/>
            <a:ext cx="2860644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Hoàn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VBT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6DBE323-B304-67E1-F70B-B70DA7B5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34" y="1921861"/>
            <a:ext cx="613661" cy="6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53E1CE7-8B5D-6595-7215-A2D6CA2B1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59" y="1883462"/>
            <a:ext cx="640447" cy="6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0EABE0D6-20A5-1EAE-3D89-BC22CC21B16F}"/>
              </a:ext>
            </a:extLst>
          </p:cNvPr>
          <p:cNvGrpSpPr/>
          <p:nvPr/>
        </p:nvGrpSpPr>
        <p:grpSpPr>
          <a:xfrm>
            <a:off x="8557250" y="2044628"/>
            <a:ext cx="3474720" cy="4083952"/>
            <a:chOff x="5518608" y="2484660"/>
            <a:chExt cx="3482684" cy="6125928"/>
          </a:xfrm>
        </p:grpSpPr>
        <p:sp>
          <p:nvSpPr>
            <p:cNvPr id="13" name="Google Shape;1211;p42">
              <a:extLst>
                <a:ext uri="{FF2B5EF4-FFF2-40B4-BE49-F238E27FC236}">
                  <a16:creationId xmlns:a16="http://schemas.microsoft.com/office/drawing/2014/main" id="{1CCF9AA6-636C-E3D1-586E-1FF773E92295}"/>
                </a:ext>
              </a:extLst>
            </p:cNvPr>
            <p:cNvSpPr/>
            <p:nvPr/>
          </p:nvSpPr>
          <p:spPr>
            <a:xfrm>
              <a:off x="5518608" y="2484660"/>
              <a:ext cx="3482684" cy="6125928"/>
            </a:xfrm>
            <a:prstGeom prst="rect">
              <a:avLst/>
            </a:prstGeom>
            <a:solidFill>
              <a:srgbClr val="FDCCD0"/>
            </a:solidFill>
            <a:ln>
              <a:noFill/>
            </a:ln>
          </p:spPr>
          <p:txBody>
            <a:bodyPr spcFirstLastPara="1" wrap="square" lIns="95419" tIns="143141" rIns="95419" bIns="95419" anchor="t" anchorCtr="0">
              <a:noAutofit/>
            </a:bodyPr>
            <a:lstStyle/>
            <a:p>
              <a:pPr algn="ctr" defTabSz="954438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215;p42">
              <a:extLst>
                <a:ext uri="{FF2B5EF4-FFF2-40B4-BE49-F238E27FC236}">
                  <a16:creationId xmlns:a16="http://schemas.microsoft.com/office/drawing/2014/main" id="{4CDC8C75-AAC2-F325-76A5-CE9AE3445A10}"/>
                </a:ext>
              </a:extLst>
            </p:cNvPr>
            <p:cNvSpPr txBox="1"/>
            <p:nvPr/>
          </p:nvSpPr>
          <p:spPr>
            <a:xfrm>
              <a:off x="5894327" y="3422655"/>
              <a:ext cx="2730934" cy="43827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5419" tIns="95419" rIns="95419" bIns="95419" anchor="t" anchorCtr="0">
              <a:noAutofit/>
            </a:bodyPr>
            <a:lstStyle/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defTabSz="954438">
                <a:buClr>
                  <a:srgbClr val="191919"/>
                </a:buClr>
                <a:buSzPts val="1600"/>
              </a:pPr>
              <a:r>
                <a:rPr lang="en" sz="2400" kern="0" dirty="0">
                  <a:solidFill>
                    <a:srgbClr val="191919"/>
                  </a:solidFill>
                  <a:ea typeface="Chivo"/>
                  <a:cs typeface="Chivo"/>
                  <a:sym typeface="Chivo"/>
                </a:rPr>
                <a:t> </a:t>
              </a: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  <a:p>
              <a:pPr marL="190879" indent="-201482" defTabSz="954438">
                <a:buClr>
                  <a:srgbClr val="191919"/>
                </a:buClr>
                <a:buSzPts val="1600"/>
                <a:buFont typeface="Chivo"/>
                <a:buChar char="●"/>
              </a:pPr>
              <a:endParaRPr sz="2400" kern="0" dirty="0">
                <a:solidFill>
                  <a:srgbClr val="191919"/>
                </a:solidFill>
                <a:ea typeface="Chivo"/>
                <a:cs typeface="Chivo"/>
                <a:sym typeface="Chivo"/>
              </a:endParaRPr>
            </a:p>
          </p:txBody>
        </p:sp>
      </p:grpSp>
      <p:sp>
        <p:nvSpPr>
          <p:cNvPr id="15" name="Rectangle 17">
            <a:extLst>
              <a:ext uri="{FF2B5EF4-FFF2-40B4-BE49-F238E27FC236}">
                <a16:creationId xmlns:a16="http://schemas.microsoft.com/office/drawing/2014/main" id="{7E8CD949-EDE7-4F0A-07ED-BE18C3448B5F}"/>
              </a:ext>
            </a:extLst>
          </p:cNvPr>
          <p:cNvSpPr/>
          <p:nvPr/>
        </p:nvSpPr>
        <p:spPr>
          <a:xfrm>
            <a:off x="8932110" y="3429000"/>
            <a:ext cx="2837644" cy="113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>
                <a:solidFill>
                  <a:srgbClr val="191919"/>
                </a:solidFill>
              </a:rPr>
              <a:t>Chuẩn</a:t>
            </a:r>
            <a:r>
              <a:rPr lang="en-US" sz="2400" kern="0" dirty="0">
                <a:solidFill>
                  <a:srgbClr val="191919"/>
                </a:solidFill>
              </a:rPr>
              <a:t> </a:t>
            </a:r>
            <a:r>
              <a:rPr lang="en-US" sz="2400" kern="0" dirty="0" err="1">
                <a:solidFill>
                  <a:srgbClr val="191919"/>
                </a:solidFill>
              </a:rPr>
              <a:t>bị</a:t>
            </a:r>
            <a:r>
              <a:rPr lang="en-US" sz="2400" kern="0" dirty="0">
                <a:solidFill>
                  <a:srgbClr val="191919"/>
                </a:solidFill>
              </a:rPr>
              <a:t> </a:t>
            </a:r>
            <a:r>
              <a:rPr lang="en-US" sz="2400" kern="0" dirty="0" err="1">
                <a:solidFill>
                  <a:srgbClr val="191919"/>
                </a:solidFill>
              </a:rPr>
              <a:t>bài</a:t>
            </a:r>
            <a:r>
              <a:rPr lang="en-US" sz="2400" kern="0" dirty="0">
                <a:solidFill>
                  <a:srgbClr val="191919"/>
                </a:solidFill>
              </a:rPr>
              <a:t> </a:t>
            </a:r>
            <a:r>
              <a:rPr lang="en-US" sz="2400" kern="0" dirty="0" err="1">
                <a:solidFill>
                  <a:srgbClr val="191919"/>
                </a:solidFill>
              </a:rPr>
              <a:t>mới</a:t>
            </a:r>
            <a:r>
              <a:rPr lang="en-US" sz="2400" kern="0" dirty="0">
                <a:solidFill>
                  <a:srgbClr val="191919"/>
                </a:solidFill>
              </a:rPr>
              <a:t> </a:t>
            </a:r>
          </a:p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>
                <a:solidFill>
                  <a:srgbClr val="191919"/>
                </a:solidFill>
              </a:rPr>
              <a:t>Bài</a:t>
            </a:r>
            <a:r>
              <a:rPr lang="en-US" sz="2400" b="1" kern="0" dirty="0">
                <a:solidFill>
                  <a:srgbClr val="191919"/>
                </a:solidFill>
              </a:rPr>
              <a:t> 2 – </a:t>
            </a:r>
            <a:r>
              <a:rPr lang="en-US" sz="2400" b="1" kern="0" dirty="0" err="1">
                <a:solidFill>
                  <a:srgbClr val="191919"/>
                </a:solidFill>
              </a:rPr>
              <a:t>Tiết</a:t>
            </a:r>
            <a:r>
              <a:rPr lang="en-US" sz="2400" b="1" kern="0" dirty="0">
                <a:solidFill>
                  <a:srgbClr val="191919"/>
                </a:solidFill>
              </a:rPr>
              <a:t> 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7D79050C-1426-6D71-C32B-74349BF99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386" y="1883462"/>
            <a:ext cx="640447" cy="6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7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B05912E8-A7B6-2B52-FED2-96323EE1CDBC}"/>
              </a:ext>
            </a:extLst>
          </p:cNvPr>
          <p:cNvGrpSpPr/>
          <p:nvPr/>
        </p:nvGrpSpPr>
        <p:grpSpPr>
          <a:xfrm>
            <a:off x="-143070" y="2092381"/>
            <a:ext cx="8475307" cy="2540000"/>
            <a:chOff x="609600" y="1790700"/>
            <a:chExt cx="11430000" cy="3810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6EA638-3148-9BE1-BC49-16E49BC72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790700"/>
              <a:ext cx="3810000" cy="3810000"/>
            </a:xfrm>
            <a:prstGeom prst="rect">
              <a:avLst/>
            </a:prstGeom>
          </p:spPr>
        </p:pic>
        <p:sp>
          <p:nvSpPr>
            <p:cNvPr id="4" name="Rounded Rectangular Callout 6">
              <a:extLst>
                <a:ext uri="{FF2B5EF4-FFF2-40B4-BE49-F238E27FC236}">
                  <a16:creationId xmlns:a16="http://schemas.microsoft.com/office/drawing/2014/main" id="{A40EB410-EDCB-35F5-8797-009F5974E512}"/>
                </a:ext>
              </a:extLst>
            </p:cNvPr>
            <p:cNvSpPr/>
            <p:nvPr/>
          </p:nvSpPr>
          <p:spPr>
            <a:xfrm>
              <a:off x="4876801" y="2247900"/>
              <a:ext cx="7162799" cy="2232354"/>
            </a:xfrm>
            <a:prstGeom prst="wedgeRoundRectCallout">
              <a:avLst>
                <a:gd name="adj1" fmla="val -59374"/>
                <a:gd name="adj2" fmla="val -16553"/>
                <a:gd name="adj3" fmla="val 16667"/>
              </a:avLst>
            </a:prstGeom>
            <a:noFill/>
            <a:ln w="25400" cap="flat" cmpd="sng" algn="ctr">
              <a:solidFill>
                <a:srgbClr val="191919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10884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" name="Group 9">
            <a:extLst>
              <a:ext uri="{FF2B5EF4-FFF2-40B4-BE49-F238E27FC236}">
                <a16:creationId xmlns:a16="http://schemas.microsoft.com/office/drawing/2014/main" id="{0C5DF9FE-74A0-5A86-FD22-BA74434A5E64}"/>
              </a:ext>
            </a:extLst>
          </p:cNvPr>
          <p:cNvGrpSpPr/>
          <p:nvPr/>
        </p:nvGrpSpPr>
        <p:grpSpPr>
          <a:xfrm>
            <a:off x="-1267083" y="-1448532"/>
            <a:ext cx="6783067" cy="1231268"/>
            <a:chOff x="-2686946" y="-1866900"/>
            <a:chExt cx="9946728" cy="1730552"/>
          </a:xfrm>
        </p:grpSpPr>
        <p:pic>
          <p:nvPicPr>
            <p:cNvPr id="6" name="Picture 26" descr="C:\Users\VHCTB\AppData\Local\Microsoft\Windows\INetCache\IE\DOEEHLTM\wing-311666_640[1].png">
              <a:extLst>
                <a:ext uri="{FF2B5EF4-FFF2-40B4-BE49-F238E27FC236}">
                  <a16:creationId xmlns:a16="http://schemas.microsoft.com/office/drawing/2014/main" id="{14BE56C3-AB22-240C-18EC-7DA0DF404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382" y="-1866900"/>
              <a:ext cx="2438400" cy="1335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7" descr="C:\Users\VHCTB\AppData\Local\Microsoft\Windows\INetCache\IE\02XH39QD\wing-311666_640[1].png">
              <a:extLst>
                <a:ext uri="{FF2B5EF4-FFF2-40B4-BE49-F238E27FC236}">
                  <a16:creationId xmlns:a16="http://schemas.microsoft.com/office/drawing/2014/main" id="{1DFB717B-BD88-8946-A744-1888D71A8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86946" y="-1866900"/>
              <a:ext cx="2400300" cy="1335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18">
              <a:extLst>
                <a:ext uri="{FF2B5EF4-FFF2-40B4-BE49-F238E27FC236}">
                  <a16:creationId xmlns:a16="http://schemas.microsoft.com/office/drawing/2014/main" id="{3468942D-F8A9-191A-4BF5-53974333204B}"/>
                </a:ext>
              </a:extLst>
            </p:cNvPr>
            <p:cNvSpPr/>
            <p:nvPr/>
          </p:nvSpPr>
          <p:spPr>
            <a:xfrm>
              <a:off x="-286647" y="-1431749"/>
              <a:ext cx="5108029" cy="1295401"/>
            </a:xfrm>
            <a:prstGeom prst="ellipse">
              <a:avLst/>
            </a:prstGeom>
            <a:solidFill>
              <a:srgbClr val="B5EDBE"/>
            </a:solidFill>
            <a:ln w="25400" cap="flat" cmpd="sng" algn="ctr">
              <a:solidFill>
                <a:srgbClr val="19191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4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effectLst/>
                  <a:uLnTx/>
                  <a:uFillTx/>
                  <a:ea typeface="+mn-ea"/>
                  <a:cs typeface="+mn-cs"/>
                </a:rPr>
                <a:t>“Ai </a:t>
              </a:r>
              <a:r>
                <a:rPr kumimoji="0" lang="en-US" sz="2400" b="0" i="0" u="none" strike="noStrike" kern="0" cap="none" spc="0" normalizeH="0" baseline="0" noProof="0" dirty="0" err="1">
                  <a:ln w="18415" cmpd="sng">
                    <a:noFill/>
                    <a:prstDash val="solid"/>
                  </a:ln>
                  <a:effectLst/>
                  <a:uLnTx/>
                  <a:uFillTx/>
                  <a:ea typeface="+mn-ea"/>
                  <a:cs typeface="+mn-cs"/>
                </a:rPr>
                <a:t>nhanh</a:t>
              </a:r>
              <a:r>
                <a:rPr kumimoji="0" lang="en-US" sz="2400" b="0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 w="18415" cmpd="sng">
                    <a:noFill/>
                    <a:prstDash val="solid"/>
                  </a:ln>
                  <a:effectLst/>
                  <a:uLnTx/>
                  <a:uFillTx/>
                  <a:ea typeface="+mn-ea"/>
                  <a:cs typeface="+mn-cs"/>
                </a:rPr>
                <a:t>hơn</a:t>
              </a:r>
              <a:r>
                <a:rPr kumimoji="0" lang="en-US" sz="2400" b="0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effectLst/>
                  <a:uLnTx/>
                  <a:uFillTx/>
                  <a:ea typeface="+mn-ea"/>
                  <a:cs typeface="+mn-cs"/>
                </a:rPr>
                <a:t>”</a:t>
              </a: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503FBE70-CBD2-BA03-9F47-7EF6D6277DCE}"/>
              </a:ext>
            </a:extLst>
          </p:cNvPr>
          <p:cNvSpPr txBox="1"/>
          <p:nvPr/>
        </p:nvSpPr>
        <p:spPr>
          <a:xfrm>
            <a:off x="3113588" y="2595765"/>
            <a:ext cx="5218649" cy="1091068"/>
          </a:xfrm>
          <a:prstGeom prst="rect">
            <a:avLst/>
          </a:prstGeom>
          <a:noFill/>
        </p:spPr>
        <p:txBody>
          <a:bodyPr wrap="square" lIns="60960" tIns="30480" rIns="60960" bIns="30480" rtlCol="0">
            <a:spAutoFit/>
          </a:bodyPr>
          <a:lstStyle/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hãy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đo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lớp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3.</a:t>
            </a:r>
          </a:p>
        </p:txBody>
      </p:sp>
      <p:sp>
        <p:nvSpPr>
          <p:cNvPr id="10" name="Rounded Rectangular Callout 21">
            <a:extLst>
              <a:ext uri="{FF2B5EF4-FFF2-40B4-BE49-F238E27FC236}">
                <a16:creationId xmlns:a16="http://schemas.microsoft.com/office/drawing/2014/main" id="{1DA14C1B-F5B9-9E64-1964-8619654B08CD}"/>
              </a:ext>
            </a:extLst>
          </p:cNvPr>
          <p:cNvSpPr/>
          <p:nvPr/>
        </p:nvSpPr>
        <p:spPr>
          <a:xfrm>
            <a:off x="662762" y="4670876"/>
            <a:ext cx="5038531" cy="1575205"/>
          </a:xfrm>
          <a:prstGeom prst="wedgeRoundRectCallout">
            <a:avLst>
              <a:gd name="adj1" fmla="val 60331"/>
              <a:gd name="adj2" fmla="val -10995"/>
              <a:gd name="adj3" fmla="val 16667"/>
            </a:avLst>
          </a:prstGeom>
          <a:noFill/>
          <a:ln w="25400" cap="flat" cmpd="sng" algn="ctr">
            <a:solidFill>
              <a:srgbClr val="191919"/>
            </a:solidFill>
            <a:prstDash val="lgDash"/>
          </a:ln>
          <a:effectLst/>
        </p:spPr>
        <p:txBody>
          <a:bodyPr lIns="60960" tIns="30480" rIns="60960" bIns="30480" spcCol="0" rtlCol="0" anchor="ctr"/>
          <a:lstStyle/>
          <a:p>
            <a:pPr marL="0" marR="0" lvl="0" indent="0" algn="ctr" defTabSz="10884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67CCEBF9-F355-F1FE-0901-CCB182C8B8F6}"/>
              </a:ext>
            </a:extLst>
          </p:cNvPr>
          <p:cNvSpPr txBox="1"/>
          <p:nvPr/>
        </p:nvSpPr>
        <p:spPr>
          <a:xfrm>
            <a:off x="980138" y="4912945"/>
            <a:ext cx="4535846" cy="1091068"/>
          </a:xfrm>
          <a:prstGeom prst="rect">
            <a:avLst/>
          </a:prstGeom>
          <a:noFill/>
        </p:spPr>
        <p:txBody>
          <a:bodyPr wrap="square" lIns="60960" tIns="30480" rIns="60960" bIns="30480" rtlCol="0">
            <a:spAutoFit/>
          </a:bodyPr>
          <a:lstStyle/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vuông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vi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tam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nhiệt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độ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;…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A3256D9C-5D79-9F75-A2B4-28751D296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71" y="5049419"/>
            <a:ext cx="1346429" cy="17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04831 -3.7037E-6 L 0.04831 0.09815 L 0.09687 0.09815 L 0.09687 0.19537 L 0.14544 0.19537 L 0.14544 0.29329 L 0.19388 0.29329 L 0.19388 0.39121 L 0.24245 0.39121 L 0.24245 0.48889 L 0.29101 0.48889 L 0.29101 0.58658 L 0.33958 0.58658 L 0.33958 0.68473 " pathEditMode="relative" rAng="0" ptsTypes="AAAAAAAAAAAAA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58 0.68473 L 0.33958 -0.107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93" y="2976423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1;p28">
            <a:extLst>
              <a:ext uri="{FF2B5EF4-FFF2-40B4-BE49-F238E27FC236}">
                <a16:creationId xmlns:a16="http://schemas.microsoft.com/office/drawing/2014/main" id="{D70F2BE0-B107-74F0-79BE-E7B5576330F6}"/>
              </a:ext>
            </a:extLst>
          </p:cNvPr>
          <p:cNvSpPr txBox="1">
            <a:spLocks/>
          </p:cNvSpPr>
          <p:nvPr/>
        </p:nvSpPr>
        <p:spPr>
          <a:xfrm>
            <a:off x="-2150430" y="1737805"/>
            <a:ext cx="10718132" cy="76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19" tIns="95419" rIns="95419" bIns="9541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0" i="0" u="none" strike="noStrike" cap="none">
                <a:solidFill>
                  <a:schemeClr val="dk1"/>
                </a:solidFill>
                <a:highlight>
                  <a:schemeClr val="accent2"/>
                </a:highlight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Font typeface="Short Stack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highlight>
                  <a:srgbClr val="E3B4FF"/>
                </a:highlight>
                <a:uLnTx/>
                <a:uFillTx/>
                <a:latin typeface="+mn-lt"/>
                <a:sym typeface="Short Stack"/>
              </a:rPr>
              <a:t>Bài tập 1: Trò chơi “Đố bạn”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B47B422-B3D3-0DA9-D693-543DA94666F8}"/>
              </a:ext>
            </a:extLst>
          </p:cNvPr>
          <p:cNvSpPr txBox="1"/>
          <p:nvPr/>
        </p:nvSpPr>
        <p:spPr>
          <a:xfrm>
            <a:off x="938776" y="2410885"/>
            <a:ext cx="6735348" cy="389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marR="0" lvl="0" indent="-304815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Kể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.</a:t>
            </a:r>
          </a:p>
          <a:p>
            <a:pPr marL="304815" marR="0" lvl="0" indent="-304815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Nêu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chu vi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tam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, </a:t>
            </a:r>
          </a:p>
          <a:p>
            <a:pPr marR="0" lvl="0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chữ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nhật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vuông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.</a:t>
            </a:r>
          </a:p>
          <a:p>
            <a:pPr marL="304815" marR="0" lvl="0" indent="-304815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Nêu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diện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chữ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nhật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vuông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.</a:t>
            </a:r>
          </a:p>
          <a:p>
            <a:pPr marL="304815" marR="0" lvl="0" indent="-304815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Kể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đơn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vị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đo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độ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khối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lượng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, dung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diện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1;p28">
            <a:extLst>
              <a:ext uri="{FF2B5EF4-FFF2-40B4-BE49-F238E27FC236}">
                <a16:creationId xmlns:a16="http://schemas.microsoft.com/office/drawing/2014/main" id="{458C80B3-DD68-593E-6C19-255864A19D63}"/>
              </a:ext>
            </a:extLst>
          </p:cNvPr>
          <p:cNvSpPr txBox="1">
            <a:spLocks/>
          </p:cNvSpPr>
          <p:nvPr/>
        </p:nvSpPr>
        <p:spPr>
          <a:xfrm>
            <a:off x="1385436" y="1004865"/>
            <a:ext cx="10718132" cy="76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19" tIns="95419" rIns="95419" bIns="9541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0" i="0" u="none" strike="noStrike" cap="none">
                <a:solidFill>
                  <a:schemeClr val="dk1"/>
                </a:solidFill>
                <a:highlight>
                  <a:schemeClr val="accent2"/>
                </a:highlight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hort Stack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Font typeface="Short Stack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highlight>
                  <a:srgbClr val="E3B4FF"/>
                </a:highlight>
                <a:uLnTx/>
                <a:uFillTx/>
                <a:latin typeface="+mn-lt"/>
                <a:sym typeface="Short Stack"/>
              </a:rPr>
              <a:t>Bài tập 1: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highlight>
                  <a:srgbClr val="E3B4FF"/>
                </a:highlight>
                <a:uLnTx/>
                <a:uFillTx/>
                <a:latin typeface="+mn-lt"/>
                <a:sym typeface="Short Stack"/>
              </a:rPr>
              <a:t>Trò chơi “Đố bạn”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9C2E8D-5EB7-BD86-9AB6-9CC6ACC55A89}"/>
              </a:ext>
            </a:extLst>
          </p:cNvPr>
          <p:cNvGrpSpPr/>
          <p:nvPr/>
        </p:nvGrpSpPr>
        <p:grpSpPr>
          <a:xfrm>
            <a:off x="903520" y="1874742"/>
            <a:ext cx="6680128" cy="938114"/>
            <a:chOff x="679234" y="1367191"/>
            <a:chExt cx="10020192" cy="1876675"/>
          </a:xfrm>
        </p:grpSpPr>
        <p:sp>
          <p:nvSpPr>
            <p:cNvPr id="4" name="Google Shape;1223;p43">
              <a:extLst>
                <a:ext uri="{FF2B5EF4-FFF2-40B4-BE49-F238E27FC236}">
                  <a16:creationId xmlns:a16="http://schemas.microsoft.com/office/drawing/2014/main" id="{72DCEBC4-4FE6-13C9-381F-4FC37014B5DD}"/>
                </a:ext>
              </a:extLst>
            </p:cNvPr>
            <p:cNvSpPr/>
            <p:nvPr/>
          </p:nvSpPr>
          <p:spPr>
            <a:xfrm>
              <a:off x="975628" y="1866900"/>
              <a:ext cx="9723798" cy="1376966"/>
            </a:xfrm>
            <a:prstGeom prst="wedgeRoundRectCallout">
              <a:avLst>
                <a:gd name="adj1" fmla="val -37210"/>
                <a:gd name="adj2" fmla="val 96601"/>
                <a:gd name="adj3" fmla="val 16667"/>
              </a:avLst>
            </a:prstGeom>
            <a:solidFill>
              <a:srgbClr val="FDCCD0"/>
            </a:solidFill>
            <a:ln>
              <a:noFill/>
            </a:ln>
          </p:spPr>
          <p:txBody>
            <a:bodyPr spcFirstLastPara="1" wrap="square" lIns="95419" tIns="95419" rIns="286281" bIns="95419" anchor="ctr" anchorCtr="0">
              <a:noAutofit/>
            </a:bodyPr>
            <a:lstStyle/>
            <a:p>
              <a:pPr marL="0" marR="0" lvl="0" indent="0" algn="ctr" defTabSz="954438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Kể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tên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các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kiến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học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đã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học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.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5" name="Google Shape;615;p62">
              <a:extLst>
                <a:ext uri="{FF2B5EF4-FFF2-40B4-BE49-F238E27FC236}">
                  <a16:creationId xmlns:a16="http://schemas.microsoft.com/office/drawing/2014/main" id="{CA52E34D-72D5-BCFA-FC41-F9CF73DBB94F}"/>
                </a:ext>
              </a:extLst>
            </p:cNvPr>
            <p:cNvGrpSpPr/>
            <p:nvPr/>
          </p:nvGrpSpPr>
          <p:grpSpPr>
            <a:xfrm rot="1254645">
              <a:off x="679234" y="1367191"/>
              <a:ext cx="874540" cy="1276771"/>
              <a:chOff x="2233250" y="1888675"/>
              <a:chExt cx="481250" cy="659975"/>
            </a:xfrm>
          </p:grpSpPr>
          <p:sp>
            <p:nvSpPr>
              <p:cNvPr id="6" name="Google Shape;616;p62">
                <a:extLst>
                  <a:ext uri="{FF2B5EF4-FFF2-40B4-BE49-F238E27FC236}">
                    <a16:creationId xmlns:a16="http://schemas.microsoft.com/office/drawing/2014/main" id="{C91E9D8B-3B66-B780-EBDE-521235B7592E}"/>
                  </a:ext>
                </a:extLst>
              </p:cNvPr>
              <p:cNvSpPr/>
              <p:nvPr/>
            </p:nvSpPr>
            <p:spPr>
              <a:xfrm>
                <a:off x="2260025" y="1911050"/>
                <a:ext cx="413925" cy="481125"/>
              </a:xfrm>
              <a:custGeom>
                <a:avLst/>
                <a:gdLst/>
                <a:ahLst/>
                <a:cxnLst/>
                <a:rect l="l" t="t" r="r" b="b"/>
                <a:pathLst>
                  <a:path w="16557" h="19245" extrusionOk="0">
                    <a:moveTo>
                      <a:pt x="7225" y="1"/>
                    </a:moveTo>
                    <a:cubicBezTo>
                      <a:pt x="4767" y="1"/>
                      <a:pt x="2207" y="979"/>
                      <a:pt x="1138" y="3144"/>
                    </a:cubicBezTo>
                    <a:cubicBezTo>
                      <a:pt x="1" y="5459"/>
                      <a:pt x="287" y="9700"/>
                      <a:pt x="2528" y="11348"/>
                    </a:cubicBezTo>
                    <a:cubicBezTo>
                      <a:pt x="3201" y="10408"/>
                      <a:pt x="3969" y="9442"/>
                      <a:pt x="4774" y="8631"/>
                    </a:cubicBezTo>
                    <a:cubicBezTo>
                      <a:pt x="4795" y="8611"/>
                      <a:pt x="4815" y="8605"/>
                      <a:pt x="4829" y="8591"/>
                    </a:cubicBezTo>
                    <a:cubicBezTo>
                      <a:pt x="3479" y="7806"/>
                      <a:pt x="3888" y="3859"/>
                      <a:pt x="6240" y="3859"/>
                    </a:cubicBezTo>
                    <a:cubicBezTo>
                      <a:pt x="6480" y="3859"/>
                      <a:pt x="6740" y="3900"/>
                      <a:pt x="7021" y="3989"/>
                    </a:cubicBezTo>
                    <a:cubicBezTo>
                      <a:pt x="10643" y="5141"/>
                      <a:pt x="10118" y="10224"/>
                      <a:pt x="7127" y="11714"/>
                    </a:cubicBezTo>
                    <a:cubicBezTo>
                      <a:pt x="7068" y="11744"/>
                      <a:pt x="7005" y="11759"/>
                      <a:pt x="6941" y="11759"/>
                    </a:cubicBezTo>
                    <a:cubicBezTo>
                      <a:pt x="6930" y="11759"/>
                      <a:pt x="6920" y="11758"/>
                      <a:pt x="6909" y="11757"/>
                    </a:cubicBezTo>
                    <a:lnTo>
                      <a:pt x="6909" y="11757"/>
                    </a:lnTo>
                    <a:cubicBezTo>
                      <a:pt x="7012" y="14290"/>
                      <a:pt x="7201" y="16726"/>
                      <a:pt x="7542" y="19245"/>
                    </a:cubicBezTo>
                    <a:cubicBezTo>
                      <a:pt x="8010" y="19196"/>
                      <a:pt x="8533" y="19129"/>
                      <a:pt x="9030" y="19129"/>
                    </a:cubicBezTo>
                    <a:cubicBezTo>
                      <a:pt x="9238" y="19129"/>
                      <a:pt x="9441" y="19141"/>
                      <a:pt x="9634" y="19170"/>
                    </a:cubicBezTo>
                    <a:cubicBezTo>
                      <a:pt x="9663" y="17620"/>
                      <a:pt x="9600" y="16061"/>
                      <a:pt x="9743" y="14520"/>
                    </a:cubicBezTo>
                    <a:cubicBezTo>
                      <a:pt x="9479" y="14322"/>
                      <a:pt x="9465" y="13823"/>
                      <a:pt x="9875" y="13717"/>
                    </a:cubicBezTo>
                    <a:cubicBezTo>
                      <a:pt x="16557" y="11921"/>
                      <a:pt x="16333" y="2872"/>
                      <a:pt x="10193" y="519"/>
                    </a:cubicBezTo>
                    <a:cubicBezTo>
                      <a:pt x="9305" y="179"/>
                      <a:pt x="8274" y="1"/>
                      <a:pt x="7225" y="1"/>
                    </a:cubicBezTo>
                    <a:close/>
                  </a:path>
                </a:pathLst>
              </a:custGeom>
              <a:solidFill>
                <a:srgbClr val="9FE4F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Google Shape;617;p62">
                <a:extLst>
                  <a:ext uri="{FF2B5EF4-FFF2-40B4-BE49-F238E27FC236}">
                    <a16:creationId xmlns:a16="http://schemas.microsoft.com/office/drawing/2014/main" id="{2C9172B2-420B-C8DB-6F25-2C41171CCB8A}"/>
                  </a:ext>
                </a:extLst>
              </p:cNvPr>
              <p:cNvSpPr/>
              <p:nvPr/>
            </p:nvSpPr>
            <p:spPr>
              <a:xfrm>
                <a:off x="2423500" y="2439225"/>
                <a:ext cx="104600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4377" extrusionOk="0">
                    <a:moveTo>
                      <a:pt x="3313" y="868"/>
                    </a:moveTo>
                    <a:lnTo>
                      <a:pt x="3313" y="3427"/>
                    </a:lnTo>
                    <a:cubicBezTo>
                      <a:pt x="2980" y="3436"/>
                      <a:pt x="2654" y="3444"/>
                      <a:pt x="2327" y="3461"/>
                    </a:cubicBezTo>
                    <a:cubicBezTo>
                      <a:pt x="2158" y="3465"/>
                      <a:pt x="1762" y="3534"/>
                      <a:pt x="1433" y="3534"/>
                    </a:cubicBezTo>
                    <a:cubicBezTo>
                      <a:pt x="1221" y="3534"/>
                      <a:pt x="1037" y="3506"/>
                      <a:pt x="958" y="3413"/>
                    </a:cubicBezTo>
                    <a:cubicBezTo>
                      <a:pt x="829" y="3258"/>
                      <a:pt x="963" y="2427"/>
                      <a:pt x="966" y="2224"/>
                    </a:cubicBezTo>
                    <a:cubicBezTo>
                      <a:pt x="972" y="1800"/>
                      <a:pt x="978" y="1378"/>
                      <a:pt x="980" y="954"/>
                    </a:cubicBezTo>
                    <a:cubicBezTo>
                      <a:pt x="1760" y="949"/>
                      <a:pt x="2539" y="908"/>
                      <a:pt x="3313" y="868"/>
                    </a:cubicBezTo>
                    <a:close/>
                    <a:moveTo>
                      <a:pt x="3780" y="0"/>
                    </a:moveTo>
                    <a:cubicBezTo>
                      <a:pt x="3767" y="0"/>
                      <a:pt x="3753" y="1"/>
                      <a:pt x="3740" y="3"/>
                    </a:cubicBezTo>
                    <a:cubicBezTo>
                      <a:pt x="2789" y="126"/>
                      <a:pt x="1829" y="241"/>
                      <a:pt x="883" y="410"/>
                    </a:cubicBezTo>
                    <a:cubicBezTo>
                      <a:pt x="800" y="319"/>
                      <a:pt x="678" y="273"/>
                      <a:pt x="556" y="273"/>
                    </a:cubicBezTo>
                    <a:cubicBezTo>
                      <a:pt x="367" y="273"/>
                      <a:pt x="178" y="383"/>
                      <a:pt x="132" y="602"/>
                    </a:cubicBezTo>
                    <a:cubicBezTo>
                      <a:pt x="84" y="662"/>
                      <a:pt x="75" y="745"/>
                      <a:pt x="107" y="814"/>
                    </a:cubicBezTo>
                    <a:cubicBezTo>
                      <a:pt x="101" y="1453"/>
                      <a:pt x="92" y="2098"/>
                      <a:pt x="84" y="2734"/>
                    </a:cubicBezTo>
                    <a:cubicBezTo>
                      <a:pt x="75" y="3186"/>
                      <a:pt x="1" y="3734"/>
                      <a:pt x="333" y="4092"/>
                    </a:cubicBezTo>
                    <a:cubicBezTo>
                      <a:pt x="555" y="4332"/>
                      <a:pt x="855" y="4377"/>
                      <a:pt x="1160" y="4377"/>
                    </a:cubicBezTo>
                    <a:cubicBezTo>
                      <a:pt x="1291" y="4377"/>
                      <a:pt x="1423" y="4368"/>
                      <a:pt x="1551" y="4364"/>
                    </a:cubicBezTo>
                    <a:lnTo>
                      <a:pt x="3748" y="4290"/>
                    </a:lnTo>
                    <a:cubicBezTo>
                      <a:pt x="3981" y="4278"/>
                      <a:pt x="4184" y="4095"/>
                      <a:pt x="4184" y="3854"/>
                    </a:cubicBezTo>
                    <a:lnTo>
                      <a:pt x="4158" y="424"/>
                    </a:lnTo>
                    <a:cubicBezTo>
                      <a:pt x="4158" y="227"/>
                      <a:pt x="3988" y="0"/>
                      <a:pt x="3780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 w="9525" cap="flat" cmpd="sng">
                <a:solidFill>
                  <a:srgbClr val="0038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Google Shape;618;p62">
                <a:extLst>
                  <a:ext uri="{FF2B5EF4-FFF2-40B4-BE49-F238E27FC236}">
                    <a16:creationId xmlns:a16="http://schemas.microsoft.com/office/drawing/2014/main" id="{EE7B8347-9EB1-D255-B47B-A4F05AC02BFD}"/>
                  </a:ext>
                </a:extLst>
              </p:cNvPr>
              <p:cNvSpPr/>
              <p:nvPr/>
            </p:nvSpPr>
            <p:spPr>
              <a:xfrm>
                <a:off x="2233250" y="1888675"/>
                <a:ext cx="481250" cy="527925"/>
              </a:xfrm>
              <a:custGeom>
                <a:avLst/>
                <a:gdLst/>
                <a:ahLst/>
                <a:cxnLst/>
                <a:rect l="l" t="t" r="r" b="b"/>
                <a:pathLst>
                  <a:path w="19250" h="21117" extrusionOk="0">
                    <a:moveTo>
                      <a:pt x="8296" y="896"/>
                    </a:moveTo>
                    <a:cubicBezTo>
                      <a:pt x="9345" y="896"/>
                      <a:pt x="10376" y="1074"/>
                      <a:pt x="11264" y="1414"/>
                    </a:cubicBezTo>
                    <a:cubicBezTo>
                      <a:pt x="17404" y="3767"/>
                      <a:pt x="17628" y="12816"/>
                      <a:pt x="10946" y="14612"/>
                    </a:cubicBezTo>
                    <a:cubicBezTo>
                      <a:pt x="10536" y="14721"/>
                      <a:pt x="10550" y="15217"/>
                      <a:pt x="10811" y="15412"/>
                    </a:cubicBezTo>
                    <a:cubicBezTo>
                      <a:pt x="10668" y="16956"/>
                      <a:pt x="10734" y="18515"/>
                      <a:pt x="10705" y="20062"/>
                    </a:cubicBezTo>
                    <a:cubicBezTo>
                      <a:pt x="10512" y="20034"/>
                      <a:pt x="10309" y="20022"/>
                      <a:pt x="10102" y="20022"/>
                    </a:cubicBezTo>
                    <a:cubicBezTo>
                      <a:pt x="9603" y="20022"/>
                      <a:pt x="9080" y="20088"/>
                      <a:pt x="8611" y="20137"/>
                    </a:cubicBezTo>
                    <a:cubicBezTo>
                      <a:pt x="8270" y="17618"/>
                      <a:pt x="8083" y="15185"/>
                      <a:pt x="7977" y="12652"/>
                    </a:cubicBezTo>
                    <a:lnTo>
                      <a:pt x="7977" y="12652"/>
                    </a:lnTo>
                    <a:cubicBezTo>
                      <a:pt x="7987" y="12653"/>
                      <a:pt x="7997" y="12653"/>
                      <a:pt x="8007" y="12653"/>
                    </a:cubicBezTo>
                    <a:cubicBezTo>
                      <a:pt x="8073" y="12653"/>
                      <a:pt x="8138" y="12637"/>
                      <a:pt x="8195" y="12607"/>
                    </a:cubicBezTo>
                    <a:cubicBezTo>
                      <a:pt x="11189" y="11117"/>
                      <a:pt x="11714" y="6036"/>
                      <a:pt x="8092" y="4882"/>
                    </a:cubicBezTo>
                    <a:cubicBezTo>
                      <a:pt x="7811" y="4792"/>
                      <a:pt x="7551" y="4751"/>
                      <a:pt x="7311" y="4751"/>
                    </a:cubicBezTo>
                    <a:cubicBezTo>
                      <a:pt x="4958" y="4751"/>
                      <a:pt x="4548" y="8698"/>
                      <a:pt x="5900" y="9483"/>
                    </a:cubicBezTo>
                    <a:cubicBezTo>
                      <a:pt x="5886" y="9500"/>
                      <a:pt x="5866" y="9503"/>
                      <a:pt x="5845" y="9523"/>
                    </a:cubicBezTo>
                    <a:cubicBezTo>
                      <a:pt x="5040" y="10334"/>
                      <a:pt x="4272" y="11300"/>
                      <a:pt x="3599" y="12240"/>
                    </a:cubicBezTo>
                    <a:cubicBezTo>
                      <a:pt x="1358" y="10592"/>
                      <a:pt x="1072" y="6354"/>
                      <a:pt x="2209" y="4039"/>
                    </a:cubicBezTo>
                    <a:cubicBezTo>
                      <a:pt x="3278" y="1874"/>
                      <a:pt x="5838" y="896"/>
                      <a:pt x="8296" y="896"/>
                    </a:cubicBezTo>
                    <a:close/>
                    <a:moveTo>
                      <a:pt x="8396" y="0"/>
                    </a:moveTo>
                    <a:cubicBezTo>
                      <a:pt x="5484" y="0"/>
                      <a:pt x="2235" y="1219"/>
                      <a:pt x="1118" y="3913"/>
                    </a:cubicBezTo>
                    <a:cubicBezTo>
                      <a:pt x="0" y="6615"/>
                      <a:pt x="559" y="11297"/>
                      <a:pt x="3292" y="12830"/>
                    </a:cubicBezTo>
                    <a:cubicBezTo>
                      <a:pt x="3342" y="12863"/>
                      <a:pt x="3398" y="12879"/>
                      <a:pt x="3454" y="12879"/>
                    </a:cubicBezTo>
                    <a:cubicBezTo>
                      <a:pt x="3536" y="12879"/>
                      <a:pt x="3616" y="12846"/>
                      <a:pt x="3674" y="12781"/>
                    </a:cubicBezTo>
                    <a:cubicBezTo>
                      <a:pt x="3680" y="12782"/>
                      <a:pt x="3686" y="12782"/>
                      <a:pt x="3693" y="12782"/>
                    </a:cubicBezTo>
                    <a:cubicBezTo>
                      <a:pt x="3749" y="12782"/>
                      <a:pt x="3804" y="12760"/>
                      <a:pt x="3845" y="12721"/>
                    </a:cubicBezTo>
                    <a:cubicBezTo>
                      <a:pt x="4737" y="11925"/>
                      <a:pt x="5656" y="11019"/>
                      <a:pt x="6404" y="10085"/>
                    </a:cubicBezTo>
                    <a:cubicBezTo>
                      <a:pt x="6519" y="9950"/>
                      <a:pt x="6533" y="9758"/>
                      <a:pt x="6444" y="9609"/>
                    </a:cubicBezTo>
                    <a:cubicBezTo>
                      <a:pt x="6573" y="9578"/>
                      <a:pt x="6651" y="9406"/>
                      <a:pt x="6536" y="9311"/>
                    </a:cubicBezTo>
                    <a:cubicBezTo>
                      <a:pt x="5934" y="8798"/>
                      <a:pt x="5969" y="7773"/>
                      <a:pt x="6052" y="7051"/>
                    </a:cubicBezTo>
                    <a:cubicBezTo>
                      <a:pt x="6055" y="6758"/>
                      <a:pt x="6126" y="6469"/>
                      <a:pt x="6255" y="6205"/>
                    </a:cubicBezTo>
                    <a:cubicBezTo>
                      <a:pt x="6725" y="6022"/>
                      <a:pt x="7201" y="5839"/>
                      <a:pt x="7671" y="5655"/>
                    </a:cubicBezTo>
                    <a:cubicBezTo>
                      <a:pt x="8258" y="5675"/>
                      <a:pt x="8966" y="6432"/>
                      <a:pt x="9252" y="6873"/>
                    </a:cubicBezTo>
                    <a:cubicBezTo>
                      <a:pt x="10447" y="8715"/>
                      <a:pt x="9585" y="10887"/>
                      <a:pt x="7739" y="11830"/>
                    </a:cubicBezTo>
                    <a:cubicBezTo>
                      <a:pt x="7631" y="11882"/>
                      <a:pt x="7550" y="11982"/>
                      <a:pt x="7522" y="12099"/>
                    </a:cubicBezTo>
                    <a:cubicBezTo>
                      <a:pt x="7473" y="12134"/>
                      <a:pt x="7439" y="12185"/>
                      <a:pt x="7427" y="12245"/>
                    </a:cubicBezTo>
                    <a:cubicBezTo>
                      <a:pt x="6943" y="14939"/>
                      <a:pt x="7121" y="17988"/>
                      <a:pt x="7888" y="20612"/>
                    </a:cubicBezTo>
                    <a:cubicBezTo>
                      <a:pt x="7948" y="20812"/>
                      <a:pt x="8088" y="20896"/>
                      <a:pt x="8232" y="20896"/>
                    </a:cubicBezTo>
                    <a:cubicBezTo>
                      <a:pt x="8317" y="20896"/>
                      <a:pt x="8404" y="20866"/>
                      <a:pt x="8476" y="20813"/>
                    </a:cubicBezTo>
                    <a:cubicBezTo>
                      <a:pt x="8977" y="20862"/>
                      <a:pt x="9548" y="20938"/>
                      <a:pt x="10091" y="20938"/>
                    </a:cubicBezTo>
                    <a:cubicBezTo>
                      <a:pt x="10306" y="20938"/>
                      <a:pt x="10517" y="20926"/>
                      <a:pt x="10717" y="20896"/>
                    </a:cubicBezTo>
                    <a:cubicBezTo>
                      <a:pt x="10774" y="21043"/>
                      <a:pt x="10922" y="21116"/>
                      <a:pt x="11073" y="21116"/>
                    </a:cubicBezTo>
                    <a:cubicBezTo>
                      <a:pt x="11274" y="21116"/>
                      <a:pt x="11481" y="20987"/>
                      <a:pt x="11496" y="20727"/>
                    </a:cubicBezTo>
                    <a:cubicBezTo>
                      <a:pt x="11596" y="18991"/>
                      <a:pt x="11654" y="17174"/>
                      <a:pt x="11244" y="15472"/>
                    </a:cubicBezTo>
                    <a:cubicBezTo>
                      <a:pt x="19250" y="13306"/>
                      <a:pt x="18235" y="2013"/>
                      <a:pt x="10493" y="228"/>
                    </a:cubicBezTo>
                    <a:cubicBezTo>
                      <a:pt x="9842" y="78"/>
                      <a:pt x="9130" y="0"/>
                      <a:pt x="8396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 w="9525" cap="flat" cmpd="sng">
                <a:solidFill>
                  <a:srgbClr val="0038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Google Shape;619;p62">
                <a:extLst>
                  <a:ext uri="{FF2B5EF4-FFF2-40B4-BE49-F238E27FC236}">
                    <a16:creationId xmlns:a16="http://schemas.microsoft.com/office/drawing/2014/main" id="{777B3737-F2C9-2025-CF9D-466FCA4E6496}"/>
                  </a:ext>
                </a:extLst>
              </p:cNvPr>
              <p:cNvSpPr/>
              <p:nvPr/>
            </p:nvSpPr>
            <p:spPr>
              <a:xfrm>
                <a:off x="2444200" y="2460925"/>
                <a:ext cx="6212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2667" extrusionOk="0">
                    <a:moveTo>
                      <a:pt x="2485" y="0"/>
                    </a:moveTo>
                    <a:cubicBezTo>
                      <a:pt x="1711" y="40"/>
                      <a:pt x="932" y="78"/>
                      <a:pt x="152" y="86"/>
                    </a:cubicBezTo>
                    <a:cubicBezTo>
                      <a:pt x="150" y="510"/>
                      <a:pt x="144" y="932"/>
                      <a:pt x="138" y="1356"/>
                    </a:cubicBezTo>
                    <a:cubicBezTo>
                      <a:pt x="135" y="1559"/>
                      <a:pt x="1" y="2390"/>
                      <a:pt x="130" y="2545"/>
                    </a:cubicBezTo>
                    <a:cubicBezTo>
                      <a:pt x="209" y="2638"/>
                      <a:pt x="393" y="2666"/>
                      <a:pt x="605" y="2666"/>
                    </a:cubicBezTo>
                    <a:cubicBezTo>
                      <a:pt x="934" y="2666"/>
                      <a:pt x="1330" y="2597"/>
                      <a:pt x="1499" y="2593"/>
                    </a:cubicBezTo>
                    <a:cubicBezTo>
                      <a:pt x="1826" y="2576"/>
                      <a:pt x="2152" y="2568"/>
                      <a:pt x="2485" y="2559"/>
                    </a:cubicBezTo>
                    <a:lnTo>
                      <a:pt x="2485" y="0"/>
                    </a:lnTo>
                    <a:close/>
                  </a:path>
                </a:pathLst>
              </a:custGeom>
              <a:solidFill>
                <a:srgbClr val="9FE4F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B7BDCAC3-E505-108B-474D-FD0C4C37FBD7}"/>
              </a:ext>
            </a:extLst>
          </p:cNvPr>
          <p:cNvSpPr/>
          <p:nvPr/>
        </p:nvSpPr>
        <p:spPr>
          <a:xfrm>
            <a:off x="220477" y="3426054"/>
            <a:ext cx="1348446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19" marR="0" lvl="0" indent="-381019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Điểm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</a:endParaRPr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id="{39BFC8FE-5908-1511-13FA-6283E1A0D66B}"/>
              </a:ext>
            </a:extLst>
          </p:cNvPr>
          <p:cNvGrpSpPr/>
          <p:nvPr/>
        </p:nvGrpSpPr>
        <p:grpSpPr>
          <a:xfrm>
            <a:off x="2476402" y="3113889"/>
            <a:ext cx="412292" cy="824462"/>
            <a:chOff x="7282655" y="3395979"/>
            <a:chExt cx="618438" cy="1236693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24F849DE-7A1C-2FE9-CC8F-E8AB5649ABC4}"/>
                </a:ext>
              </a:extLst>
            </p:cNvPr>
            <p:cNvSpPr/>
            <p:nvPr/>
          </p:nvSpPr>
          <p:spPr>
            <a:xfrm>
              <a:off x="7523295" y="4495512"/>
              <a:ext cx="137160" cy="137160"/>
            </a:xfrm>
            <a:prstGeom prst="ellipse">
              <a:avLst/>
            </a:prstGeom>
            <a:solidFill>
              <a:srgbClr val="19191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4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BF5ED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CF81DE9-C77A-D023-544D-7BA317DEA01B}"/>
                </a:ext>
              </a:extLst>
            </p:cNvPr>
            <p:cNvSpPr/>
            <p:nvPr/>
          </p:nvSpPr>
          <p:spPr>
            <a:xfrm>
              <a:off x="7282655" y="3395979"/>
              <a:ext cx="618438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A</a:t>
              </a:r>
            </a:p>
          </p:txBody>
        </p:sp>
      </p:grpSp>
      <p:grpSp>
        <p:nvGrpSpPr>
          <p:cNvPr id="14" name="Group 40">
            <a:extLst>
              <a:ext uri="{FF2B5EF4-FFF2-40B4-BE49-F238E27FC236}">
                <a16:creationId xmlns:a16="http://schemas.microsoft.com/office/drawing/2014/main" id="{85584265-59B5-F4BA-29E6-600A3AC180D2}"/>
              </a:ext>
            </a:extLst>
          </p:cNvPr>
          <p:cNvGrpSpPr/>
          <p:nvPr/>
        </p:nvGrpSpPr>
        <p:grpSpPr>
          <a:xfrm>
            <a:off x="220477" y="3935051"/>
            <a:ext cx="8014076" cy="888199"/>
            <a:chOff x="2025503" y="4787720"/>
            <a:chExt cx="12021114" cy="1332298"/>
          </a:xfrm>
        </p:grpSpPr>
        <p:cxnSp>
          <p:nvCxnSpPr>
            <p:cNvPr id="15" name="Straight Connector 11">
              <a:extLst>
                <a:ext uri="{FF2B5EF4-FFF2-40B4-BE49-F238E27FC236}">
                  <a16:creationId xmlns:a16="http://schemas.microsoft.com/office/drawing/2014/main" id="{C224CFF8-AEAB-E3E4-15CF-FE96B9DCF826}"/>
                </a:ext>
              </a:extLst>
            </p:cNvPr>
            <p:cNvCxnSpPr/>
            <p:nvPr/>
          </p:nvCxnSpPr>
          <p:spPr>
            <a:xfrm>
              <a:off x="8860972" y="5963741"/>
              <a:ext cx="5181600" cy="0"/>
            </a:xfrm>
            <a:prstGeom prst="line">
              <a:avLst/>
            </a:prstGeom>
            <a:noFill/>
            <a:ln w="28575" cap="flat" cmpd="sng" algn="ctr">
              <a:solidFill>
                <a:srgbClr val="191919"/>
              </a:solidFill>
              <a:prstDash val="solid"/>
            </a:ln>
            <a:effectLst/>
          </p:spPr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F6DEC5-E9EC-C35B-DAE2-09EE608E09DD}"/>
                </a:ext>
              </a:extLst>
            </p:cNvPr>
            <p:cNvSpPr/>
            <p:nvPr/>
          </p:nvSpPr>
          <p:spPr>
            <a:xfrm>
              <a:off x="2025503" y="5268246"/>
              <a:ext cx="6937914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1019" marR="0" lvl="0" indent="-381019" algn="just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Trung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điểm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đoạn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thẳng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2AE6FD00-AFAF-454A-806F-B5CB9F706E6E}"/>
                </a:ext>
              </a:extLst>
            </p:cNvPr>
            <p:cNvSpPr/>
            <p:nvPr/>
          </p:nvSpPr>
          <p:spPr>
            <a:xfrm>
              <a:off x="11396992" y="5895161"/>
              <a:ext cx="137160" cy="13716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4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BF5ED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C4AC4B7-CF3A-59C5-59AF-4836E51C128B}"/>
                </a:ext>
              </a:extLst>
            </p:cNvPr>
            <p:cNvSpPr/>
            <p:nvPr/>
          </p:nvSpPr>
          <p:spPr>
            <a:xfrm>
              <a:off x="11112497" y="4788563"/>
              <a:ext cx="678551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O</a:t>
              </a: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4D7BC5A-775B-43B0-0AFE-0ABAE1AFCF98}"/>
                </a:ext>
              </a:extLst>
            </p:cNvPr>
            <p:cNvSpPr/>
            <p:nvPr/>
          </p:nvSpPr>
          <p:spPr>
            <a:xfrm>
              <a:off x="8823622" y="4787720"/>
              <a:ext cx="618438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F6D97F94-467C-B85B-5548-4BA2A5680AB6}"/>
                </a:ext>
              </a:extLst>
            </p:cNvPr>
            <p:cNvSpPr/>
            <p:nvPr/>
          </p:nvSpPr>
          <p:spPr>
            <a:xfrm>
              <a:off x="13505123" y="4788563"/>
              <a:ext cx="541494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B</a:t>
              </a:r>
            </a:p>
          </p:txBody>
        </p:sp>
      </p:grpSp>
      <p:sp>
        <p:nvSpPr>
          <p:cNvPr id="21" name="Rectangle 23">
            <a:extLst>
              <a:ext uri="{FF2B5EF4-FFF2-40B4-BE49-F238E27FC236}">
                <a16:creationId xmlns:a16="http://schemas.microsoft.com/office/drawing/2014/main" id="{2324702C-3187-838E-1F31-557C8071F0C7}"/>
              </a:ext>
            </a:extLst>
          </p:cNvPr>
          <p:cNvSpPr/>
          <p:nvPr/>
        </p:nvSpPr>
        <p:spPr>
          <a:xfrm>
            <a:off x="220477" y="5410806"/>
            <a:ext cx="3790831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marR="0" lvl="0" indent="-381019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Góc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vuông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, </a:t>
            </a:r>
          </a:p>
          <a:p>
            <a:pPr marR="0" lvl="0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góc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không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vuông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</a:endParaRPr>
          </a:p>
        </p:txBody>
      </p:sp>
      <p:grpSp>
        <p:nvGrpSpPr>
          <p:cNvPr id="22" name="Group 27">
            <a:extLst>
              <a:ext uri="{FF2B5EF4-FFF2-40B4-BE49-F238E27FC236}">
                <a16:creationId xmlns:a16="http://schemas.microsoft.com/office/drawing/2014/main" id="{6916E0B2-233E-85D0-E7FE-70DD61CF372F}"/>
              </a:ext>
            </a:extLst>
          </p:cNvPr>
          <p:cNvGrpSpPr/>
          <p:nvPr/>
        </p:nvGrpSpPr>
        <p:grpSpPr>
          <a:xfrm>
            <a:off x="3919029" y="5244001"/>
            <a:ext cx="1419785" cy="1129700"/>
            <a:chOff x="10134600" y="6896100"/>
            <a:chExt cx="2659380" cy="1905000"/>
          </a:xfrm>
        </p:grpSpPr>
        <p:cxnSp>
          <p:nvCxnSpPr>
            <p:cNvPr id="23" name="Straight Connector 26">
              <a:extLst>
                <a:ext uri="{FF2B5EF4-FFF2-40B4-BE49-F238E27FC236}">
                  <a16:creationId xmlns:a16="http://schemas.microsoft.com/office/drawing/2014/main" id="{38BA926C-532F-9B5A-B712-0FA4C3907393}"/>
                </a:ext>
              </a:extLst>
            </p:cNvPr>
            <p:cNvCxnSpPr/>
            <p:nvPr/>
          </p:nvCxnSpPr>
          <p:spPr>
            <a:xfrm>
              <a:off x="10134600" y="8801100"/>
              <a:ext cx="2659380" cy="0"/>
            </a:xfrm>
            <a:prstGeom prst="line">
              <a:avLst/>
            </a:prstGeom>
            <a:noFill/>
            <a:ln w="28575" cap="flat" cmpd="sng" algn="ctr">
              <a:solidFill>
                <a:srgbClr val="191919"/>
              </a:solidFill>
              <a:prstDash val="solid"/>
            </a:ln>
            <a:effectLst/>
          </p:spPr>
        </p:cxnSp>
        <p:cxnSp>
          <p:nvCxnSpPr>
            <p:cNvPr id="24" name="Straight Connector 36">
              <a:extLst>
                <a:ext uri="{FF2B5EF4-FFF2-40B4-BE49-F238E27FC236}">
                  <a16:creationId xmlns:a16="http://schemas.microsoft.com/office/drawing/2014/main" id="{4CBDB39F-5301-460F-5E82-396D0F987885}"/>
                </a:ext>
              </a:extLst>
            </p:cNvPr>
            <p:cNvCxnSpPr/>
            <p:nvPr/>
          </p:nvCxnSpPr>
          <p:spPr>
            <a:xfrm>
              <a:off x="10134600" y="6896100"/>
              <a:ext cx="0" cy="1905000"/>
            </a:xfrm>
            <a:prstGeom prst="line">
              <a:avLst/>
            </a:prstGeom>
            <a:noFill/>
            <a:ln w="28575" cap="flat" cmpd="sng" algn="ctr">
              <a:solidFill>
                <a:srgbClr val="191919"/>
              </a:solidFill>
              <a:prstDash val="solid"/>
            </a:ln>
            <a:effectLst/>
          </p:spPr>
        </p:cxnSp>
      </p:grpSp>
      <p:grpSp>
        <p:nvGrpSpPr>
          <p:cNvPr id="25" name="Group 37">
            <a:extLst>
              <a:ext uri="{FF2B5EF4-FFF2-40B4-BE49-F238E27FC236}">
                <a16:creationId xmlns:a16="http://schemas.microsoft.com/office/drawing/2014/main" id="{B0A8E9D2-1F42-B5B2-C947-DA26931194A2}"/>
              </a:ext>
            </a:extLst>
          </p:cNvPr>
          <p:cNvGrpSpPr/>
          <p:nvPr/>
        </p:nvGrpSpPr>
        <p:grpSpPr>
          <a:xfrm>
            <a:off x="5849683" y="5244001"/>
            <a:ext cx="1419785" cy="1039324"/>
            <a:chOff x="10134600" y="7048500"/>
            <a:chExt cx="2659380" cy="1752600"/>
          </a:xfrm>
        </p:grpSpPr>
        <p:cxnSp>
          <p:nvCxnSpPr>
            <p:cNvPr id="26" name="Straight Connector 38">
              <a:extLst>
                <a:ext uri="{FF2B5EF4-FFF2-40B4-BE49-F238E27FC236}">
                  <a16:creationId xmlns:a16="http://schemas.microsoft.com/office/drawing/2014/main" id="{0ABD1B7C-2323-1F53-0B6D-41979D59CBF0}"/>
                </a:ext>
              </a:extLst>
            </p:cNvPr>
            <p:cNvCxnSpPr/>
            <p:nvPr/>
          </p:nvCxnSpPr>
          <p:spPr>
            <a:xfrm>
              <a:off x="10134600" y="8801100"/>
              <a:ext cx="2659380" cy="0"/>
            </a:xfrm>
            <a:prstGeom prst="line">
              <a:avLst/>
            </a:prstGeom>
            <a:noFill/>
            <a:ln w="28575" cap="flat" cmpd="sng" algn="ctr">
              <a:solidFill>
                <a:srgbClr val="191919"/>
              </a:solidFill>
              <a:prstDash val="solid"/>
            </a:ln>
            <a:effectLst/>
          </p:spPr>
        </p:cxnSp>
        <p:cxnSp>
          <p:nvCxnSpPr>
            <p:cNvPr id="27" name="Straight Connector 39">
              <a:extLst>
                <a:ext uri="{FF2B5EF4-FFF2-40B4-BE49-F238E27FC236}">
                  <a16:creationId xmlns:a16="http://schemas.microsoft.com/office/drawing/2014/main" id="{0E767DC3-5676-8BD9-CAE3-C17EB6FD7D69}"/>
                </a:ext>
              </a:extLst>
            </p:cNvPr>
            <p:cNvCxnSpPr/>
            <p:nvPr/>
          </p:nvCxnSpPr>
          <p:spPr>
            <a:xfrm flipH="1">
              <a:off x="10134600" y="7048500"/>
              <a:ext cx="1906977" cy="1752600"/>
            </a:xfrm>
            <a:prstGeom prst="line">
              <a:avLst/>
            </a:prstGeom>
            <a:noFill/>
            <a:ln w="28575" cap="flat" cmpd="sng" algn="ctr">
              <a:solidFill>
                <a:srgbClr val="191919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7981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967BCA0F-1CAD-B78D-2B1B-FBBF5B7B5015}"/>
              </a:ext>
            </a:extLst>
          </p:cNvPr>
          <p:cNvGrpSpPr/>
          <p:nvPr/>
        </p:nvGrpSpPr>
        <p:grpSpPr>
          <a:xfrm>
            <a:off x="1117814" y="664035"/>
            <a:ext cx="6612978" cy="1136417"/>
            <a:chOff x="679234" y="1367191"/>
            <a:chExt cx="9745194" cy="1876675"/>
          </a:xfrm>
        </p:grpSpPr>
        <p:sp>
          <p:nvSpPr>
            <p:cNvPr id="7" name="Google Shape;1223;p43">
              <a:extLst>
                <a:ext uri="{FF2B5EF4-FFF2-40B4-BE49-F238E27FC236}">
                  <a16:creationId xmlns:a16="http://schemas.microsoft.com/office/drawing/2014/main" id="{CB804CAD-3784-03B2-5680-222485858CC7}"/>
                </a:ext>
              </a:extLst>
            </p:cNvPr>
            <p:cNvSpPr/>
            <p:nvPr/>
          </p:nvSpPr>
          <p:spPr>
            <a:xfrm>
              <a:off x="975628" y="1866900"/>
              <a:ext cx="9448800" cy="1376966"/>
            </a:xfrm>
            <a:prstGeom prst="wedgeRoundRectCallout">
              <a:avLst>
                <a:gd name="adj1" fmla="val -37210"/>
                <a:gd name="adj2" fmla="val 96601"/>
                <a:gd name="adj3" fmla="val 16667"/>
              </a:avLst>
            </a:prstGeom>
            <a:solidFill>
              <a:srgbClr val="FDCCD0"/>
            </a:solidFill>
            <a:ln>
              <a:noFill/>
            </a:ln>
          </p:spPr>
          <p:txBody>
            <a:bodyPr spcFirstLastPara="1" wrap="square" lIns="95419" tIns="95419" rIns="286281" bIns="95419" anchor="ctr" anchorCtr="0">
              <a:noAutofit/>
            </a:bodyPr>
            <a:lstStyle/>
            <a:p>
              <a:pPr marL="0" marR="0" lvl="0" indent="0" algn="ctr" defTabSz="954438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Kể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tên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các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đã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học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8" name="Google Shape;615;p62">
              <a:extLst>
                <a:ext uri="{FF2B5EF4-FFF2-40B4-BE49-F238E27FC236}">
                  <a16:creationId xmlns:a16="http://schemas.microsoft.com/office/drawing/2014/main" id="{CEB587DC-9BEF-8F07-F1B5-969DEADD673B}"/>
                </a:ext>
              </a:extLst>
            </p:cNvPr>
            <p:cNvGrpSpPr/>
            <p:nvPr/>
          </p:nvGrpSpPr>
          <p:grpSpPr>
            <a:xfrm rot="1254645">
              <a:off x="679234" y="1367191"/>
              <a:ext cx="874540" cy="1276771"/>
              <a:chOff x="2233250" y="1888675"/>
              <a:chExt cx="481250" cy="659975"/>
            </a:xfrm>
          </p:grpSpPr>
          <p:sp>
            <p:nvSpPr>
              <p:cNvPr id="9" name="Google Shape;616;p62">
                <a:extLst>
                  <a:ext uri="{FF2B5EF4-FFF2-40B4-BE49-F238E27FC236}">
                    <a16:creationId xmlns:a16="http://schemas.microsoft.com/office/drawing/2014/main" id="{A3DC2516-ACE7-A5CB-3ABC-FEF2D3754202}"/>
                  </a:ext>
                </a:extLst>
              </p:cNvPr>
              <p:cNvSpPr/>
              <p:nvPr/>
            </p:nvSpPr>
            <p:spPr>
              <a:xfrm>
                <a:off x="2260025" y="1911050"/>
                <a:ext cx="413925" cy="481125"/>
              </a:xfrm>
              <a:custGeom>
                <a:avLst/>
                <a:gdLst/>
                <a:ahLst/>
                <a:cxnLst/>
                <a:rect l="l" t="t" r="r" b="b"/>
                <a:pathLst>
                  <a:path w="16557" h="19245" extrusionOk="0">
                    <a:moveTo>
                      <a:pt x="7225" y="1"/>
                    </a:moveTo>
                    <a:cubicBezTo>
                      <a:pt x="4767" y="1"/>
                      <a:pt x="2207" y="979"/>
                      <a:pt x="1138" y="3144"/>
                    </a:cubicBezTo>
                    <a:cubicBezTo>
                      <a:pt x="1" y="5459"/>
                      <a:pt x="287" y="9700"/>
                      <a:pt x="2528" y="11348"/>
                    </a:cubicBezTo>
                    <a:cubicBezTo>
                      <a:pt x="3201" y="10408"/>
                      <a:pt x="3969" y="9442"/>
                      <a:pt x="4774" y="8631"/>
                    </a:cubicBezTo>
                    <a:cubicBezTo>
                      <a:pt x="4795" y="8611"/>
                      <a:pt x="4815" y="8605"/>
                      <a:pt x="4829" y="8591"/>
                    </a:cubicBezTo>
                    <a:cubicBezTo>
                      <a:pt x="3479" y="7806"/>
                      <a:pt x="3888" y="3859"/>
                      <a:pt x="6240" y="3859"/>
                    </a:cubicBezTo>
                    <a:cubicBezTo>
                      <a:pt x="6480" y="3859"/>
                      <a:pt x="6740" y="3900"/>
                      <a:pt x="7021" y="3989"/>
                    </a:cubicBezTo>
                    <a:cubicBezTo>
                      <a:pt x="10643" y="5141"/>
                      <a:pt x="10118" y="10224"/>
                      <a:pt x="7127" y="11714"/>
                    </a:cubicBezTo>
                    <a:cubicBezTo>
                      <a:pt x="7068" y="11744"/>
                      <a:pt x="7005" y="11759"/>
                      <a:pt x="6941" y="11759"/>
                    </a:cubicBezTo>
                    <a:cubicBezTo>
                      <a:pt x="6930" y="11759"/>
                      <a:pt x="6920" y="11758"/>
                      <a:pt x="6909" y="11757"/>
                    </a:cubicBezTo>
                    <a:lnTo>
                      <a:pt x="6909" y="11757"/>
                    </a:lnTo>
                    <a:cubicBezTo>
                      <a:pt x="7012" y="14290"/>
                      <a:pt x="7201" y="16726"/>
                      <a:pt x="7542" y="19245"/>
                    </a:cubicBezTo>
                    <a:cubicBezTo>
                      <a:pt x="8010" y="19196"/>
                      <a:pt x="8533" y="19129"/>
                      <a:pt x="9030" y="19129"/>
                    </a:cubicBezTo>
                    <a:cubicBezTo>
                      <a:pt x="9238" y="19129"/>
                      <a:pt x="9441" y="19141"/>
                      <a:pt x="9634" y="19170"/>
                    </a:cubicBezTo>
                    <a:cubicBezTo>
                      <a:pt x="9663" y="17620"/>
                      <a:pt x="9600" y="16061"/>
                      <a:pt x="9743" y="14520"/>
                    </a:cubicBezTo>
                    <a:cubicBezTo>
                      <a:pt x="9479" y="14322"/>
                      <a:pt x="9465" y="13823"/>
                      <a:pt x="9875" y="13717"/>
                    </a:cubicBezTo>
                    <a:cubicBezTo>
                      <a:pt x="16557" y="11921"/>
                      <a:pt x="16333" y="2872"/>
                      <a:pt x="10193" y="519"/>
                    </a:cubicBezTo>
                    <a:cubicBezTo>
                      <a:pt x="9305" y="179"/>
                      <a:pt x="8274" y="1"/>
                      <a:pt x="7225" y="1"/>
                    </a:cubicBezTo>
                    <a:close/>
                  </a:path>
                </a:pathLst>
              </a:custGeom>
              <a:solidFill>
                <a:srgbClr val="9FE4F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617;p62">
                <a:extLst>
                  <a:ext uri="{FF2B5EF4-FFF2-40B4-BE49-F238E27FC236}">
                    <a16:creationId xmlns:a16="http://schemas.microsoft.com/office/drawing/2014/main" id="{79A59C58-681D-9318-97D6-99C8E94C16E4}"/>
                  </a:ext>
                </a:extLst>
              </p:cNvPr>
              <p:cNvSpPr/>
              <p:nvPr/>
            </p:nvSpPr>
            <p:spPr>
              <a:xfrm>
                <a:off x="2423500" y="2439225"/>
                <a:ext cx="104600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4377" extrusionOk="0">
                    <a:moveTo>
                      <a:pt x="3313" y="868"/>
                    </a:moveTo>
                    <a:lnTo>
                      <a:pt x="3313" y="3427"/>
                    </a:lnTo>
                    <a:cubicBezTo>
                      <a:pt x="2980" y="3436"/>
                      <a:pt x="2654" y="3444"/>
                      <a:pt x="2327" y="3461"/>
                    </a:cubicBezTo>
                    <a:cubicBezTo>
                      <a:pt x="2158" y="3465"/>
                      <a:pt x="1762" y="3534"/>
                      <a:pt x="1433" y="3534"/>
                    </a:cubicBezTo>
                    <a:cubicBezTo>
                      <a:pt x="1221" y="3534"/>
                      <a:pt x="1037" y="3506"/>
                      <a:pt x="958" y="3413"/>
                    </a:cubicBezTo>
                    <a:cubicBezTo>
                      <a:pt x="829" y="3258"/>
                      <a:pt x="963" y="2427"/>
                      <a:pt x="966" y="2224"/>
                    </a:cubicBezTo>
                    <a:cubicBezTo>
                      <a:pt x="972" y="1800"/>
                      <a:pt x="978" y="1378"/>
                      <a:pt x="980" y="954"/>
                    </a:cubicBezTo>
                    <a:cubicBezTo>
                      <a:pt x="1760" y="949"/>
                      <a:pt x="2539" y="908"/>
                      <a:pt x="3313" y="868"/>
                    </a:cubicBezTo>
                    <a:close/>
                    <a:moveTo>
                      <a:pt x="3780" y="0"/>
                    </a:moveTo>
                    <a:cubicBezTo>
                      <a:pt x="3767" y="0"/>
                      <a:pt x="3753" y="1"/>
                      <a:pt x="3740" y="3"/>
                    </a:cubicBezTo>
                    <a:cubicBezTo>
                      <a:pt x="2789" y="126"/>
                      <a:pt x="1829" y="241"/>
                      <a:pt x="883" y="410"/>
                    </a:cubicBezTo>
                    <a:cubicBezTo>
                      <a:pt x="800" y="319"/>
                      <a:pt x="678" y="273"/>
                      <a:pt x="556" y="273"/>
                    </a:cubicBezTo>
                    <a:cubicBezTo>
                      <a:pt x="367" y="273"/>
                      <a:pt x="178" y="383"/>
                      <a:pt x="132" y="602"/>
                    </a:cubicBezTo>
                    <a:cubicBezTo>
                      <a:pt x="84" y="662"/>
                      <a:pt x="75" y="745"/>
                      <a:pt x="107" y="814"/>
                    </a:cubicBezTo>
                    <a:cubicBezTo>
                      <a:pt x="101" y="1453"/>
                      <a:pt x="92" y="2098"/>
                      <a:pt x="84" y="2734"/>
                    </a:cubicBezTo>
                    <a:cubicBezTo>
                      <a:pt x="75" y="3186"/>
                      <a:pt x="1" y="3734"/>
                      <a:pt x="333" y="4092"/>
                    </a:cubicBezTo>
                    <a:cubicBezTo>
                      <a:pt x="555" y="4332"/>
                      <a:pt x="855" y="4377"/>
                      <a:pt x="1160" y="4377"/>
                    </a:cubicBezTo>
                    <a:cubicBezTo>
                      <a:pt x="1291" y="4377"/>
                      <a:pt x="1423" y="4368"/>
                      <a:pt x="1551" y="4364"/>
                    </a:cubicBezTo>
                    <a:lnTo>
                      <a:pt x="3748" y="4290"/>
                    </a:lnTo>
                    <a:cubicBezTo>
                      <a:pt x="3981" y="4278"/>
                      <a:pt x="4184" y="4095"/>
                      <a:pt x="4184" y="3854"/>
                    </a:cubicBezTo>
                    <a:lnTo>
                      <a:pt x="4158" y="424"/>
                    </a:lnTo>
                    <a:cubicBezTo>
                      <a:pt x="4158" y="227"/>
                      <a:pt x="3988" y="0"/>
                      <a:pt x="3780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 w="9525" cap="flat" cmpd="sng">
                <a:solidFill>
                  <a:srgbClr val="0038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618;p62">
                <a:extLst>
                  <a:ext uri="{FF2B5EF4-FFF2-40B4-BE49-F238E27FC236}">
                    <a16:creationId xmlns:a16="http://schemas.microsoft.com/office/drawing/2014/main" id="{8ECC94AB-328A-B893-067B-A2A32EB809BE}"/>
                  </a:ext>
                </a:extLst>
              </p:cNvPr>
              <p:cNvSpPr/>
              <p:nvPr/>
            </p:nvSpPr>
            <p:spPr>
              <a:xfrm>
                <a:off x="2233250" y="1888675"/>
                <a:ext cx="481250" cy="527925"/>
              </a:xfrm>
              <a:custGeom>
                <a:avLst/>
                <a:gdLst/>
                <a:ahLst/>
                <a:cxnLst/>
                <a:rect l="l" t="t" r="r" b="b"/>
                <a:pathLst>
                  <a:path w="19250" h="21117" extrusionOk="0">
                    <a:moveTo>
                      <a:pt x="8296" y="896"/>
                    </a:moveTo>
                    <a:cubicBezTo>
                      <a:pt x="9345" y="896"/>
                      <a:pt x="10376" y="1074"/>
                      <a:pt x="11264" y="1414"/>
                    </a:cubicBezTo>
                    <a:cubicBezTo>
                      <a:pt x="17404" y="3767"/>
                      <a:pt x="17628" y="12816"/>
                      <a:pt x="10946" y="14612"/>
                    </a:cubicBezTo>
                    <a:cubicBezTo>
                      <a:pt x="10536" y="14721"/>
                      <a:pt x="10550" y="15217"/>
                      <a:pt x="10811" y="15412"/>
                    </a:cubicBezTo>
                    <a:cubicBezTo>
                      <a:pt x="10668" y="16956"/>
                      <a:pt x="10734" y="18515"/>
                      <a:pt x="10705" y="20062"/>
                    </a:cubicBezTo>
                    <a:cubicBezTo>
                      <a:pt x="10512" y="20034"/>
                      <a:pt x="10309" y="20022"/>
                      <a:pt x="10102" y="20022"/>
                    </a:cubicBezTo>
                    <a:cubicBezTo>
                      <a:pt x="9603" y="20022"/>
                      <a:pt x="9080" y="20088"/>
                      <a:pt x="8611" y="20137"/>
                    </a:cubicBezTo>
                    <a:cubicBezTo>
                      <a:pt x="8270" y="17618"/>
                      <a:pt x="8083" y="15185"/>
                      <a:pt x="7977" y="12652"/>
                    </a:cubicBezTo>
                    <a:lnTo>
                      <a:pt x="7977" y="12652"/>
                    </a:lnTo>
                    <a:cubicBezTo>
                      <a:pt x="7987" y="12653"/>
                      <a:pt x="7997" y="12653"/>
                      <a:pt x="8007" y="12653"/>
                    </a:cubicBezTo>
                    <a:cubicBezTo>
                      <a:pt x="8073" y="12653"/>
                      <a:pt x="8138" y="12637"/>
                      <a:pt x="8195" y="12607"/>
                    </a:cubicBezTo>
                    <a:cubicBezTo>
                      <a:pt x="11189" y="11117"/>
                      <a:pt x="11714" y="6036"/>
                      <a:pt x="8092" y="4882"/>
                    </a:cubicBezTo>
                    <a:cubicBezTo>
                      <a:pt x="7811" y="4792"/>
                      <a:pt x="7551" y="4751"/>
                      <a:pt x="7311" y="4751"/>
                    </a:cubicBezTo>
                    <a:cubicBezTo>
                      <a:pt x="4958" y="4751"/>
                      <a:pt x="4548" y="8698"/>
                      <a:pt x="5900" y="9483"/>
                    </a:cubicBezTo>
                    <a:cubicBezTo>
                      <a:pt x="5886" y="9500"/>
                      <a:pt x="5866" y="9503"/>
                      <a:pt x="5845" y="9523"/>
                    </a:cubicBezTo>
                    <a:cubicBezTo>
                      <a:pt x="5040" y="10334"/>
                      <a:pt x="4272" y="11300"/>
                      <a:pt x="3599" y="12240"/>
                    </a:cubicBezTo>
                    <a:cubicBezTo>
                      <a:pt x="1358" y="10592"/>
                      <a:pt x="1072" y="6354"/>
                      <a:pt x="2209" y="4039"/>
                    </a:cubicBezTo>
                    <a:cubicBezTo>
                      <a:pt x="3278" y="1874"/>
                      <a:pt x="5838" y="896"/>
                      <a:pt x="8296" y="896"/>
                    </a:cubicBezTo>
                    <a:close/>
                    <a:moveTo>
                      <a:pt x="8396" y="0"/>
                    </a:moveTo>
                    <a:cubicBezTo>
                      <a:pt x="5484" y="0"/>
                      <a:pt x="2235" y="1219"/>
                      <a:pt x="1118" y="3913"/>
                    </a:cubicBezTo>
                    <a:cubicBezTo>
                      <a:pt x="0" y="6615"/>
                      <a:pt x="559" y="11297"/>
                      <a:pt x="3292" y="12830"/>
                    </a:cubicBezTo>
                    <a:cubicBezTo>
                      <a:pt x="3342" y="12863"/>
                      <a:pt x="3398" y="12879"/>
                      <a:pt x="3454" y="12879"/>
                    </a:cubicBezTo>
                    <a:cubicBezTo>
                      <a:pt x="3536" y="12879"/>
                      <a:pt x="3616" y="12846"/>
                      <a:pt x="3674" y="12781"/>
                    </a:cubicBezTo>
                    <a:cubicBezTo>
                      <a:pt x="3680" y="12782"/>
                      <a:pt x="3686" y="12782"/>
                      <a:pt x="3693" y="12782"/>
                    </a:cubicBezTo>
                    <a:cubicBezTo>
                      <a:pt x="3749" y="12782"/>
                      <a:pt x="3804" y="12760"/>
                      <a:pt x="3845" y="12721"/>
                    </a:cubicBezTo>
                    <a:cubicBezTo>
                      <a:pt x="4737" y="11925"/>
                      <a:pt x="5656" y="11019"/>
                      <a:pt x="6404" y="10085"/>
                    </a:cubicBezTo>
                    <a:cubicBezTo>
                      <a:pt x="6519" y="9950"/>
                      <a:pt x="6533" y="9758"/>
                      <a:pt x="6444" y="9609"/>
                    </a:cubicBezTo>
                    <a:cubicBezTo>
                      <a:pt x="6573" y="9578"/>
                      <a:pt x="6651" y="9406"/>
                      <a:pt x="6536" y="9311"/>
                    </a:cubicBezTo>
                    <a:cubicBezTo>
                      <a:pt x="5934" y="8798"/>
                      <a:pt x="5969" y="7773"/>
                      <a:pt x="6052" y="7051"/>
                    </a:cubicBezTo>
                    <a:cubicBezTo>
                      <a:pt x="6055" y="6758"/>
                      <a:pt x="6126" y="6469"/>
                      <a:pt x="6255" y="6205"/>
                    </a:cubicBezTo>
                    <a:cubicBezTo>
                      <a:pt x="6725" y="6022"/>
                      <a:pt x="7201" y="5839"/>
                      <a:pt x="7671" y="5655"/>
                    </a:cubicBezTo>
                    <a:cubicBezTo>
                      <a:pt x="8258" y="5675"/>
                      <a:pt x="8966" y="6432"/>
                      <a:pt x="9252" y="6873"/>
                    </a:cubicBezTo>
                    <a:cubicBezTo>
                      <a:pt x="10447" y="8715"/>
                      <a:pt x="9585" y="10887"/>
                      <a:pt x="7739" y="11830"/>
                    </a:cubicBezTo>
                    <a:cubicBezTo>
                      <a:pt x="7631" y="11882"/>
                      <a:pt x="7550" y="11982"/>
                      <a:pt x="7522" y="12099"/>
                    </a:cubicBezTo>
                    <a:cubicBezTo>
                      <a:pt x="7473" y="12134"/>
                      <a:pt x="7439" y="12185"/>
                      <a:pt x="7427" y="12245"/>
                    </a:cubicBezTo>
                    <a:cubicBezTo>
                      <a:pt x="6943" y="14939"/>
                      <a:pt x="7121" y="17988"/>
                      <a:pt x="7888" y="20612"/>
                    </a:cubicBezTo>
                    <a:cubicBezTo>
                      <a:pt x="7948" y="20812"/>
                      <a:pt x="8088" y="20896"/>
                      <a:pt x="8232" y="20896"/>
                    </a:cubicBezTo>
                    <a:cubicBezTo>
                      <a:pt x="8317" y="20896"/>
                      <a:pt x="8404" y="20866"/>
                      <a:pt x="8476" y="20813"/>
                    </a:cubicBezTo>
                    <a:cubicBezTo>
                      <a:pt x="8977" y="20862"/>
                      <a:pt x="9548" y="20938"/>
                      <a:pt x="10091" y="20938"/>
                    </a:cubicBezTo>
                    <a:cubicBezTo>
                      <a:pt x="10306" y="20938"/>
                      <a:pt x="10517" y="20926"/>
                      <a:pt x="10717" y="20896"/>
                    </a:cubicBezTo>
                    <a:cubicBezTo>
                      <a:pt x="10774" y="21043"/>
                      <a:pt x="10922" y="21116"/>
                      <a:pt x="11073" y="21116"/>
                    </a:cubicBezTo>
                    <a:cubicBezTo>
                      <a:pt x="11274" y="21116"/>
                      <a:pt x="11481" y="20987"/>
                      <a:pt x="11496" y="20727"/>
                    </a:cubicBezTo>
                    <a:cubicBezTo>
                      <a:pt x="11596" y="18991"/>
                      <a:pt x="11654" y="17174"/>
                      <a:pt x="11244" y="15472"/>
                    </a:cubicBezTo>
                    <a:cubicBezTo>
                      <a:pt x="19250" y="13306"/>
                      <a:pt x="18235" y="2013"/>
                      <a:pt x="10493" y="228"/>
                    </a:cubicBezTo>
                    <a:cubicBezTo>
                      <a:pt x="9842" y="78"/>
                      <a:pt x="9130" y="0"/>
                      <a:pt x="8396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 w="9525" cap="flat" cmpd="sng">
                <a:solidFill>
                  <a:srgbClr val="0038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619;p62">
                <a:extLst>
                  <a:ext uri="{FF2B5EF4-FFF2-40B4-BE49-F238E27FC236}">
                    <a16:creationId xmlns:a16="http://schemas.microsoft.com/office/drawing/2014/main" id="{95B30FDC-B977-E0C1-0064-69BC1E5445D3}"/>
                  </a:ext>
                </a:extLst>
              </p:cNvPr>
              <p:cNvSpPr/>
              <p:nvPr/>
            </p:nvSpPr>
            <p:spPr>
              <a:xfrm>
                <a:off x="2444200" y="2460925"/>
                <a:ext cx="6212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2667" extrusionOk="0">
                    <a:moveTo>
                      <a:pt x="2485" y="0"/>
                    </a:moveTo>
                    <a:cubicBezTo>
                      <a:pt x="1711" y="40"/>
                      <a:pt x="932" y="78"/>
                      <a:pt x="152" y="86"/>
                    </a:cubicBezTo>
                    <a:cubicBezTo>
                      <a:pt x="150" y="510"/>
                      <a:pt x="144" y="932"/>
                      <a:pt x="138" y="1356"/>
                    </a:cubicBezTo>
                    <a:cubicBezTo>
                      <a:pt x="135" y="1559"/>
                      <a:pt x="1" y="2390"/>
                      <a:pt x="130" y="2545"/>
                    </a:cubicBezTo>
                    <a:cubicBezTo>
                      <a:pt x="209" y="2638"/>
                      <a:pt x="393" y="2666"/>
                      <a:pt x="605" y="2666"/>
                    </a:cubicBezTo>
                    <a:cubicBezTo>
                      <a:pt x="934" y="2666"/>
                      <a:pt x="1330" y="2597"/>
                      <a:pt x="1499" y="2593"/>
                    </a:cubicBezTo>
                    <a:cubicBezTo>
                      <a:pt x="1826" y="2576"/>
                      <a:pt x="2152" y="2568"/>
                      <a:pt x="2485" y="2559"/>
                    </a:cubicBezTo>
                    <a:lnTo>
                      <a:pt x="2485" y="0"/>
                    </a:lnTo>
                    <a:close/>
                  </a:path>
                </a:pathLst>
              </a:custGeom>
              <a:solidFill>
                <a:srgbClr val="9FE4F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C58D9C8D-FD38-84A8-D4BD-D382A6293906}"/>
              </a:ext>
            </a:extLst>
          </p:cNvPr>
          <p:cNvGrpSpPr/>
          <p:nvPr/>
        </p:nvGrpSpPr>
        <p:grpSpPr>
          <a:xfrm>
            <a:off x="1037811" y="1650073"/>
            <a:ext cx="5191018" cy="1777263"/>
            <a:chOff x="1522792" y="2021456"/>
            <a:chExt cx="7786527" cy="2665894"/>
          </a:xfrm>
        </p:grpSpPr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5A45A6CF-6BD9-ACBA-4828-10A13141FEB2}"/>
                </a:ext>
              </a:extLst>
            </p:cNvPr>
            <p:cNvSpPr/>
            <p:nvPr/>
          </p:nvSpPr>
          <p:spPr>
            <a:xfrm>
              <a:off x="1522792" y="3485927"/>
              <a:ext cx="4188900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1019" marR="0" lvl="0" indent="-381019" algn="just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 tam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giác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endParaRPr>
            </a:p>
          </p:txBody>
        </p:sp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id="{1A9B8F72-8D66-4F9F-B89D-B2202AFBAF4E}"/>
                </a:ext>
              </a:extLst>
            </p:cNvPr>
            <p:cNvGrpSpPr/>
            <p:nvPr/>
          </p:nvGrpSpPr>
          <p:grpSpPr>
            <a:xfrm>
              <a:off x="6336044" y="2021456"/>
              <a:ext cx="2973275" cy="2665894"/>
              <a:chOff x="5848230" y="2623676"/>
              <a:chExt cx="3557730" cy="3146592"/>
            </a:xfrm>
          </p:grpSpPr>
          <p:sp>
            <p:nvSpPr>
              <p:cNvPr id="16" name="Isosceles Triangle 4">
                <a:extLst>
                  <a:ext uri="{FF2B5EF4-FFF2-40B4-BE49-F238E27FC236}">
                    <a16:creationId xmlns:a16="http://schemas.microsoft.com/office/drawing/2014/main" id="{3481536C-3BAD-E1D9-8844-DF566887E858}"/>
                  </a:ext>
                </a:extLst>
              </p:cNvPr>
              <p:cNvSpPr/>
              <p:nvPr/>
            </p:nvSpPr>
            <p:spPr>
              <a:xfrm>
                <a:off x="6457950" y="3725764"/>
                <a:ext cx="2286000" cy="1981200"/>
              </a:xfrm>
              <a:prstGeom prst="triangle">
                <a:avLst/>
              </a:prstGeom>
              <a:noFill/>
              <a:ln w="25400" cap="flat" cmpd="sng" algn="ctr">
                <a:solidFill>
                  <a:srgbClr val="19191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4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BBF5ED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7" name="Rectangle 26">
                <a:extLst>
                  <a:ext uri="{FF2B5EF4-FFF2-40B4-BE49-F238E27FC236}">
                    <a16:creationId xmlns:a16="http://schemas.microsoft.com/office/drawing/2014/main" id="{C3C76A44-1BE5-C4D1-06CF-75E0DCFB3BB1}"/>
                  </a:ext>
                </a:extLst>
              </p:cNvPr>
              <p:cNvSpPr/>
              <p:nvPr/>
            </p:nvSpPr>
            <p:spPr>
              <a:xfrm>
                <a:off x="7230948" y="2623676"/>
                <a:ext cx="740004" cy="1005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A</a:t>
                </a:r>
              </a:p>
            </p:txBody>
          </p:sp>
          <p:sp>
            <p:nvSpPr>
              <p:cNvPr id="18" name="Rectangle 28">
                <a:extLst>
                  <a:ext uri="{FF2B5EF4-FFF2-40B4-BE49-F238E27FC236}">
                    <a16:creationId xmlns:a16="http://schemas.microsoft.com/office/drawing/2014/main" id="{7C4E3A86-D6EE-B409-9F8A-A651B96097BE}"/>
                  </a:ext>
                </a:extLst>
              </p:cNvPr>
              <p:cNvSpPr/>
              <p:nvPr/>
            </p:nvSpPr>
            <p:spPr>
              <a:xfrm>
                <a:off x="5848230" y="4764910"/>
                <a:ext cx="647935" cy="1005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B</a:t>
                </a:r>
              </a:p>
            </p:txBody>
          </p:sp>
          <p:sp>
            <p:nvSpPr>
              <p:cNvPr id="19" name="Rectangle 29">
                <a:extLst>
                  <a:ext uri="{FF2B5EF4-FFF2-40B4-BE49-F238E27FC236}">
                    <a16:creationId xmlns:a16="http://schemas.microsoft.com/office/drawing/2014/main" id="{EF399AD4-F2A2-71DA-481D-19AD4DB5D68A}"/>
                  </a:ext>
                </a:extLst>
              </p:cNvPr>
              <p:cNvSpPr/>
              <p:nvPr/>
            </p:nvSpPr>
            <p:spPr>
              <a:xfrm>
                <a:off x="8625676" y="4764907"/>
                <a:ext cx="780284" cy="1005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C</a:t>
                </a:r>
              </a:p>
            </p:txBody>
          </p:sp>
        </p:grpSp>
      </p:grpSp>
      <p:grpSp>
        <p:nvGrpSpPr>
          <p:cNvPr id="20" name="Group 66">
            <a:extLst>
              <a:ext uri="{FF2B5EF4-FFF2-40B4-BE49-F238E27FC236}">
                <a16:creationId xmlns:a16="http://schemas.microsoft.com/office/drawing/2014/main" id="{C1A4B51B-EF65-0757-DBFE-4501D471779E}"/>
              </a:ext>
            </a:extLst>
          </p:cNvPr>
          <p:cNvGrpSpPr/>
          <p:nvPr/>
        </p:nvGrpSpPr>
        <p:grpSpPr>
          <a:xfrm>
            <a:off x="1030671" y="3447770"/>
            <a:ext cx="5643195" cy="1744069"/>
            <a:chOff x="1550490" y="4954852"/>
            <a:chExt cx="8464793" cy="2616102"/>
          </a:xfrm>
        </p:grpSpPr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F14411D9-86BD-E85C-84B0-7D9735EF2CC8}"/>
                </a:ext>
              </a:extLst>
            </p:cNvPr>
            <p:cNvSpPr/>
            <p:nvPr/>
          </p:nvSpPr>
          <p:spPr>
            <a:xfrm>
              <a:off x="1550490" y="5956246"/>
              <a:ext cx="4188899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1019" marR="0" lvl="0" indent="-381019" algn="just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tứ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giác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endParaRPr>
            </a:p>
          </p:txBody>
        </p:sp>
        <p:grpSp>
          <p:nvGrpSpPr>
            <p:cNvPr id="22" name="Group 63">
              <a:extLst>
                <a:ext uri="{FF2B5EF4-FFF2-40B4-BE49-F238E27FC236}">
                  <a16:creationId xmlns:a16="http://schemas.microsoft.com/office/drawing/2014/main" id="{32DA6F3D-B9BB-B770-B6AC-86284BD786CE}"/>
                </a:ext>
              </a:extLst>
            </p:cNvPr>
            <p:cNvGrpSpPr/>
            <p:nvPr/>
          </p:nvGrpSpPr>
          <p:grpSpPr>
            <a:xfrm>
              <a:off x="5856385" y="4954852"/>
              <a:ext cx="4158898" cy="2616102"/>
              <a:chOff x="5856385" y="4954852"/>
              <a:chExt cx="4158898" cy="2616102"/>
            </a:xfrm>
          </p:grpSpPr>
          <p:grpSp>
            <p:nvGrpSpPr>
              <p:cNvPr id="23" name="Group 40">
                <a:extLst>
                  <a:ext uri="{FF2B5EF4-FFF2-40B4-BE49-F238E27FC236}">
                    <a16:creationId xmlns:a16="http://schemas.microsoft.com/office/drawing/2014/main" id="{086AD2CF-0E1E-D23A-8B6D-CE1BA3FADE94}"/>
                  </a:ext>
                </a:extLst>
              </p:cNvPr>
              <p:cNvGrpSpPr/>
              <p:nvPr/>
            </p:nvGrpSpPr>
            <p:grpSpPr>
              <a:xfrm>
                <a:off x="6426116" y="5575084"/>
                <a:ext cx="2844968" cy="1600200"/>
                <a:chOff x="6384839" y="5524500"/>
                <a:chExt cx="2844968" cy="1600200"/>
              </a:xfrm>
            </p:grpSpPr>
            <p:cxnSp>
              <p:nvCxnSpPr>
                <p:cNvPr id="28" name="Straight Connector 14">
                  <a:extLst>
                    <a:ext uri="{FF2B5EF4-FFF2-40B4-BE49-F238E27FC236}">
                      <a16:creationId xmlns:a16="http://schemas.microsoft.com/office/drawing/2014/main" id="{D3879739-D3F3-227C-5A5D-A0774C54DBBE}"/>
                    </a:ext>
                  </a:extLst>
                </p:cNvPr>
                <p:cNvCxnSpPr/>
                <p:nvPr/>
              </p:nvCxnSpPr>
              <p:spPr>
                <a:xfrm>
                  <a:off x="6384839" y="7124700"/>
                  <a:ext cx="284496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191919"/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36">
                  <a:extLst>
                    <a:ext uri="{FF2B5EF4-FFF2-40B4-BE49-F238E27FC236}">
                      <a16:creationId xmlns:a16="http://schemas.microsoft.com/office/drawing/2014/main" id="{36D1AEB7-1E28-6231-10E4-6B01C4FD76CD}"/>
                    </a:ext>
                  </a:extLst>
                </p:cNvPr>
                <p:cNvCxnSpPr/>
                <p:nvPr/>
              </p:nvCxnSpPr>
              <p:spPr>
                <a:xfrm flipV="1">
                  <a:off x="6384839" y="5524500"/>
                  <a:ext cx="777961" cy="16002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191919"/>
                  </a:solidFill>
                  <a:prstDash val="solid"/>
                </a:ln>
                <a:effectLst/>
              </p:spPr>
            </p:cxnSp>
            <p:cxnSp>
              <p:nvCxnSpPr>
                <p:cNvPr id="30" name="Straight Connector 37">
                  <a:extLst>
                    <a:ext uri="{FF2B5EF4-FFF2-40B4-BE49-F238E27FC236}">
                      <a16:creationId xmlns:a16="http://schemas.microsoft.com/office/drawing/2014/main" id="{955D6A4F-6FAF-6FAD-CCEB-F7B0C7F994F6}"/>
                    </a:ext>
                  </a:extLst>
                </p:cNvPr>
                <p:cNvCxnSpPr/>
                <p:nvPr/>
              </p:nvCxnSpPr>
              <p:spPr>
                <a:xfrm flipH="1" flipV="1">
                  <a:off x="7162800" y="5524500"/>
                  <a:ext cx="1295400" cy="2286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191919"/>
                  </a:solidFill>
                  <a:prstDash val="solid"/>
                </a:ln>
                <a:effectLst/>
              </p:spPr>
            </p:cxnSp>
            <p:cxnSp>
              <p:nvCxnSpPr>
                <p:cNvPr id="31" name="Straight Connector 38">
                  <a:extLst>
                    <a:ext uri="{FF2B5EF4-FFF2-40B4-BE49-F238E27FC236}">
                      <a16:creationId xmlns:a16="http://schemas.microsoft.com/office/drawing/2014/main" id="{E99180B6-207D-8C78-63AB-785651552CCD}"/>
                    </a:ext>
                  </a:extLst>
                </p:cNvPr>
                <p:cNvCxnSpPr/>
                <p:nvPr/>
              </p:nvCxnSpPr>
              <p:spPr>
                <a:xfrm>
                  <a:off x="8452083" y="5740516"/>
                  <a:ext cx="745957" cy="13716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191919"/>
                  </a:solidFill>
                  <a:prstDash val="solid"/>
                </a:ln>
                <a:effectLst/>
              </p:spPr>
            </p:cxnSp>
          </p:grpSp>
          <p:sp>
            <p:nvSpPr>
              <p:cNvPr id="24" name="Rectangle 46">
                <a:extLst>
                  <a:ext uri="{FF2B5EF4-FFF2-40B4-BE49-F238E27FC236}">
                    <a16:creationId xmlns:a16="http://schemas.microsoft.com/office/drawing/2014/main" id="{7EE95815-62D1-59D8-B8F5-98762AABBD5C}"/>
                  </a:ext>
                </a:extLst>
              </p:cNvPr>
              <p:cNvSpPr/>
              <p:nvPr/>
            </p:nvSpPr>
            <p:spPr>
              <a:xfrm>
                <a:off x="6390993" y="4954852"/>
                <a:ext cx="524663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E</a:t>
                </a:r>
              </a:p>
            </p:txBody>
          </p:sp>
          <p:sp>
            <p:nvSpPr>
              <p:cNvPr id="25" name="Rectangle 47">
                <a:extLst>
                  <a:ext uri="{FF2B5EF4-FFF2-40B4-BE49-F238E27FC236}">
                    <a16:creationId xmlns:a16="http://schemas.microsoft.com/office/drawing/2014/main" id="{6CA0D72B-4768-A336-0505-C91B1CBBC023}"/>
                  </a:ext>
                </a:extLst>
              </p:cNvPr>
              <p:cNvSpPr/>
              <p:nvPr/>
            </p:nvSpPr>
            <p:spPr>
              <a:xfrm>
                <a:off x="5856385" y="6719182"/>
                <a:ext cx="591990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H</a:t>
                </a:r>
              </a:p>
            </p:txBody>
          </p:sp>
          <p:sp>
            <p:nvSpPr>
              <p:cNvPr id="26" name="Rectangle 48">
                <a:extLst>
                  <a:ext uri="{FF2B5EF4-FFF2-40B4-BE49-F238E27FC236}">
                    <a16:creationId xmlns:a16="http://schemas.microsoft.com/office/drawing/2014/main" id="{98BDCEE7-C0B6-05D7-AF29-8CD8912564DE}"/>
                  </a:ext>
                </a:extLst>
              </p:cNvPr>
              <p:cNvSpPr/>
              <p:nvPr/>
            </p:nvSpPr>
            <p:spPr>
              <a:xfrm>
                <a:off x="9336732" y="6719180"/>
                <a:ext cx="678551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G</a:t>
                </a:r>
              </a:p>
            </p:txBody>
          </p:sp>
          <p:sp>
            <p:nvSpPr>
              <p:cNvPr id="27" name="Rectangle 49">
                <a:extLst>
                  <a:ext uri="{FF2B5EF4-FFF2-40B4-BE49-F238E27FC236}">
                    <a16:creationId xmlns:a16="http://schemas.microsoft.com/office/drawing/2014/main" id="{7B035DB2-A2EE-01AC-98C5-1F2EF365E634}"/>
                  </a:ext>
                </a:extLst>
              </p:cNvPr>
              <p:cNvSpPr/>
              <p:nvPr/>
            </p:nvSpPr>
            <p:spPr>
              <a:xfrm>
                <a:off x="8672851" y="5176015"/>
                <a:ext cx="620842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D</a:t>
                </a:r>
              </a:p>
            </p:txBody>
          </p:sp>
        </p:grpSp>
      </p:grpSp>
      <p:grpSp>
        <p:nvGrpSpPr>
          <p:cNvPr id="32" name="Group 67">
            <a:extLst>
              <a:ext uri="{FF2B5EF4-FFF2-40B4-BE49-F238E27FC236}">
                <a16:creationId xmlns:a16="http://schemas.microsoft.com/office/drawing/2014/main" id="{D0DF6DAD-23A1-F3F3-2FA4-A2F3406A89BA}"/>
              </a:ext>
            </a:extLst>
          </p:cNvPr>
          <p:cNvGrpSpPr/>
          <p:nvPr/>
        </p:nvGrpSpPr>
        <p:grpSpPr>
          <a:xfrm>
            <a:off x="1042991" y="5320070"/>
            <a:ext cx="5600714" cy="1537930"/>
            <a:chOff x="1550490" y="7620773"/>
            <a:chExt cx="8401072" cy="2306895"/>
          </a:xfrm>
        </p:grpSpPr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EDBCD99F-483C-47A7-E586-D33CD4089854}"/>
                </a:ext>
              </a:extLst>
            </p:cNvPr>
            <p:cNvSpPr/>
            <p:nvPr/>
          </p:nvSpPr>
          <p:spPr>
            <a:xfrm>
              <a:off x="1550490" y="8191500"/>
              <a:ext cx="4188899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1019" marR="0" lvl="0" indent="-381019" algn="just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chữ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nhật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endParaRPr>
            </a:p>
          </p:txBody>
        </p:sp>
        <p:grpSp>
          <p:nvGrpSpPr>
            <p:cNvPr id="34" name="Group 64">
              <a:extLst>
                <a:ext uri="{FF2B5EF4-FFF2-40B4-BE49-F238E27FC236}">
                  <a16:creationId xmlns:a16="http://schemas.microsoft.com/office/drawing/2014/main" id="{0DAF9591-B3C0-2B73-41FF-E4F0A035EF44}"/>
                </a:ext>
              </a:extLst>
            </p:cNvPr>
            <p:cNvGrpSpPr/>
            <p:nvPr/>
          </p:nvGrpSpPr>
          <p:grpSpPr>
            <a:xfrm>
              <a:off x="6001214" y="7620773"/>
              <a:ext cx="3950348" cy="2306895"/>
              <a:chOff x="6001214" y="7620773"/>
              <a:chExt cx="3950348" cy="2306895"/>
            </a:xfrm>
          </p:grpSpPr>
          <p:sp>
            <p:nvSpPr>
              <p:cNvPr id="35" name="Rectangle 43">
                <a:extLst>
                  <a:ext uri="{FF2B5EF4-FFF2-40B4-BE49-F238E27FC236}">
                    <a16:creationId xmlns:a16="http://schemas.microsoft.com/office/drawing/2014/main" id="{0F27A02C-E521-6A05-0C74-CD8DE013EF34}"/>
                  </a:ext>
                </a:extLst>
              </p:cNvPr>
              <p:cNvSpPr/>
              <p:nvPr/>
            </p:nvSpPr>
            <p:spPr>
              <a:xfrm>
                <a:off x="6606795" y="8076877"/>
                <a:ext cx="2664289" cy="1486223"/>
              </a:xfrm>
              <a:prstGeom prst="rect">
                <a:avLst/>
              </a:prstGeom>
              <a:noFill/>
              <a:ln w="25400" cap="flat" cmpd="sng" algn="ctr">
                <a:solidFill>
                  <a:srgbClr val="19191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4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BBF5ED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6" name="Rectangle 50">
                <a:extLst>
                  <a:ext uri="{FF2B5EF4-FFF2-40B4-BE49-F238E27FC236}">
                    <a16:creationId xmlns:a16="http://schemas.microsoft.com/office/drawing/2014/main" id="{A7CED4A6-D99E-757C-C469-20C9B354C05A}"/>
                  </a:ext>
                </a:extLst>
              </p:cNvPr>
              <p:cNvSpPr/>
              <p:nvPr/>
            </p:nvSpPr>
            <p:spPr>
              <a:xfrm>
                <a:off x="6001214" y="7620773"/>
                <a:ext cx="700191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M</a:t>
                </a:r>
              </a:p>
            </p:txBody>
          </p:sp>
          <p:sp>
            <p:nvSpPr>
              <p:cNvPr id="37" name="Rectangle 51">
                <a:extLst>
                  <a:ext uri="{FF2B5EF4-FFF2-40B4-BE49-F238E27FC236}">
                    <a16:creationId xmlns:a16="http://schemas.microsoft.com/office/drawing/2014/main" id="{CA49E5E6-E5A3-8593-6B71-1F853CD21942}"/>
                  </a:ext>
                </a:extLst>
              </p:cNvPr>
              <p:cNvSpPr/>
              <p:nvPr/>
            </p:nvSpPr>
            <p:spPr>
              <a:xfrm>
                <a:off x="9301980" y="7683450"/>
                <a:ext cx="618438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N</a:t>
                </a:r>
              </a:p>
            </p:txBody>
          </p:sp>
          <p:sp>
            <p:nvSpPr>
              <p:cNvPr id="38" name="Rectangle 52">
                <a:extLst>
                  <a:ext uri="{FF2B5EF4-FFF2-40B4-BE49-F238E27FC236}">
                    <a16:creationId xmlns:a16="http://schemas.microsoft.com/office/drawing/2014/main" id="{B25C6C77-7B1D-33ED-9C95-FFE0B3721D7F}"/>
                  </a:ext>
                </a:extLst>
              </p:cNvPr>
              <p:cNvSpPr/>
              <p:nvPr/>
            </p:nvSpPr>
            <p:spPr>
              <a:xfrm>
                <a:off x="6024744" y="9075896"/>
                <a:ext cx="678551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Q</a:t>
                </a:r>
              </a:p>
            </p:txBody>
          </p:sp>
          <p:sp>
            <p:nvSpPr>
              <p:cNvPr id="39" name="Rectangle 53">
                <a:extLst>
                  <a:ext uri="{FF2B5EF4-FFF2-40B4-BE49-F238E27FC236}">
                    <a16:creationId xmlns:a16="http://schemas.microsoft.com/office/drawing/2014/main" id="{DA8D14EF-33A3-310A-A95E-C7C1FAE56CED}"/>
                  </a:ext>
                </a:extLst>
              </p:cNvPr>
              <p:cNvSpPr/>
              <p:nvPr/>
            </p:nvSpPr>
            <p:spPr>
              <a:xfrm>
                <a:off x="9400450" y="9063089"/>
                <a:ext cx="551112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P</a:t>
                </a:r>
              </a:p>
            </p:txBody>
          </p:sp>
        </p:grpSp>
      </p:grpSp>
      <p:grpSp>
        <p:nvGrpSpPr>
          <p:cNvPr id="40" name="Group 68">
            <a:extLst>
              <a:ext uri="{FF2B5EF4-FFF2-40B4-BE49-F238E27FC236}">
                <a16:creationId xmlns:a16="http://schemas.microsoft.com/office/drawing/2014/main" id="{8FB2D1B5-5BDF-A19D-6580-F6386B4308AE}"/>
              </a:ext>
            </a:extLst>
          </p:cNvPr>
          <p:cNvGrpSpPr/>
          <p:nvPr/>
        </p:nvGrpSpPr>
        <p:grpSpPr>
          <a:xfrm>
            <a:off x="7473252" y="2265022"/>
            <a:ext cx="4074064" cy="2019694"/>
            <a:chOff x="11195881" y="3038200"/>
            <a:chExt cx="6111096" cy="3029541"/>
          </a:xfrm>
        </p:grpSpPr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6CBB575B-3291-C813-4BCE-D56530C7DAF5}"/>
                </a:ext>
              </a:extLst>
            </p:cNvPr>
            <p:cNvSpPr/>
            <p:nvPr/>
          </p:nvSpPr>
          <p:spPr>
            <a:xfrm>
              <a:off x="11195881" y="3993758"/>
              <a:ext cx="4188900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1019" marR="0" lvl="0" indent="-381019" algn="just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vuông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endParaRPr>
            </a:p>
          </p:txBody>
        </p:sp>
        <p:grpSp>
          <p:nvGrpSpPr>
            <p:cNvPr id="42" name="Group 62">
              <a:extLst>
                <a:ext uri="{FF2B5EF4-FFF2-40B4-BE49-F238E27FC236}">
                  <a16:creationId xmlns:a16="http://schemas.microsoft.com/office/drawing/2014/main" id="{2103A4E0-BB79-C77A-B7A5-CA8C81FD122C}"/>
                </a:ext>
              </a:extLst>
            </p:cNvPr>
            <p:cNvGrpSpPr/>
            <p:nvPr/>
          </p:nvGrpSpPr>
          <p:grpSpPr>
            <a:xfrm>
              <a:off x="14628734" y="3038200"/>
              <a:ext cx="2678243" cy="3029541"/>
              <a:chOff x="14628734" y="3038200"/>
              <a:chExt cx="2678243" cy="3029541"/>
            </a:xfrm>
          </p:grpSpPr>
          <p:sp>
            <p:nvSpPr>
              <p:cNvPr id="43" name="Rectangle 44">
                <a:extLst>
                  <a:ext uri="{FF2B5EF4-FFF2-40B4-BE49-F238E27FC236}">
                    <a16:creationId xmlns:a16="http://schemas.microsoft.com/office/drawing/2014/main" id="{B550724F-9BE8-965E-807E-CF4EBEF7D95A}"/>
                  </a:ext>
                </a:extLst>
              </p:cNvPr>
              <p:cNvSpPr/>
              <p:nvPr/>
            </p:nvSpPr>
            <p:spPr>
              <a:xfrm>
                <a:off x="15135421" y="3799441"/>
                <a:ext cx="1554480" cy="1554480"/>
              </a:xfrm>
              <a:prstGeom prst="rect">
                <a:avLst/>
              </a:prstGeom>
              <a:noFill/>
              <a:ln w="25400" cap="flat" cmpd="sng" algn="ctr">
                <a:solidFill>
                  <a:srgbClr val="19191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4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BBF5ED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Rectangle 54">
                <a:extLst>
                  <a:ext uri="{FF2B5EF4-FFF2-40B4-BE49-F238E27FC236}">
                    <a16:creationId xmlns:a16="http://schemas.microsoft.com/office/drawing/2014/main" id="{BC9E9DE3-1997-9B1E-EC08-CBAF38E5178C}"/>
                  </a:ext>
                </a:extLst>
              </p:cNvPr>
              <p:cNvSpPr/>
              <p:nvPr/>
            </p:nvSpPr>
            <p:spPr>
              <a:xfrm>
                <a:off x="14628734" y="3038200"/>
                <a:ext cx="558327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R</a:t>
                </a:r>
              </a:p>
            </p:txBody>
          </p:sp>
          <p:sp>
            <p:nvSpPr>
              <p:cNvPr id="45" name="Rectangle 55">
                <a:extLst>
                  <a:ext uri="{FF2B5EF4-FFF2-40B4-BE49-F238E27FC236}">
                    <a16:creationId xmlns:a16="http://schemas.microsoft.com/office/drawing/2014/main" id="{8DD17F0D-24F7-5DEF-5055-E9555B0C7EDD}"/>
                  </a:ext>
                </a:extLst>
              </p:cNvPr>
              <p:cNvSpPr/>
              <p:nvPr/>
            </p:nvSpPr>
            <p:spPr>
              <a:xfrm>
                <a:off x="16628426" y="3107761"/>
                <a:ext cx="678551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Q</a:t>
                </a:r>
              </a:p>
            </p:txBody>
          </p:sp>
          <p:sp>
            <p:nvSpPr>
              <p:cNvPr id="46" name="Rectangle 56">
                <a:extLst>
                  <a:ext uri="{FF2B5EF4-FFF2-40B4-BE49-F238E27FC236}">
                    <a16:creationId xmlns:a16="http://schemas.microsoft.com/office/drawing/2014/main" id="{821033A6-1291-7C1C-07D2-A1E17E4013AD}"/>
                  </a:ext>
                </a:extLst>
              </p:cNvPr>
              <p:cNvSpPr/>
              <p:nvPr/>
            </p:nvSpPr>
            <p:spPr>
              <a:xfrm>
                <a:off x="14643825" y="5215969"/>
                <a:ext cx="579966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U</a:t>
                </a:r>
              </a:p>
            </p:txBody>
          </p:sp>
          <p:sp>
            <p:nvSpPr>
              <p:cNvPr id="47" name="Rectangle 57">
                <a:extLst>
                  <a:ext uri="{FF2B5EF4-FFF2-40B4-BE49-F238E27FC236}">
                    <a16:creationId xmlns:a16="http://schemas.microsoft.com/office/drawing/2014/main" id="{63E14160-851A-D503-D46B-6B96F6A2C44D}"/>
                  </a:ext>
                </a:extLst>
              </p:cNvPr>
              <p:cNvSpPr/>
              <p:nvPr/>
            </p:nvSpPr>
            <p:spPr>
              <a:xfrm>
                <a:off x="16734098" y="5158108"/>
                <a:ext cx="474168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1088454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uLnTx/>
                    <a:uFillTx/>
                  </a:rPr>
                  <a:t>T</a:t>
                </a:r>
              </a:p>
            </p:txBody>
          </p:sp>
        </p:grpSp>
      </p:grpSp>
      <p:grpSp>
        <p:nvGrpSpPr>
          <p:cNvPr id="48" name="Group 69">
            <a:extLst>
              <a:ext uri="{FF2B5EF4-FFF2-40B4-BE49-F238E27FC236}">
                <a16:creationId xmlns:a16="http://schemas.microsoft.com/office/drawing/2014/main" id="{E13A1E6A-0CA6-9FE9-86E0-B8B3FAE5D99B}"/>
              </a:ext>
            </a:extLst>
          </p:cNvPr>
          <p:cNvGrpSpPr/>
          <p:nvPr/>
        </p:nvGrpSpPr>
        <p:grpSpPr>
          <a:xfrm>
            <a:off x="7473251" y="4610847"/>
            <a:ext cx="3680461" cy="1279151"/>
            <a:chOff x="11195880" y="6556937"/>
            <a:chExt cx="5520691" cy="1918727"/>
          </a:xfrm>
        </p:grpSpPr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3CE7867B-D3A1-3F82-6429-C88F7DC7B7DE}"/>
                </a:ext>
              </a:extLst>
            </p:cNvPr>
            <p:cNvSpPr/>
            <p:nvPr/>
          </p:nvSpPr>
          <p:spPr>
            <a:xfrm>
              <a:off x="11195880" y="7118249"/>
              <a:ext cx="4188900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1019" marR="0" lvl="0" indent="-381019" algn="just" defTabSz="1088454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</a:rPr>
                <a:t>tròn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endParaRPr>
            </a:p>
          </p:txBody>
        </p:sp>
        <p:grpSp>
          <p:nvGrpSpPr>
            <p:cNvPr id="50" name="Group 61">
              <a:extLst>
                <a:ext uri="{FF2B5EF4-FFF2-40B4-BE49-F238E27FC236}">
                  <a16:creationId xmlns:a16="http://schemas.microsoft.com/office/drawing/2014/main" id="{48082C71-FC0F-A754-84DA-8F477A38E0B9}"/>
                </a:ext>
              </a:extLst>
            </p:cNvPr>
            <p:cNvGrpSpPr/>
            <p:nvPr/>
          </p:nvGrpSpPr>
          <p:grpSpPr>
            <a:xfrm>
              <a:off x="15162091" y="6556937"/>
              <a:ext cx="1554480" cy="1918727"/>
              <a:chOff x="15162091" y="6556937"/>
              <a:chExt cx="1554480" cy="1918727"/>
            </a:xfrm>
          </p:grpSpPr>
          <p:sp>
            <p:nvSpPr>
              <p:cNvPr id="51" name="Oval 45">
                <a:extLst>
                  <a:ext uri="{FF2B5EF4-FFF2-40B4-BE49-F238E27FC236}">
                    <a16:creationId xmlns:a16="http://schemas.microsoft.com/office/drawing/2014/main" id="{613D50ED-A8E7-1730-42EA-BF352830D817}"/>
                  </a:ext>
                </a:extLst>
              </p:cNvPr>
              <p:cNvSpPr/>
              <p:nvPr/>
            </p:nvSpPr>
            <p:spPr>
              <a:xfrm>
                <a:off x="15162091" y="6921184"/>
                <a:ext cx="1554480" cy="155448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19191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4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BBF5ED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52" name="Group 58">
                <a:extLst>
                  <a:ext uri="{FF2B5EF4-FFF2-40B4-BE49-F238E27FC236}">
                    <a16:creationId xmlns:a16="http://schemas.microsoft.com/office/drawing/2014/main" id="{101473B3-138A-E281-89DC-35754C181C04}"/>
                  </a:ext>
                </a:extLst>
              </p:cNvPr>
              <p:cNvGrpSpPr/>
              <p:nvPr/>
            </p:nvGrpSpPr>
            <p:grpSpPr>
              <a:xfrm>
                <a:off x="15600057" y="6556937"/>
                <a:ext cx="678551" cy="1236693"/>
                <a:chOff x="7252601" y="3395979"/>
                <a:chExt cx="678551" cy="1236693"/>
              </a:xfrm>
            </p:grpSpPr>
            <p:sp>
              <p:nvSpPr>
                <p:cNvPr id="53" name="Oval 59">
                  <a:extLst>
                    <a:ext uri="{FF2B5EF4-FFF2-40B4-BE49-F238E27FC236}">
                      <a16:creationId xmlns:a16="http://schemas.microsoft.com/office/drawing/2014/main" id="{D0DBA7DE-8873-74ED-9BD1-A7113250A787}"/>
                    </a:ext>
                  </a:extLst>
                </p:cNvPr>
                <p:cNvSpPr/>
                <p:nvPr/>
              </p:nvSpPr>
              <p:spPr>
                <a:xfrm>
                  <a:off x="7523295" y="4495512"/>
                  <a:ext cx="137160" cy="137160"/>
                </a:xfrm>
                <a:prstGeom prst="ellipse">
                  <a:avLst/>
                </a:prstGeom>
                <a:solidFill>
                  <a:srgbClr val="19191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4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BF5ED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tangle 60">
                  <a:extLst>
                    <a:ext uri="{FF2B5EF4-FFF2-40B4-BE49-F238E27FC236}">
                      <a16:creationId xmlns:a16="http://schemas.microsoft.com/office/drawing/2014/main" id="{96C2DD33-9DAC-E6F3-7F03-42CE0815DB37}"/>
                    </a:ext>
                  </a:extLst>
                </p:cNvPr>
                <p:cNvSpPr/>
                <p:nvPr/>
              </p:nvSpPr>
              <p:spPr>
                <a:xfrm>
                  <a:off x="7252601" y="3395979"/>
                  <a:ext cx="678551" cy="8517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1088454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91919"/>
                      </a:solidFill>
                      <a:effectLst/>
                      <a:uLnTx/>
                      <a:uFillTx/>
                    </a:rPr>
                    <a:t>O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491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F5C09DF-62D5-2576-0346-184942A09588}"/>
              </a:ext>
            </a:extLst>
          </p:cNvPr>
          <p:cNvGrpSpPr/>
          <p:nvPr/>
        </p:nvGrpSpPr>
        <p:grpSpPr>
          <a:xfrm>
            <a:off x="3140271" y="1752801"/>
            <a:ext cx="6496796" cy="1069507"/>
            <a:chOff x="679234" y="1367191"/>
            <a:chExt cx="9745194" cy="1876675"/>
          </a:xfrm>
        </p:grpSpPr>
        <p:sp>
          <p:nvSpPr>
            <p:cNvPr id="3" name="Google Shape;1223;p43">
              <a:extLst>
                <a:ext uri="{FF2B5EF4-FFF2-40B4-BE49-F238E27FC236}">
                  <a16:creationId xmlns:a16="http://schemas.microsoft.com/office/drawing/2014/main" id="{391D4337-0B72-34B4-F6A5-FA8415B240EC}"/>
                </a:ext>
              </a:extLst>
            </p:cNvPr>
            <p:cNvSpPr/>
            <p:nvPr/>
          </p:nvSpPr>
          <p:spPr>
            <a:xfrm>
              <a:off x="975628" y="1866900"/>
              <a:ext cx="9448800" cy="1376966"/>
            </a:xfrm>
            <a:prstGeom prst="wedgeRoundRectCallout">
              <a:avLst>
                <a:gd name="adj1" fmla="val -37210"/>
                <a:gd name="adj2" fmla="val 96601"/>
                <a:gd name="adj3" fmla="val 16667"/>
              </a:avLst>
            </a:prstGeom>
            <a:solidFill>
              <a:srgbClr val="FDCCD0"/>
            </a:solidFill>
            <a:ln>
              <a:noFill/>
            </a:ln>
          </p:spPr>
          <p:txBody>
            <a:bodyPr spcFirstLastPara="1" wrap="square" lIns="95419" tIns="95419" rIns="286281" bIns="95419" anchor="ctr" anchorCtr="0">
              <a:noAutofit/>
            </a:bodyPr>
            <a:lstStyle/>
            <a:p>
              <a:pPr marL="0" marR="0" lvl="0" indent="0" algn="ctr" defTabSz="954438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Kể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tên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các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khối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đã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học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.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4" name="Google Shape;615;p62">
              <a:extLst>
                <a:ext uri="{FF2B5EF4-FFF2-40B4-BE49-F238E27FC236}">
                  <a16:creationId xmlns:a16="http://schemas.microsoft.com/office/drawing/2014/main" id="{58332AFD-DADB-C8CB-417B-BE9D4139CA7A}"/>
                </a:ext>
              </a:extLst>
            </p:cNvPr>
            <p:cNvGrpSpPr/>
            <p:nvPr/>
          </p:nvGrpSpPr>
          <p:grpSpPr>
            <a:xfrm rot="1254645">
              <a:off x="679234" y="1367191"/>
              <a:ext cx="874540" cy="1276771"/>
              <a:chOff x="2233250" y="1888675"/>
              <a:chExt cx="481250" cy="659975"/>
            </a:xfrm>
          </p:grpSpPr>
          <p:sp>
            <p:nvSpPr>
              <p:cNvPr id="5" name="Google Shape;616;p62">
                <a:extLst>
                  <a:ext uri="{FF2B5EF4-FFF2-40B4-BE49-F238E27FC236}">
                    <a16:creationId xmlns:a16="http://schemas.microsoft.com/office/drawing/2014/main" id="{F0942523-857A-B0AE-7035-8E5915ADEDD2}"/>
                  </a:ext>
                </a:extLst>
              </p:cNvPr>
              <p:cNvSpPr/>
              <p:nvPr/>
            </p:nvSpPr>
            <p:spPr>
              <a:xfrm>
                <a:off x="2260025" y="1911050"/>
                <a:ext cx="413925" cy="481125"/>
              </a:xfrm>
              <a:custGeom>
                <a:avLst/>
                <a:gdLst/>
                <a:ahLst/>
                <a:cxnLst/>
                <a:rect l="l" t="t" r="r" b="b"/>
                <a:pathLst>
                  <a:path w="16557" h="19245" extrusionOk="0">
                    <a:moveTo>
                      <a:pt x="7225" y="1"/>
                    </a:moveTo>
                    <a:cubicBezTo>
                      <a:pt x="4767" y="1"/>
                      <a:pt x="2207" y="979"/>
                      <a:pt x="1138" y="3144"/>
                    </a:cubicBezTo>
                    <a:cubicBezTo>
                      <a:pt x="1" y="5459"/>
                      <a:pt x="287" y="9700"/>
                      <a:pt x="2528" y="11348"/>
                    </a:cubicBezTo>
                    <a:cubicBezTo>
                      <a:pt x="3201" y="10408"/>
                      <a:pt x="3969" y="9442"/>
                      <a:pt x="4774" y="8631"/>
                    </a:cubicBezTo>
                    <a:cubicBezTo>
                      <a:pt x="4795" y="8611"/>
                      <a:pt x="4815" y="8605"/>
                      <a:pt x="4829" y="8591"/>
                    </a:cubicBezTo>
                    <a:cubicBezTo>
                      <a:pt x="3479" y="7806"/>
                      <a:pt x="3888" y="3859"/>
                      <a:pt x="6240" y="3859"/>
                    </a:cubicBezTo>
                    <a:cubicBezTo>
                      <a:pt x="6480" y="3859"/>
                      <a:pt x="6740" y="3900"/>
                      <a:pt x="7021" y="3989"/>
                    </a:cubicBezTo>
                    <a:cubicBezTo>
                      <a:pt x="10643" y="5141"/>
                      <a:pt x="10118" y="10224"/>
                      <a:pt x="7127" y="11714"/>
                    </a:cubicBezTo>
                    <a:cubicBezTo>
                      <a:pt x="7068" y="11744"/>
                      <a:pt x="7005" y="11759"/>
                      <a:pt x="6941" y="11759"/>
                    </a:cubicBezTo>
                    <a:cubicBezTo>
                      <a:pt x="6930" y="11759"/>
                      <a:pt x="6920" y="11758"/>
                      <a:pt x="6909" y="11757"/>
                    </a:cubicBezTo>
                    <a:lnTo>
                      <a:pt x="6909" y="11757"/>
                    </a:lnTo>
                    <a:cubicBezTo>
                      <a:pt x="7012" y="14290"/>
                      <a:pt x="7201" y="16726"/>
                      <a:pt x="7542" y="19245"/>
                    </a:cubicBezTo>
                    <a:cubicBezTo>
                      <a:pt x="8010" y="19196"/>
                      <a:pt x="8533" y="19129"/>
                      <a:pt x="9030" y="19129"/>
                    </a:cubicBezTo>
                    <a:cubicBezTo>
                      <a:pt x="9238" y="19129"/>
                      <a:pt x="9441" y="19141"/>
                      <a:pt x="9634" y="19170"/>
                    </a:cubicBezTo>
                    <a:cubicBezTo>
                      <a:pt x="9663" y="17620"/>
                      <a:pt x="9600" y="16061"/>
                      <a:pt x="9743" y="14520"/>
                    </a:cubicBezTo>
                    <a:cubicBezTo>
                      <a:pt x="9479" y="14322"/>
                      <a:pt x="9465" y="13823"/>
                      <a:pt x="9875" y="13717"/>
                    </a:cubicBezTo>
                    <a:cubicBezTo>
                      <a:pt x="16557" y="11921"/>
                      <a:pt x="16333" y="2872"/>
                      <a:pt x="10193" y="519"/>
                    </a:cubicBezTo>
                    <a:cubicBezTo>
                      <a:pt x="9305" y="179"/>
                      <a:pt x="8274" y="1"/>
                      <a:pt x="7225" y="1"/>
                    </a:cubicBezTo>
                    <a:close/>
                  </a:path>
                </a:pathLst>
              </a:custGeom>
              <a:solidFill>
                <a:srgbClr val="9FE4F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Google Shape;617;p62">
                <a:extLst>
                  <a:ext uri="{FF2B5EF4-FFF2-40B4-BE49-F238E27FC236}">
                    <a16:creationId xmlns:a16="http://schemas.microsoft.com/office/drawing/2014/main" id="{4C61E6DD-D181-A632-23AF-05C566C81E2D}"/>
                  </a:ext>
                </a:extLst>
              </p:cNvPr>
              <p:cNvSpPr/>
              <p:nvPr/>
            </p:nvSpPr>
            <p:spPr>
              <a:xfrm>
                <a:off x="2423500" y="2439225"/>
                <a:ext cx="104600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4377" extrusionOk="0">
                    <a:moveTo>
                      <a:pt x="3313" y="868"/>
                    </a:moveTo>
                    <a:lnTo>
                      <a:pt x="3313" y="3427"/>
                    </a:lnTo>
                    <a:cubicBezTo>
                      <a:pt x="2980" y="3436"/>
                      <a:pt x="2654" y="3444"/>
                      <a:pt x="2327" y="3461"/>
                    </a:cubicBezTo>
                    <a:cubicBezTo>
                      <a:pt x="2158" y="3465"/>
                      <a:pt x="1762" y="3534"/>
                      <a:pt x="1433" y="3534"/>
                    </a:cubicBezTo>
                    <a:cubicBezTo>
                      <a:pt x="1221" y="3534"/>
                      <a:pt x="1037" y="3506"/>
                      <a:pt x="958" y="3413"/>
                    </a:cubicBezTo>
                    <a:cubicBezTo>
                      <a:pt x="829" y="3258"/>
                      <a:pt x="963" y="2427"/>
                      <a:pt x="966" y="2224"/>
                    </a:cubicBezTo>
                    <a:cubicBezTo>
                      <a:pt x="972" y="1800"/>
                      <a:pt x="978" y="1378"/>
                      <a:pt x="980" y="954"/>
                    </a:cubicBezTo>
                    <a:cubicBezTo>
                      <a:pt x="1760" y="949"/>
                      <a:pt x="2539" y="908"/>
                      <a:pt x="3313" y="868"/>
                    </a:cubicBezTo>
                    <a:close/>
                    <a:moveTo>
                      <a:pt x="3780" y="0"/>
                    </a:moveTo>
                    <a:cubicBezTo>
                      <a:pt x="3767" y="0"/>
                      <a:pt x="3753" y="1"/>
                      <a:pt x="3740" y="3"/>
                    </a:cubicBezTo>
                    <a:cubicBezTo>
                      <a:pt x="2789" y="126"/>
                      <a:pt x="1829" y="241"/>
                      <a:pt x="883" y="410"/>
                    </a:cubicBezTo>
                    <a:cubicBezTo>
                      <a:pt x="800" y="319"/>
                      <a:pt x="678" y="273"/>
                      <a:pt x="556" y="273"/>
                    </a:cubicBezTo>
                    <a:cubicBezTo>
                      <a:pt x="367" y="273"/>
                      <a:pt x="178" y="383"/>
                      <a:pt x="132" y="602"/>
                    </a:cubicBezTo>
                    <a:cubicBezTo>
                      <a:pt x="84" y="662"/>
                      <a:pt x="75" y="745"/>
                      <a:pt x="107" y="814"/>
                    </a:cubicBezTo>
                    <a:cubicBezTo>
                      <a:pt x="101" y="1453"/>
                      <a:pt x="92" y="2098"/>
                      <a:pt x="84" y="2734"/>
                    </a:cubicBezTo>
                    <a:cubicBezTo>
                      <a:pt x="75" y="3186"/>
                      <a:pt x="1" y="3734"/>
                      <a:pt x="333" y="4092"/>
                    </a:cubicBezTo>
                    <a:cubicBezTo>
                      <a:pt x="555" y="4332"/>
                      <a:pt x="855" y="4377"/>
                      <a:pt x="1160" y="4377"/>
                    </a:cubicBezTo>
                    <a:cubicBezTo>
                      <a:pt x="1291" y="4377"/>
                      <a:pt x="1423" y="4368"/>
                      <a:pt x="1551" y="4364"/>
                    </a:cubicBezTo>
                    <a:lnTo>
                      <a:pt x="3748" y="4290"/>
                    </a:lnTo>
                    <a:cubicBezTo>
                      <a:pt x="3981" y="4278"/>
                      <a:pt x="4184" y="4095"/>
                      <a:pt x="4184" y="3854"/>
                    </a:cubicBezTo>
                    <a:lnTo>
                      <a:pt x="4158" y="424"/>
                    </a:lnTo>
                    <a:cubicBezTo>
                      <a:pt x="4158" y="227"/>
                      <a:pt x="3988" y="0"/>
                      <a:pt x="3780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 w="9525" cap="flat" cmpd="sng">
                <a:solidFill>
                  <a:srgbClr val="0038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Google Shape;618;p62">
                <a:extLst>
                  <a:ext uri="{FF2B5EF4-FFF2-40B4-BE49-F238E27FC236}">
                    <a16:creationId xmlns:a16="http://schemas.microsoft.com/office/drawing/2014/main" id="{A306FA5A-523C-A68A-56F4-58BF5F2282DC}"/>
                  </a:ext>
                </a:extLst>
              </p:cNvPr>
              <p:cNvSpPr/>
              <p:nvPr/>
            </p:nvSpPr>
            <p:spPr>
              <a:xfrm>
                <a:off x="2233250" y="1888675"/>
                <a:ext cx="481250" cy="527925"/>
              </a:xfrm>
              <a:custGeom>
                <a:avLst/>
                <a:gdLst/>
                <a:ahLst/>
                <a:cxnLst/>
                <a:rect l="l" t="t" r="r" b="b"/>
                <a:pathLst>
                  <a:path w="19250" h="21117" extrusionOk="0">
                    <a:moveTo>
                      <a:pt x="8296" y="896"/>
                    </a:moveTo>
                    <a:cubicBezTo>
                      <a:pt x="9345" y="896"/>
                      <a:pt x="10376" y="1074"/>
                      <a:pt x="11264" y="1414"/>
                    </a:cubicBezTo>
                    <a:cubicBezTo>
                      <a:pt x="17404" y="3767"/>
                      <a:pt x="17628" y="12816"/>
                      <a:pt x="10946" y="14612"/>
                    </a:cubicBezTo>
                    <a:cubicBezTo>
                      <a:pt x="10536" y="14721"/>
                      <a:pt x="10550" y="15217"/>
                      <a:pt x="10811" y="15412"/>
                    </a:cubicBezTo>
                    <a:cubicBezTo>
                      <a:pt x="10668" y="16956"/>
                      <a:pt x="10734" y="18515"/>
                      <a:pt x="10705" y="20062"/>
                    </a:cubicBezTo>
                    <a:cubicBezTo>
                      <a:pt x="10512" y="20034"/>
                      <a:pt x="10309" y="20022"/>
                      <a:pt x="10102" y="20022"/>
                    </a:cubicBezTo>
                    <a:cubicBezTo>
                      <a:pt x="9603" y="20022"/>
                      <a:pt x="9080" y="20088"/>
                      <a:pt x="8611" y="20137"/>
                    </a:cubicBezTo>
                    <a:cubicBezTo>
                      <a:pt x="8270" y="17618"/>
                      <a:pt x="8083" y="15185"/>
                      <a:pt x="7977" y="12652"/>
                    </a:cubicBezTo>
                    <a:lnTo>
                      <a:pt x="7977" y="12652"/>
                    </a:lnTo>
                    <a:cubicBezTo>
                      <a:pt x="7987" y="12653"/>
                      <a:pt x="7997" y="12653"/>
                      <a:pt x="8007" y="12653"/>
                    </a:cubicBezTo>
                    <a:cubicBezTo>
                      <a:pt x="8073" y="12653"/>
                      <a:pt x="8138" y="12637"/>
                      <a:pt x="8195" y="12607"/>
                    </a:cubicBezTo>
                    <a:cubicBezTo>
                      <a:pt x="11189" y="11117"/>
                      <a:pt x="11714" y="6036"/>
                      <a:pt x="8092" y="4882"/>
                    </a:cubicBezTo>
                    <a:cubicBezTo>
                      <a:pt x="7811" y="4792"/>
                      <a:pt x="7551" y="4751"/>
                      <a:pt x="7311" y="4751"/>
                    </a:cubicBezTo>
                    <a:cubicBezTo>
                      <a:pt x="4958" y="4751"/>
                      <a:pt x="4548" y="8698"/>
                      <a:pt x="5900" y="9483"/>
                    </a:cubicBezTo>
                    <a:cubicBezTo>
                      <a:pt x="5886" y="9500"/>
                      <a:pt x="5866" y="9503"/>
                      <a:pt x="5845" y="9523"/>
                    </a:cubicBezTo>
                    <a:cubicBezTo>
                      <a:pt x="5040" y="10334"/>
                      <a:pt x="4272" y="11300"/>
                      <a:pt x="3599" y="12240"/>
                    </a:cubicBezTo>
                    <a:cubicBezTo>
                      <a:pt x="1358" y="10592"/>
                      <a:pt x="1072" y="6354"/>
                      <a:pt x="2209" y="4039"/>
                    </a:cubicBezTo>
                    <a:cubicBezTo>
                      <a:pt x="3278" y="1874"/>
                      <a:pt x="5838" y="896"/>
                      <a:pt x="8296" y="896"/>
                    </a:cubicBezTo>
                    <a:close/>
                    <a:moveTo>
                      <a:pt x="8396" y="0"/>
                    </a:moveTo>
                    <a:cubicBezTo>
                      <a:pt x="5484" y="0"/>
                      <a:pt x="2235" y="1219"/>
                      <a:pt x="1118" y="3913"/>
                    </a:cubicBezTo>
                    <a:cubicBezTo>
                      <a:pt x="0" y="6615"/>
                      <a:pt x="559" y="11297"/>
                      <a:pt x="3292" y="12830"/>
                    </a:cubicBezTo>
                    <a:cubicBezTo>
                      <a:pt x="3342" y="12863"/>
                      <a:pt x="3398" y="12879"/>
                      <a:pt x="3454" y="12879"/>
                    </a:cubicBezTo>
                    <a:cubicBezTo>
                      <a:pt x="3536" y="12879"/>
                      <a:pt x="3616" y="12846"/>
                      <a:pt x="3674" y="12781"/>
                    </a:cubicBezTo>
                    <a:cubicBezTo>
                      <a:pt x="3680" y="12782"/>
                      <a:pt x="3686" y="12782"/>
                      <a:pt x="3693" y="12782"/>
                    </a:cubicBezTo>
                    <a:cubicBezTo>
                      <a:pt x="3749" y="12782"/>
                      <a:pt x="3804" y="12760"/>
                      <a:pt x="3845" y="12721"/>
                    </a:cubicBezTo>
                    <a:cubicBezTo>
                      <a:pt x="4737" y="11925"/>
                      <a:pt x="5656" y="11019"/>
                      <a:pt x="6404" y="10085"/>
                    </a:cubicBezTo>
                    <a:cubicBezTo>
                      <a:pt x="6519" y="9950"/>
                      <a:pt x="6533" y="9758"/>
                      <a:pt x="6444" y="9609"/>
                    </a:cubicBezTo>
                    <a:cubicBezTo>
                      <a:pt x="6573" y="9578"/>
                      <a:pt x="6651" y="9406"/>
                      <a:pt x="6536" y="9311"/>
                    </a:cubicBezTo>
                    <a:cubicBezTo>
                      <a:pt x="5934" y="8798"/>
                      <a:pt x="5969" y="7773"/>
                      <a:pt x="6052" y="7051"/>
                    </a:cubicBezTo>
                    <a:cubicBezTo>
                      <a:pt x="6055" y="6758"/>
                      <a:pt x="6126" y="6469"/>
                      <a:pt x="6255" y="6205"/>
                    </a:cubicBezTo>
                    <a:cubicBezTo>
                      <a:pt x="6725" y="6022"/>
                      <a:pt x="7201" y="5839"/>
                      <a:pt x="7671" y="5655"/>
                    </a:cubicBezTo>
                    <a:cubicBezTo>
                      <a:pt x="8258" y="5675"/>
                      <a:pt x="8966" y="6432"/>
                      <a:pt x="9252" y="6873"/>
                    </a:cubicBezTo>
                    <a:cubicBezTo>
                      <a:pt x="10447" y="8715"/>
                      <a:pt x="9585" y="10887"/>
                      <a:pt x="7739" y="11830"/>
                    </a:cubicBezTo>
                    <a:cubicBezTo>
                      <a:pt x="7631" y="11882"/>
                      <a:pt x="7550" y="11982"/>
                      <a:pt x="7522" y="12099"/>
                    </a:cubicBezTo>
                    <a:cubicBezTo>
                      <a:pt x="7473" y="12134"/>
                      <a:pt x="7439" y="12185"/>
                      <a:pt x="7427" y="12245"/>
                    </a:cubicBezTo>
                    <a:cubicBezTo>
                      <a:pt x="6943" y="14939"/>
                      <a:pt x="7121" y="17988"/>
                      <a:pt x="7888" y="20612"/>
                    </a:cubicBezTo>
                    <a:cubicBezTo>
                      <a:pt x="7948" y="20812"/>
                      <a:pt x="8088" y="20896"/>
                      <a:pt x="8232" y="20896"/>
                    </a:cubicBezTo>
                    <a:cubicBezTo>
                      <a:pt x="8317" y="20896"/>
                      <a:pt x="8404" y="20866"/>
                      <a:pt x="8476" y="20813"/>
                    </a:cubicBezTo>
                    <a:cubicBezTo>
                      <a:pt x="8977" y="20862"/>
                      <a:pt x="9548" y="20938"/>
                      <a:pt x="10091" y="20938"/>
                    </a:cubicBezTo>
                    <a:cubicBezTo>
                      <a:pt x="10306" y="20938"/>
                      <a:pt x="10517" y="20926"/>
                      <a:pt x="10717" y="20896"/>
                    </a:cubicBezTo>
                    <a:cubicBezTo>
                      <a:pt x="10774" y="21043"/>
                      <a:pt x="10922" y="21116"/>
                      <a:pt x="11073" y="21116"/>
                    </a:cubicBezTo>
                    <a:cubicBezTo>
                      <a:pt x="11274" y="21116"/>
                      <a:pt x="11481" y="20987"/>
                      <a:pt x="11496" y="20727"/>
                    </a:cubicBezTo>
                    <a:cubicBezTo>
                      <a:pt x="11596" y="18991"/>
                      <a:pt x="11654" y="17174"/>
                      <a:pt x="11244" y="15472"/>
                    </a:cubicBezTo>
                    <a:cubicBezTo>
                      <a:pt x="19250" y="13306"/>
                      <a:pt x="18235" y="2013"/>
                      <a:pt x="10493" y="228"/>
                    </a:cubicBezTo>
                    <a:cubicBezTo>
                      <a:pt x="9842" y="78"/>
                      <a:pt x="9130" y="0"/>
                      <a:pt x="8396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 w="9525" cap="flat" cmpd="sng">
                <a:solidFill>
                  <a:srgbClr val="0038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Google Shape;619;p62">
                <a:extLst>
                  <a:ext uri="{FF2B5EF4-FFF2-40B4-BE49-F238E27FC236}">
                    <a16:creationId xmlns:a16="http://schemas.microsoft.com/office/drawing/2014/main" id="{9175F727-E208-5BEF-8AEC-E8D4EB751EDA}"/>
                  </a:ext>
                </a:extLst>
              </p:cNvPr>
              <p:cNvSpPr/>
              <p:nvPr/>
            </p:nvSpPr>
            <p:spPr>
              <a:xfrm>
                <a:off x="2444200" y="2460925"/>
                <a:ext cx="6212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2667" extrusionOk="0">
                    <a:moveTo>
                      <a:pt x="2485" y="0"/>
                    </a:moveTo>
                    <a:cubicBezTo>
                      <a:pt x="1711" y="40"/>
                      <a:pt x="932" y="78"/>
                      <a:pt x="152" y="86"/>
                    </a:cubicBezTo>
                    <a:cubicBezTo>
                      <a:pt x="150" y="510"/>
                      <a:pt x="144" y="932"/>
                      <a:pt x="138" y="1356"/>
                    </a:cubicBezTo>
                    <a:cubicBezTo>
                      <a:pt x="135" y="1559"/>
                      <a:pt x="1" y="2390"/>
                      <a:pt x="130" y="2545"/>
                    </a:cubicBezTo>
                    <a:cubicBezTo>
                      <a:pt x="209" y="2638"/>
                      <a:pt x="393" y="2666"/>
                      <a:pt x="605" y="2666"/>
                    </a:cubicBezTo>
                    <a:cubicBezTo>
                      <a:pt x="934" y="2666"/>
                      <a:pt x="1330" y="2597"/>
                      <a:pt x="1499" y="2593"/>
                    </a:cubicBezTo>
                    <a:cubicBezTo>
                      <a:pt x="1826" y="2576"/>
                      <a:pt x="2152" y="2568"/>
                      <a:pt x="2485" y="2559"/>
                    </a:cubicBezTo>
                    <a:lnTo>
                      <a:pt x="2485" y="0"/>
                    </a:lnTo>
                    <a:close/>
                  </a:path>
                </a:pathLst>
              </a:custGeom>
              <a:solidFill>
                <a:srgbClr val="9FE4F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9" name="Rectangle 12">
            <a:extLst>
              <a:ext uri="{FF2B5EF4-FFF2-40B4-BE49-F238E27FC236}">
                <a16:creationId xmlns:a16="http://schemas.microsoft.com/office/drawing/2014/main" id="{0E2D3E32-9E82-F6ED-00C9-3870F640414D}"/>
              </a:ext>
            </a:extLst>
          </p:cNvPr>
          <p:cNvSpPr/>
          <p:nvPr/>
        </p:nvSpPr>
        <p:spPr>
          <a:xfrm>
            <a:off x="2024531" y="3440148"/>
            <a:ext cx="3618833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marR="0" lvl="0" indent="-381019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Khối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hộp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chữ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nhật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</a:endParaRPr>
          </a:p>
        </p:txBody>
      </p:sp>
      <p:sp>
        <p:nvSpPr>
          <p:cNvPr id="10" name="Rectangle 61">
            <a:extLst>
              <a:ext uri="{FF2B5EF4-FFF2-40B4-BE49-F238E27FC236}">
                <a16:creationId xmlns:a16="http://schemas.microsoft.com/office/drawing/2014/main" id="{8CA80BE6-5EB5-7AA5-AD21-0F98833C2617}"/>
              </a:ext>
            </a:extLst>
          </p:cNvPr>
          <p:cNvSpPr/>
          <p:nvPr/>
        </p:nvSpPr>
        <p:spPr>
          <a:xfrm>
            <a:off x="6974114" y="3436956"/>
            <a:ext cx="33020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marR="0" lvl="0" indent="-381019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Khối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lập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phương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</a:endParaRPr>
          </a:p>
        </p:txBody>
      </p:sp>
      <p:sp>
        <p:nvSpPr>
          <p:cNvPr id="11" name="Cube 1">
            <a:extLst>
              <a:ext uri="{FF2B5EF4-FFF2-40B4-BE49-F238E27FC236}">
                <a16:creationId xmlns:a16="http://schemas.microsoft.com/office/drawing/2014/main" id="{20F47F26-D6FA-780D-4CD6-70B6C1B33D87}"/>
              </a:ext>
            </a:extLst>
          </p:cNvPr>
          <p:cNvSpPr/>
          <p:nvPr/>
        </p:nvSpPr>
        <p:spPr>
          <a:xfrm>
            <a:off x="1966267" y="4505131"/>
            <a:ext cx="2743200" cy="1676400"/>
          </a:xfrm>
          <a:prstGeom prst="cube">
            <a:avLst/>
          </a:prstGeom>
          <a:solidFill>
            <a:srgbClr val="FFEC7B">
              <a:lumMod val="40000"/>
              <a:lumOff val="60000"/>
            </a:srgbClr>
          </a:solidFill>
          <a:ln w="25400" cap="flat" cmpd="sng" algn="ctr">
            <a:solidFill>
              <a:srgbClr val="1919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4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BBF5E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Cube 62">
            <a:extLst>
              <a:ext uri="{FF2B5EF4-FFF2-40B4-BE49-F238E27FC236}">
                <a16:creationId xmlns:a16="http://schemas.microsoft.com/office/drawing/2014/main" id="{BD026356-37F9-242C-4C86-FC4CB7B11D0C}"/>
              </a:ext>
            </a:extLst>
          </p:cNvPr>
          <p:cNvSpPr/>
          <p:nvPr/>
        </p:nvSpPr>
        <p:spPr>
          <a:xfrm>
            <a:off x="7723414" y="4505131"/>
            <a:ext cx="1803400" cy="1676400"/>
          </a:xfrm>
          <a:prstGeom prst="cube">
            <a:avLst/>
          </a:prstGeom>
          <a:solidFill>
            <a:srgbClr val="99CCFF"/>
          </a:solidFill>
          <a:ln w="25400" cap="flat" cmpd="sng" algn="ctr">
            <a:solidFill>
              <a:srgbClr val="19191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4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BBF5ED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9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AD0CA58C-0751-1AFF-C07D-EDB49414E435}"/>
              </a:ext>
            </a:extLst>
          </p:cNvPr>
          <p:cNvGrpSpPr/>
          <p:nvPr/>
        </p:nvGrpSpPr>
        <p:grpSpPr>
          <a:xfrm>
            <a:off x="1885269" y="690490"/>
            <a:ext cx="8198745" cy="1491294"/>
            <a:chOff x="710246" y="1146138"/>
            <a:chExt cx="13770393" cy="2401195"/>
          </a:xfrm>
        </p:grpSpPr>
        <p:sp>
          <p:nvSpPr>
            <p:cNvPr id="3" name="Google Shape;1223;p43">
              <a:extLst>
                <a:ext uri="{FF2B5EF4-FFF2-40B4-BE49-F238E27FC236}">
                  <a16:creationId xmlns:a16="http://schemas.microsoft.com/office/drawing/2014/main" id="{691A038F-84D9-3CBC-6CAA-61CE8AD7D3F1}"/>
                </a:ext>
              </a:extLst>
            </p:cNvPr>
            <p:cNvSpPr/>
            <p:nvPr/>
          </p:nvSpPr>
          <p:spPr>
            <a:xfrm>
              <a:off x="1066882" y="1765164"/>
              <a:ext cx="13413757" cy="1782169"/>
            </a:xfrm>
            <a:prstGeom prst="wedgeRoundRectCallout">
              <a:avLst>
                <a:gd name="adj1" fmla="val -54114"/>
                <a:gd name="adj2" fmla="val 48760"/>
                <a:gd name="adj3" fmla="val 16667"/>
              </a:avLst>
            </a:prstGeom>
            <a:solidFill>
              <a:srgbClr val="FDCCD0"/>
            </a:solidFill>
            <a:ln>
              <a:noFill/>
            </a:ln>
          </p:spPr>
          <p:txBody>
            <a:bodyPr spcFirstLastPara="1" wrap="square" lIns="95419" tIns="95419" rIns="286281" bIns="95419" anchor="ctr" anchorCtr="0">
              <a:noAutofit/>
            </a:bodyPr>
            <a:lstStyle/>
            <a:p>
              <a:pPr marL="0" marR="0" lvl="0" indent="0" algn="ctr" defTabSz="954438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Nêu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cách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tính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chu vi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tam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giác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tứ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giác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chữ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nhật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vuông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.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4" name="Google Shape;615;p62">
              <a:extLst>
                <a:ext uri="{FF2B5EF4-FFF2-40B4-BE49-F238E27FC236}">
                  <a16:creationId xmlns:a16="http://schemas.microsoft.com/office/drawing/2014/main" id="{6743BB45-5420-F6A7-DD3C-2D33112198D1}"/>
                </a:ext>
              </a:extLst>
            </p:cNvPr>
            <p:cNvGrpSpPr/>
            <p:nvPr/>
          </p:nvGrpSpPr>
          <p:grpSpPr>
            <a:xfrm rot="1254645">
              <a:off x="710246" y="1146138"/>
              <a:ext cx="874540" cy="1276771"/>
              <a:chOff x="2233250" y="1888675"/>
              <a:chExt cx="481250" cy="659975"/>
            </a:xfrm>
          </p:grpSpPr>
          <p:sp>
            <p:nvSpPr>
              <p:cNvPr id="5" name="Google Shape;616;p62">
                <a:extLst>
                  <a:ext uri="{FF2B5EF4-FFF2-40B4-BE49-F238E27FC236}">
                    <a16:creationId xmlns:a16="http://schemas.microsoft.com/office/drawing/2014/main" id="{AD8779F9-248F-CB92-6BDD-9C2B15F2FC56}"/>
                  </a:ext>
                </a:extLst>
              </p:cNvPr>
              <p:cNvSpPr/>
              <p:nvPr/>
            </p:nvSpPr>
            <p:spPr>
              <a:xfrm>
                <a:off x="2260025" y="1911050"/>
                <a:ext cx="413925" cy="481125"/>
              </a:xfrm>
              <a:custGeom>
                <a:avLst/>
                <a:gdLst/>
                <a:ahLst/>
                <a:cxnLst/>
                <a:rect l="l" t="t" r="r" b="b"/>
                <a:pathLst>
                  <a:path w="16557" h="19245" extrusionOk="0">
                    <a:moveTo>
                      <a:pt x="7225" y="1"/>
                    </a:moveTo>
                    <a:cubicBezTo>
                      <a:pt x="4767" y="1"/>
                      <a:pt x="2207" y="979"/>
                      <a:pt x="1138" y="3144"/>
                    </a:cubicBezTo>
                    <a:cubicBezTo>
                      <a:pt x="1" y="5459"/>
                      <a:pt x="287" y="9700"/>
                      <a:pt x="2528" y="11348"/>
                    </a:cubicBezTo>
                    <a:cubicBezTo>
                      <a:pt x="3201" y="10408"/>
                      <a:pt x="3969" y="9442"/>
                      <a:pt x="4774" y="8631"/>
                    </a:cubicBezTo>
                    <a:cubicBezTo>
                      <a:pt x="4795" y="8611"/>
                      <a:pt x="4815" y="8605"/>
                      <a:pt x="4829" y="8591"/>
                    </a:cubicBezTo>
                    <a:cubicBezTo>
                      <a:pt x="3479" y="7806"/>
                      <a:pt x="3888" y="3859"/>
                      <a:pt x="6240" y="3859"/>
                    </a:cubicBezTo>
                    <a:cubicBezTo>
                      <a:pt x="6480" y="3859"/>
                      <a:pt x="6740" y="3900"/>
                      <a:pt x="7021" y="3989"/>
                    </a:cubicBezTo>
                    <a:cubicBezTo>
                      <a:pt x="10643" y="5141"/>
                      <a:pt x="10118" y="10224"/>
                      <a:pt x="7127" y="11714"/>
                    </a:cubicBezTo>
                    <a:cubicBezTo>
                      <a:pt x="7068" y="11744"/>
                      <a:pt x="7005" y="11759"/>
                      <a:pt x="6941" y="11759"/>
                    </a:cubicBezTo>
                    <a:cubicBezTo>
                      <a:pt x="6930" y="11759"/>
                      <a:pt x="6920" y="11758"/>
                      <a:pt x="6909" y="11757"/>
                    </a:cubicBezTo>
                    <a:lnTo>
                      <a:pt x="6909" y="11757"/>
                    </a:lnTo>
                    <a:cubicBezTo>
                      <a:pt x="7012" y="14290"/>
                      <a:pt x="7201" y="16726"/>
                      <a:pt x="7542" y="19245"/>
                    </a:cubicBezTo>
                    <a:cubicBezTo>
                      <a:pt x="8010" y="19196"/>
                      <a:pt x="8533" y="19129"/>
                      <a:pt x="9030" y="19129"/>
                    </a:cubicBezTo>
                    <a:cubicBezTo>
                      <a:pt x="9238" y="19129"/>
                      <a:pt x="9441" y="19141"/>
                      <a:pt x="9634" y="19170"/>
                    </a:cubicBezTo>
                    <a:cubicBezTo>
                      <a:pt x="9663" y="17620"/>
                      <a:pt x="9600" y="16061"/>
                      <a:pt x="9743" y="14520"/>
                    </a:cubicBezTo>
                    <a:cubicBezTo>
                      <a:pt x="9479" y="14322"/>
                      <a:pt x="9465" y="13823"/>
                      <a:pt x="9875" y="13717"/>
                    </a:cubicBezTo>
                    <a:cubicBezTo>
                      <a:pt x="16557" y="11921"/>
                      <a:pt x="16333" y="2872"/>
                      <a:pt x="10193" y="519"/>
                    </a:cubicBezTo>
                    <a:cubicBezTo>
                      <a:pt x="9305" y="179"/>
                      <a:pt x="8274" y="1"/>
                      <a:pt x="7225" y="1"/>
                    </a:cubicBezTo>
                    <a:close/>
                  </a:path>
                </a:pathLst>
              </a:custGeom>
              <a:solidFill>
                <a:srgbClr val="9FE4F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Google Shape;617;p62">
                <a:extLst>
                  <a:ext uri="{FF2B5EF4-FFF2-40B4-BE49-F238E27FC236}">
                    <a16:creationId xmlns:a16="http://schemas.microsoft.com/office/drawing/2014/main" id="{D70BA067-4007-D263-6F0F-67EFDD6363A7}"/>
                  </a:ext>
                </a:extLst>
              </p:cNvPr>
              <p:cNvSpPr/>
              <p:nvPr/>
            </p:nvSpPr>
            <p:spPr>
              <a:xfrm>
                <a:off x="2423500" y="2439225"/>
                <a:ext cx="104600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4377" extrusionOk="0">
                    <a:moveTo>
                      <a:pt x="3313" y="868"/>
                    </a:moveTo>
                    <a:lnTo>
                      <a:pt x="3313" y="3427"/>
                    </a:lnTo>
                    <a:cubicBezTo>
                      <a:pt x="2980" y="3436"/>
                      <a:pt x="2654" y="3444"/>
                      <a:pt x="2327" y="3461"/>
                    </a:cubicBezTo>
                    <a:cubicBezTo>
                      <a:pt x="2158" y="3465"/>
                      <a:pt x="1762" y="3534"/>
                      <a:pt x="1433" y="3534"/>
                    </a:cubicBezTo>
                    <a:cubicBezTo>
                      <a:pt x="1221" y="3534"/>
                      <a:pt x="1037" y="3506"/>
                      <a:pt x="958" y="3413"/>
                    </a:cubicBezTo>
                    <a:cubicBezTo>
                      <a:pt x="829" y="3258"/>
                      <a:pt x="963" y="2427"/>
                      <a:pt x="966" y="2224"/>
                    </a:cubicBezTo>
                    <a:cubicBezTo>
                      <a:pt x="972" y="1800"/>
                      <a:pt x="978" y="1378"/>
                      <a:pt x="980" y="954"/>
                    </a:cubicBezTo>
                    <a:cubicBezTo>
                      <a:pt x="1760" y="949"/>
                      <a:pt x="2539" y="908"/>
                      <a:pt x="3313" y="868"/>
                    </a:cubicBezTo>
                    <a:close/>
                    <a:moveTo>
                      <a:pt x="3780" y="0"/>
                    </a:moveTo>
                    <a:cubicBezTo>
                      <a:pt x="3767" y="0"/>
                      <a:pt x="3753" y="1"/>
                      <a:pt x="3740" y="3"/>
                    </a:cubicBezTo>
                    <a:cubicBezTo>
                      <a:pt x="2789" y="126"/>
                      <a:pt x="1829" y="241"/>
                      <a:pt x="883" y="410"/>
                    </a:cubicBezTo>
                    <a:cubicBezTo>
                      <a:pt x="800" y="319"/>
                      <a:pt x="678" y="273"/>
                      <a:pt x="556" y="273"/>
                    </a:cubicBezTo>
                    <a:cubicBezTo>
                      <a:pt x="367" y="273"/>
                      <a:pt x="178" y="383"/>
                      <a:pt x="132" y="602"/>
                    </a:cubicBezTo>
                    <a:cubicBezTo>
                      <a:pt x="84" y="662"/>
                      <a:pt x="75" y="745"/>
                      <a:pt x="107" y="814"/>
                    </a:cubicBezTo>
                    <a:cubicBezTo>
                      <a:pt x="101" y="1453"/>
                      <a:pt x="92" y="2098"/>
                      <a:pt x="84" y="2734"/>
                    </a:cubicBezTo>
                    <a:cubicBezTo>
                      <a:pt x="75" y="3186"/>
                      <a:pt x="1" y="3734"/>
                      <a:pt x="333" y="4092"/>
                    </a:cubicBezTo>
                    <a:cubicBezTo>
                      <a:pt x="555" y="4332"/>
                      <a:pt x="855" y="4377"/>
                      <a:pt x="1160" y="4377"/>
                    </a:cubicBezTo>
                    <a:cubicBezTo>
                      <a:pt x="1291" y="4377"/>
                      <a:pt x="1423" y="4368"/>
                      <a:pt x="1551" y="4364"/>
                    </a:cubicBezTo>
                    <a:lnTo>
                      <a:pt x="3748" y="4290"/>
                    </a:lnTo>
                    <a:cubicBezTo>
                      <a:pt x="3981" y="4278"/>
                      <a:pt x="4184" y="4095"/>
                      <a:pt x="4184" y="3854"/>
                    </a:cubicBezTo>
                    <a:lnTo>
                      <a:pt x="4158" y="424"/>
                    </a:lnTo>
                    <a:cubicBezTo>
                      <a:pt x="4158" y="227"/>
                      <a:pt x="3988" y="0"/>
                      <a:pt x="3780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 w="9525" cap="flat" cmpd="sng">
                <a:solidFill>
                  <a:srgbClr val="0038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Google Shape;618;p62">
                <a:extLst>
                  <a:ext uri="{FF2B5EF4-FFF2-40B4-BE49-F238E27FC236}">
                    <a16:creationId xmlns:a16="http://schemas.microsoft.com/office/drawing/2014/main" id="{3B822D9F-6FF9-9D4C-5479-CC9FCDDC287B}"/>
                  </a:ext>
                </a:extLst>
              </p:cNvPr>
              <p:cNvSpPr/>
              <p:nvPr/>
            </p:nvSpPr>
            <p:spPr>
              <a:xfrm>
                <a:off x="2233250" y="1888675"/>
                <a:ext cx="481250" cy="527925"/>
              </a:xfrm>
              <a:custGeom>
                <a:avLst/>
                <a:gdLst/>
                <a:ahLst/>
                <a:cxnLst/>
                <a:rect l="l" t="t" r="r" b="b"/>
                <a:pathLst>
                  <a:path w="19250" h="21117" extrusionOk="0">
                    <a:moveTo>
                      <a:pt x="8296" y="896"/>
                    </a:moveTo>
                    <a:cubicBezTo>
                      <a:pt x="9345" y="896"/>
                      <a:pt x="10376" y="1074"/>
                      <a:pt x="11264" y="1414"/>
                    </a:cubicBezTo>
                    <a:cubicBezTo>
                      <a:pt x="17404" y="3767"/>
                      <a:pt x="17628" y="12816"/>
                      <a:pt x="10946" y="14612"/>
                    </a:cubicBezTo>
                    <a:cubicBezTo>
                      <a:pt x="10536" y="14721"/>
                      <a:pt x="10550" y="15217"/>
                      <a:pt x="10811" y="15412"/>
                    </a:cubicBezTo>
                    <a:cubicBezTo>
                      <a:pt x="10668" y="16956"/>
                      <a:pt x="10734" y="18515"/>
                      <a:pt x="10705" y="20062"/>
                    </a:cubicBezTo>
                    <a:cubicBezTo>
                      <a:pt x="10512" y="20034"/>
                      <a:pt x="10309" y="20022"/>
                      <a:pt x="10102" y="20022"/>
                    </a:cubicBezTo>
                    <a:cubicBezTo>
                      <a:pt x="9603" y="20022"/>
                      <a:pt x="9080" y="20088"/>
                      <a:pt x="8611" y="20137"/>
                    </a:cubicBezTo>
                    <a:cubicBezTo>
                      <a:pt x="8270" y="17618"/>
                      <a:pt x="8083" y="15185"/>
                      <a:pt x="7977" y="12652"/>
                    </a:cubicBezTo>
                    <a:lnTo>
                      <a:pt x="7977" y="12652"/>
                    </a:lnTo>
                    <a:cubicBezTo>
                      <a:pt x="7987" y="12653"/>
                      <a:pt x="7997" y="12653"/>
                      <a:pt x="8007" y="12653"/>
                    </a:cubicBezTo>
                    <a:cubicBezTo>
                      <a:pt x="8073" y="12653"/>
                      <a:pt x="8138" y="12637"/>
                      <a:pt x="8195" y="12607"/>
                    </a:cubicBezTo>
                    <a:cubicBezTo>
                      <a:pt x="11189" y="11117"/>
                      <a:pt x="11714" y="6036"/>
                      <a:pt x="8092" y="4882"/>
                    </a:cubicBezTo>
                    <a:cubicBezTo>
                      <a:pt x="7811" y="4792"/>
                      <a:pt x="7551" y="4751"/>
                      <a:pt x="7311" y="4751"/>
                    </a:cubicBezTo>
                    <a:cubicBezTo>
                      <a:pt x="4958" y="4751"/>
                      <a:pt x="4548" y="8698"/>
                      <a:pt x="5900" y="9483"/>
                    </a:cubicBezTo>
                    <a:cubicBezTo>
                      <a:pt x="5886" y="9500"/>
                      <a:pt x="5866" y="9503"/>
                      <a:pt x="5845" y="9523"/>
                    </a:cubicBezTo>
                    <a:cubicBezTo>
                      <a:pt x="5040" y="10334"/>
                      <a:pt x="4272" y="11300"/>
                      <a:pt x="3599" y="12240"/>
                    </a:cubicBezTo>
                    <a:cubicBezTo>
                      <a:pt x="1358" y="10592"/>
                      <a:pt x="1072" y="6354"/>
                      <a:pt x="2209" y="4039"/>
                    </a:cubicBezTo>
                    <a:cubicBezTo>
                      <a:pt x="3278" y="1874"/>
                      <a:pt x="5838" y="896"/>
                      <a:pt x="8296" y="896"/>
                    </a:cubicBezTo>
                    <a:close/>
                    <a:moveTo>
                      <a:pt x="8396" y="0"/>
                    </a:moveTo>
                    <a:cubicBezTo>
                      <a:pt x="5484" y="0"/>
                      <a:pt x="2235" y="1219"/>
                      <a:pt x="1118" y="3913"/>
                    </a:cubicBezTo>
                    <a:cubicBezTo>
                      <a:pt x="0" y="6615"/>
                      <a:pt x="559" y="11297"/>
                      <a:pt x="3292" y="12830"/>
                    </a:cubicBezTo>
                    <a:cubicBezTo>
                      <a:pt x="3342" y="12863"/>
                      <a:pt x="3398" y="12879"/>
                      <a:pt x="3454" y="12879"/>
                    </a:cubicBezTo>
                    <a:cubicBezTo>
                      <a:pt x="3536" y="12879"/>
                      <a:pt x="3616" y="12846"/>
                      <a:pt x="3674" y="12781"/>
                    </a:cubicBezTo>
                    <a:cubicBezTo>
                      <a:pt x="3680" y="12782"/>
                      <a:pt x="3686" y="12782"/>
                      <a:pt x="3693" y="12782"/>
                    </a:cubicBezTo>
                    <a:cubicBezTo>
                      <a:pt x="3749" y="12782"/>
                      <a:pt x="3804" y="12760"/>
                      <a:pt x="3845" y="12721"/>
                    </a:cubicBezTo>
                    <a:cubicBezTo>
                      <a:pt x="4737" y="11925"/>
                      <a:pt x="5656" y="11019"/>
                      <a:pt x="6404" y="10085"/>
                    </a:cubicBezTo>
                    <a:cubicBezTo>
                      <a:pt x="6519" y="9950"/>
                      <a:pt x="6533" y="9758"/>
                      <a:pt x="6444" y="9609"/>
                    </a:cubicBezTo>
                    <a:cubicBezTo>
                      <a:pt x="6573" y="9578"/>
                      <a:pt x="6651" y="9406"/>
                      <a:pt x="6536" y="9311"/>
                    </a:cubicBezTo>
                    <a:cubicBezTo>
                      <a:pt x="5934" y="8798"/>
                      <a:pt x="5969" y="7773"/>
                      <a:pt x="6052" y="7051"/>
                    </a:cubicBezTo>
                    <a:cubicBezTo>
                      <a:pt x="6055" y="6758"/>
                      <a:pt x="6126" y="6469"/>
                      <a:pt x="6255" y="6205"/>
                    </a:cubicBezTo>
                    <a:cubicBezTo>
                      <a:pt x="6725" y="6022"/>
                      <a:pt x="7201" y="5839"/>
                      <a:pt x="7671" y="5655"/>
                    </a:cubicBezTo>
                    <a:cubicBezTo>
                      <a:pt x="8258" y="5675"/>
                      <a:pt x="8966" y="6432"/>
                      <a:pt x="9252" y="6873"/>
                    </a:cubicBezTo>
                    <a:cubicBezTo>
                      <a:pt x="10447" y="8715"/>
                      <a:pt x="9585" y="10887"/>
                      <a:pt x="7739" y="11830"/>
                    </a:cubicBezTo>
                    <a:cubicBezTo>
                      <a:pt x="7631" y="11882"/>
                      <a:pt x="7550" y="11982"/>
                      <a:pt x="7522" y="12099"/>
                    </a:cubicBezTo>
                    <a:cubicBezTo>
                      <a:pt x="7473" y="12134"/>
                      <a:pt x="7439" y="12185"/>
                      <a:pt x="7427" y="12245"/>
                    </a:cubicBezTo>
                    <a:cubicBezTo>
                      <a:pt x="6943" y="14939"/>
                      <a:pt x="7121" y="17988"/>
                      <a:pt x="7888" y="20612"/>
                    </a:cubicBezTo>
                    <a:cubicBezTo>
                      <a:pt x="7948" y="20812"/>
                      <a:pt x="8088" y="20896"/>
                      <a:pt x="8232" y="20896"/>
                    </a:cubicBezTo>
                    <a:cubicBezTo>
                      <a:pt x="8317" y="20896"/>
                      <a:pt x="8404" y="20866"/>
                      <a:pt x="8476" y="20813"/>
                    </a:cubicBezTo>
                    <a:cubicBezTo>
                      <a:pt x="8977" y="20862"/>
                      <a:pt x="9548" y="20938"/>
                      <a:pt x="10091" y="20938"/>
                    </a:cubicBezTo>
                    <a:cubicBezTo>
                      <a:pt x="10306" y="20938"/>
                      <a:pt x="10517" y="20926"/>
                      <a:pt x="10717" y="20896"/>
                    </a:cubicBezTo>
                    <a:cubicBezTo>
                      <a:pt x="10774" y="21043"/>
                      <a:pt x="10922" y="21116"/>
                      <a:pt x="11073" y="21116"/>
                    </a:cubicBezTo>
                    <a:cubicBezTo>
                      <a:pt x="11274" y="21116"/>
                      <a:pt x="11481" y="20987"/>
                      <a:pt x="11496" y="20727"/>
                    </a:cubicBezTo>
                    <a:cubicBezTo>
                      <a:pt x="11596" y="18991"/>
                      <a:pt x="11654" y="17174"/>
                      <a:pt x="11244" y="15472"/>
                    </a:cubicBezTo>
                    <a:cubicBezTo>
                      <a:pt x="19250" y="13306"/>
                      <a:pt x="18235" y="2013"/>
                      <a:pt x="10493" y="228"/>
                    </a:cubicBezTo>
                    <a:cubicBezTo>
                      <a:pt x="9842" y="78"/>
                      <a:pt x="9130" y="0"/>
                      <a:pt x="8396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 w="9525" cap="flat" cmpd="sng">
                <a:solidFill>
                  <a:srgbClr val="0038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Google Shape;619;p62">
                <a:extLst>
                  <a:ext uri="{FF2B5EF4-FFF2-40B4-BE49-F238E27FC236}">
                    <a16:creationId xmlns:a16="http://schemas.microsoft.com/office/drawing/2014/main" id="{4509B3B4-13F0-3390-85C9-9E7750A1729D}"/>
                  </a:ext>
                </a:extLst>
              </p:cNvPr>
              <p:cNvSpPr/>
              <p:nvPr/>
            </p:nvSpPr>
            <p:spPr>
              <a:xfrm>
                <a:off x="2444200" y="2460925"/>
                <a:ext cx="6212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2667" extrusionOk="0">
                    <a:moveTo>
                      <a:pt x="2485" y="0"/>
                    </a:moveTo>
                    <a:cubicBezTo>
                      <a:pt x="1711" y="40"/>
                      <a:pt x="932" y="78"/>
                      <a:pt x="152" y="86"/>
                    </a:cubicBezTo>
                    <a:cubicBezTo>
                      <a:pt x="150" y="510"/>
                      <a:pt x="144" y="932"/>
                      <a:pt x="138" y="1356"/>
                    </a:cubicBezTo>
                    <a:cubicBezTo>
                      <a:pt x="135" y="1559"/>
                      <a:pt x="1" y="2390"/>
                      <a:pt x="130" y="2545"/>
                    </a:cubicBezTo>
                    <a:cubicBezTo>
                      <a:pt x="209" y="2638"/>
                      <a:pt x="393" y="2666"/>
                      <a:pt x="605" y="2666"/>
                    </a:cubicBezTo>
                    <a:cubicBezTo>
                      <a:pt x="934" y="2666"/>
                      <a:pt x="1330" y="2597"/>
                      <a:pt x="1499" y="2593"/>
                    </a:cubicBezTo>
                    <a:cubicBezTo>
                      <a:pt x="1826" y="2576"/>
                      <a:pt x="2152" y="2568"/>
                      <a:pt x="2485" y="2559"/>
                    </a:cubicBezTo>
                    <a:lnTo>
                      <a:pt x="2485" y="0"/>
                    </a:lnTo>
                    <a:close/>
                  </a:path>
                </a:pathLst>
              </a:custGeom>
              <a:solidFill>
                <a:srgbClr val="9FE4F5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60963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9" name="Rectangle 12">
            <a:extLst>
              <a:ext uri="{FF2B5EF4-FFF2-40B4-BE49-F238E27FC236}">
                <a16:creationId xmlns:a16="http://schemas.microsoft.com/office/drawing/2014/main" id="{7A9D464D-D156-937F-EF3F-68686BD77840}"/>
              </a:ext>
            </a:extLst>
          </p:cNvPr>
          <p:cNvSpPr/>
          <p:nvPr/>
        </p:nvSpPr>
        <p:spPr>
          <a:xfrm>
            <a:off x="1273370" y="2189803"/>
            <a:ext cx="10197322" cy="573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marR="0" lvl="0" indent="-381019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Chu vi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tam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bằng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tổng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độ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đó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A6F4D859-2502-9896-593C-EC88F19BE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22" y="2813133"/>
            <a:ext cx="1999863" cy="1732836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2DEAA256-064E-EFFB-3A1C-0D1E5C745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69" y="5235777"/>
            <a:ext cx="2717569" cy="1622223"/>
          </a:xfrm>
          <a:prstGeom prst="rect">
            <a:avLst/>
          </a:prstGeom>
        </p:spPr>
      </p:pic>
      <p:sp>
        <p:nvSpPr>
          <p:cNvPr id="12" name="Rectangle 22">
            <a:extLst>
              <a:ext uri="{FF2B5EF4-FFF2-40B4-BE49-F238E27FC236}">
                <a16:creationId xmlns:a16="http://schemas.microsoft.com/office/drawing/2014/main" id="{004FCF0D-9853-454A-3DF6-D08A5C943B3F}"/>
              </a:ext>
            </a:extLst>
          </p:cNvPr>
          <p:cNvSpPr/>
          <p:nvPr/>
        </p:nvSpPr>
        <p:spPr>
          <a:xfrm>
            <a:off x="1273370" y="4545969"/>
            <a:ext cx="9822531" cy="573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marR="0" lvl="0" indent="-381019" algn="just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Chu vi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tứ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giác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bằng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tổng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độ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đó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6C8D475-9F40-E440-D6F1-2409E21F19C1}"/>
              </a:ext>
            </a:extLst>
          </p:cNvPr>
          <p:cNvSpPr/>
          <p:nvPr/>
        </p:nvSpPr>
        <p:spPr>
          <a:xfrm>
            <a:off x="5934270" y="3049654"/>
            <a:ext cx="457200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Chu vi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tam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ABC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2 + 3 + 3 = 8 (cm)</a:t>
            </a: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EBAF8E49-534F-779A-6838-D402BCB5D882}"/>
              </a:ext>
            </a:extLst>
          </p:cNvPr>
          <p:cNvSpPr/>
          <p:nvPr/>
        </p:nvSpPr>
        <p:spPr>
          <a:xfrm>
            <a:off x="5324670" y="5400558"/>
            <a:ext cx="579120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Chu vi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tứ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MNPQ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algn="ctr" defTabSz="1088454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3 + 4 + 2 + 5 = 14 (cm)</a:t>
            </a:r>
          </a:p>
        </p:txBody>
      </p:sp>
    </p:spTree>
    <p:extLst>
      <p:ext uri="{BB962C8B-B14F-4D97-AF65-F5344CB8AC3E}">
        <p14:creationId xmlns:p14="http://schemas.microsoft.com/office/powerpoint/2010/main" val="18293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37</TotalTime>
  <Words>851</Words>
  <Application>Microsoft Office PowerPoint</Application>
  <PresentationFormat>Widescreen</PresentationFormat>
  <Paragraphs>174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UTM Avo</vt:lpstr>
      <vt:lpstr>Short Stack</vt:lpstr>
      <vt:lpstr>Arial</vt:lpstr>
      <vt:lpstr>Cambria Math</vt:lpstr>
      <vt:lpstr>Calibri</vt:lpstr>
      <vt:lpstr>Chivo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2023-10-24T04:45:10Z</dcterms:created>
  <dcterms:modified xsi:type="dcterms:W3CDTF">2023-12-26T10:22:20Z</dcterms:modified>
</cp:coreProperties>
</file>