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7"/>
  </p:notesMasterIdLst>
  <p:sldIdLst>
    <p:sldId id="378" r:id="rId3"/>
    <p:sldId id="322" r:id="rId4"/>
    <p:sldId id="359" r:id="rId5"/>
    <p:sldId id="373" r:id="rId6"/>
    <p:sldId id="379" r:id="rId7"/>
    <p:sldId id="380" r:id="rId8"/>
    <p:sldId id="381" r:id="rId9"/>
    <p:sldId id="382" r:id="rId10"/>
    <p:sldId id="383" r:id="rId11"/>
    <p:sldId id="377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7" autoAdjust="0"/>
    <p:restoredTop sz="96061" autoAdjust="0"/>
  </p:normalViewPr>
  <p:slideViewPr>
    <p:cSldViewPr snapToGrid="0" showGuides="1">
      <p:cViewPr varScale="1">
        <p:scale>
          <a:sx n="70" d="100"/>
          <a:sy n="70" d="100"/>
        </p:scale>
        <p:origin x="600" y="72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8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9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svg"/><Relationship Id="rId18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9" Type="http://schemas.openxmlformats.org/officeDocument/2006/relationships/image" Target="../media/image70.sv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svg"/><Relationship Id="rId12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5.png"/><Relationship Id="rId9" Type="http://schemas.openxmlformats.org/officeDocument/2006/relationships/image" Target="../media/image70.sv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70338"/>
            <a:ext cx="5334000" cy="6444762"/>
          </a:xfrm>
          <a:prstGeom prst="rect">
            <a:avLst/>
          </a:prstGeom>
        </p:spPr>
      </p:pic>
      <p:sp>
        <p:nvSpPr>
          <p:cNvPr id="5" name="Rectangles 10"/>
          <p:cNvSpPr/>
          <p:nvPr/>
        </p:nvSpPr>
        <p:spPr>
          <a:xfrm>
            <a:off x="-116290" y="764213"/>
            <a:ext cx="8677194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u="sng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GB" altLang="en-US" sz="44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altLang="en-US" sz="44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1 )  </a:t>
            </a:r>
            <a:endParaRPr lang="en-GB" altLang="en-US" sz="4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0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612" y="1218311"/>
            <a:ext cx="11048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45" y="2694921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69" y="-96715"/>
            <a:ext cx="5334000" cy="64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10"/>
          <p:cNvSpPr/>
          <p:nvPr/>
        </p:nvSpPr>
        <p:spPr>
          <a:xfrm>
            <a:off x="1703717" y="1036775"/>
            <a:ext cx="8891013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GB" altLang="en-US" sz="44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altLang="en-US" sz="44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2 )  </a:t>
            </a:r>
            <a:endParaRPr lang="en-GB" altLang="en-US" sz="4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7970520" y="426720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1924"/>
          <a:stretch/>
        </p:blipFill>
        <p:spPr>
          <a:xfrm>
            <a:off x="441957" y="824832"/>
            <a:ext cx="11643949" cy="42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" y="1585308"/>
            <a:ext cx="12192000" cy="1673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097" y="3464611"/>
            <a:ext cx="2684585" cy="267275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" y="-43689"/>
            <a:ext cx="7104186" cy="154245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Tủ lạnh Darling NAD1480WX 140 lít giá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2092" y="3471232"/>
            <a:ext cx="2417885" cy="2666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5361" y="3464611"/>
            <a:ext cx="2143125" cy="2672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52376" y="3399852"/>
            <a:ext cx="2519362" cy="26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94" y="4139998"/>
            <a:ext cx="2333625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442" y="1984035"/>
            <a:ext cx="28575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94" y="3921879"/>
            <a:ext cx="6155348" cy="2655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7"/>
            <a:ext cx="12192000" cy="16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8"/>
          <a:stretch/>
        </p:blipFill>
        <p:spPr>
          <a:xfrm>
            <a:off x="0" y="0"/>
            <a:ext cx="10434003" cy="49151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4471" y="-30888"/>
            <a:ext cx="55114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s 10"/>
          <p:cNvSpPr/>
          <p:nvPr/>
        </p:nvSpPr>
        <p:spPr>
          <a:xfrm>
            <a:off x="396424" y="4915115"/>
            <a:ext cx="116803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GB" altLang="en-US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41417" r="-1517" b="34935"/>
          <a:stretch/>
        </p:blipFill>
        <p:spPr>
          <a:xfrm>
            <a:off x="1250973" y="290145"/>
            <a:ext cx="10434003" cy="3077309"/>
          </a:xfrm>
          <a:prstGeom prst="rect">
            <a:avLst/>
          </a:prstGeom>
        </p:spPr>
      </p:pic>
      <p:sp>
        <p:nvSpPr>
          <p:cNvPr id="3" name="Rectangles 10"/>
          <p:cNvSpPr/>
          <p:nvPr/>
        </p:nvSpPr>
        <p:spPr>
          <a:xfrm>
            <a:off x="511652" y="3766540"/>
            <a:ext cx="116803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GB" altLang="en-US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856"/>
          <a:stretch/>
        </p:blipFill>
        <p:spPr>
          <a:xfrm>
            <a:off x="2396584" y="334535"/>
            <a:ext cx="7539153" cy="2977377"/>
          </a:xfrm>
          <a:prstGeom prst="rect">
            <a:avLst/>
          </a:prstGeom>
        </p:spPr>
      </p:pic>
      <p:sp>
        <p:nvSpPr>
          <p:cNvPr id="4" name="Rectangles 10"/>
          <p:cNvSpPr/>
          <p:nvPr/>
        </p:nvSpPr>
        <p:spPr>
          <a:xfrm>
            <a:off x="511652" y="3766540"/>
            <a:ext cx="116803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altLang="en-US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1" y="124169"/>
            <a:ext cx="10973564" cy="204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26" t="15291" r="6859" b="44400"/>
          <a:stretch/>
        </p:blipFill>
        <p:spPr>
          <a:xfrm>
            <a:off x="2478156" y="2464904"/>
            <a:ext cx="8097079" cy="3604592"/>
          </a:xfrm>
          <a:prstGeom prst="rect">
            <a:avLst/>
          </a:prstGeom>
        </p:spPr>
      </p:pic>
      <p:sp>
        <p:nvSpPr>
          <p:cNvPr id="4" name="Rectangles 10"/>
          <p:cNvSpPr/>
          <p:nvPr/>
        </p:nvSpPr>
        <p:spPr>
          <a:xfrm>
            <a:off x="708657" y="6007101"/>
            <a:ext cx="120134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en-GB" altLang="en-US" sz="4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di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GB" altLang="en-US" sz="4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7970520" y="426720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11" y="112655"/>
            <a:ext cx="11643949" cy="6279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01"/>
          <a:stretch/>
        </p:blipFill>
        <p:spPr>
          <a:xfrm>
            <a:off x="100361" y="-122663"/>
            <a:ext cx="10434003" cy="1260087"/>
          </a:xfrm>
          <a:prstGeom prst="rect">
            <a:avLst/>
          </a:prstGeom>
        </p:spPr>
      </p:pic>
      <p:sp>
        <p:nvSpPr>
          <p:cNvPr id="5" name="Rectangles 10"/>
          <p:cNvSpPr/>
          <p:nvPr/>
        </p:nvSpPr>
        <p:spPr>
          <a:xfrm>
            <a:off x="422443" y="1268336"/>
            <a:ext cx="116803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GB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10"/>
          <p:cNvSpPr/>
          <p:nvPr/>
        </p:nvSpPr>
        <p:spPr>
          <a:xfrm>
            <a:off x="487581" y="2653331"/>
            <a:ext cx="116803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GB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10"/>
          <p:cNvSpPr/>
          <p:nvPr/>
        </p:nvSpPr>
        <p:spPr>
          <a:xfrm>
            <a:off x="1749439" y="4038326"/>
            <a:ext cx="892227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en-GB" alt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alt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" y="-43689"/>
            <a:ext cx="7104186" cy="154245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AutoShape 2" descr="Tủ lạnh Darling NAD1480WX 140 lít giá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06" y="1209969"/>
            <a:ext cx="11954711" cy="56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151"/>
            <a:ext cx="12192000" cy="19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814040"/>
            <a:ext cx="10515600" cy="5142846"/>
          </a:xfrm>
        </p:spPr>
      </p:pic>
    </p:spTree>
    <p:extLst>
      <p:ext uri="{BB962C8B-B14F-4D97-AF65-F5344CB8AC3E}">
        <p14:creationId xmlns:p14="http://schemas.microsoft.com/office/powerpoint/2010/main" val="2704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20" y="1802823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" y="1585308"/>
            <a:ext cx="12192000" cy="1673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097" y="3464611"/>
            <a:ext cx="2684585" cy="267275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" y="-43689"/>
            <a:ext cx="7779027" cy="154245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KHỞI ĐỘNG 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Tủ lạnh Darling NAD1480WX 140 lít giá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2092" y="3471232"/>
            <a:ext cx="2417885" cy="2666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5361" y="3464611"/>
            <a:ext cx="2143125" cy="2672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52376" y="3399852"/>
            <a:ext cx="2519362" cy="2658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94" y="4139998"/>
            <a:ext cx="2333625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442" y="1984035"/>
            <a:ext cx="28575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94" y="3921879"/>
            <a:ext cx="6155348" cy="2655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7"/>
            <a:ext cx="12192000" cy="16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1" y="124169"/>
            <a:ext cx="10973564" cy="204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26" t="15291" r="6859" b="44400"/>
          <a:stretch/>
        </p:blipFill>
        <p:spPr>
          <a:xfrm>
            <a:off x="2478156" y="2464904"/>
            <a:ext cx="8097079" cy="3604592"/>
          </a:xfrm>
          <a:prstGeom prst="rect">
            <a:avLst/>
          </a:prstGeom>
        </p:spPr>
      </p:pic>
      <p:sp>
        <p:nvSpPr>
          <p:cNvPr id="4" name="Rectangles 10"/>
          <p:cNvSpPr/>
          <p:nvPr/>
        </p:nvSpPr>
        <p:spPr>
          <a:xfrm>
            <a:off x="708657" y="6007101"/>
            <a:ext cx="120134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en-GB" altLang="en-US" sz="40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di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altLang="en-US" sz="40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GB" altLang="en-US" sz="4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271" y="-154127"/>
            <a:ext cx="59346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824"/>
            <a:ext cx="10973564" cy="204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09" t="56489" r="7676" b="-206"/>
          <a:stretch/>
        </p:blipFill>
        <p:spPr>
          <a:xfrm>
            <a:off x="2319130" y="2345634"/>
            <a:ext cx="8097079" cy="3909392"/>
          </a:xfrm>
          <a:prstGeom prst="rect">
            <a:avLst/>
          </a:prstGeom>
        </p:spPr>
      </p:pic>
      <p:sp>
        <p:nvSpPr>
          <p:cNvPr id="4" name="7-Point Star 3"/>
          <p:cNvSpPr/>
          <p:nvPr/>
        </p:nvSpPr>
        <p:spPr>
          <a:xfrm>
            <a:off x="0" y="1581012"/>
            <a:ext cx="3379304" cy="225776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7-Point Star 4"/>
          <p:cNvSpPr/>
          <p:nvPr/>
        </p:nvSpPr>
        <p:spPr>
          <a:xfrm>
            <a:off x="8992925" y="1282660"/>
            <a:ext cx="3033422" cy="225776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93481" y="4463537"/>
            <a:ext cx="3530379" cy="225776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8992924" y="4463537"/>
            <a:ext cx="3689405" cy="2529429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2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10"/>
          <p:cNvSpPr/>
          <p:nvPr/>
        </p:nvSpPr>
        <p:spPr>
          <a:xfrm>
            <a:off x="702366" y="1423042"/>
            <a:ext cx="10522226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alt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58"/>
            <a:ext cx="12192000" cy="24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4" y="675861"/>
            <a:ext cx="11131826" cy="618213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184155" y="0"/>
            <a:ext cx="3271912" cy="145342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394</Words>
  <Application>Microsoft Office PowerPoint</Application>
  <PresentationFormat>Widescreen</PresentationFormat>
  <Paragraphs>40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等线</vt:lpstr>
      <vt:lpstr>黑体</vt:lpstr>
      <vt:lpstr>Times New Roman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45</cp:revision>
  <dcterms:created xsi:type="dcterms:W3CDTF">2017-05-26T02:40:00Z</dcterms:created>
  <dcterms:modified xsi:type="dcterms:W3CDTF">2024-09-06T13:55:50Z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