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05" r:id="rId2"/>
    <p:sldId id="464" r:id="rId3"/>
    <p:sldId id="461" r:id="rId4"/>
    <p:sldId id="457" r:id="rId5"/>
    <p:sldId id="459" r:id="rId6"/>
    <p:sldId id="347" r:id="rId7"/>
    <p:sldId id="454" r:id="rId8"/>
    <p:sldId id="460" r:id="rId9"/>
    <p:sldId id="445" r:id="rId10"/>
    <p:sldId id="287" r:id="rId11"/>
  </p:sldIdLst>
  <p:sldSz cx="12192000" cy="6858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0000CC"/>
    <a:srgbClr val="6600FF"/>
    <a:srgbClr val="CE229D"/>
    <a:srgbClr val="BEF488"/>
    <a:srgbClr val="FF99CC"/>
    <a:srgbClr val="CBF9C5"/>
    <a:srgbClr val="DAE9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1FF5D-AEF1-4E32-A262-A51CE95BEB0A}" v="291" dt="2024-09-01T05:40:11.3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74" autoAdjust="0"/>
    <p:restoredTop sz="85063" autoAdjust="0"/>
  </p:normalViewPr>
  <p:slideViewPr>
    <p:cSldViewPr>
      <p:cViewPr varScale="1">
        <p:scale>
          <a:sx n="87" d="100"/>
          <a:sy n="87" d="100"/>
        </p:scale>
        <p:origin x="468" y="30"/>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5721FF5D-AEF1-4E32-A262-A51CE95BEB0A}"/>
    <pc:docChg chg="undo custSel addSld delSld modSld">
      <pc:chgData name="ĐÔNG VŨ" userId="16d7361ce9402b54" providerId="LiveId" clId="{5721FF5D-AEF1-4E32-A262-A51CE95BEB0A}" dt="2024-09-01T05:40:11.309" v="727"/>
      <pc:docMkLst>
        <pc:docMk/>
      </pc:docMkLst>
      <pc:sldChg chg="modSp mod">
        <pc:chgData name="ĐÔNG VŨ" userId="16d7361ce9402b54" providerId="LiveId" clId="{5721FF5D-AEF1-4E32-A262-A51CE95BEB0A}" dt="2024-09-01T04:56:00.676" v="26" actId="1076"/>
        <pc:sldMkLst>
          <pc:docMk/>
          <pc:sldMk cId="0" sldId="305"/>
        </pc:sldMkLst>
        <pc:spChg chg="mod">
          <ac:chgData name="ĐÔNG VŨ" userId="16d7361ce9402b54" providerId="LiveId" clId="{5721FF5D-AEF1-4E32-A262-A51CE95BEB0A}" dt="2024-09-01T04:56:00.676" v="26" actId="1076"/>
          <ac:spMkLst>
            <pc:docMk/>
            <pc:sldMk cId="0" sldId="305"/>
            <ac:spMk id="6" creationId="{7343FE20-CCED-4429-D608-EDFC2D4CF6B1}"/>
          </ac:spMkLst>
        </pc:spChg>
      </pc:sldChg>
      <pc:sldChg chg="modSp mod modAnim">
        <pc:chgData name="ĐÔNG VŨ" userId="16d7361ce9402b54" providerId="LiveId" clId="{5721FF5D-AEF1-4E32-A262-A51CE95BEB0A}" dt="2024-09-01T05:40:11.309" v="727"/>
        <pc:sldMkLst>
          <pc:docMk/>
          <pc:sldMk cId="985566886" sldId="347"/>
        </pc:sldMkLst>
        <pc:spChg chg="mod">
          <ac:chgData name="ĐÔNG VŨ" userId="16d7361ce9402b54" providerId="LiveId" clId="{5721FF5D-AEF1-4E32-A262-A51CE95BEB0A}" dt="2024-09-01T05:40:11.309" v="727"/>
          <ac:spMkLst>
            <pc:docMk/>
            <pc:sldMk cId="985566886" sldId="347"/>
            <ac:spMk id="4" creationId="{6A1B71D4-BCD2-6DF3-95E3-7A7476A8BF35}"/>
          </ac:spMkLst>
        </pc:spChg>
      </pc:sldChg>
      <pc:sldChg chg="del">
        <pc:chgData name="ĐÔNG VŨ" userId="16d7361ce9402b54" providerId="LiveId" clId="{5721FF5D-AEF1-4E32-A262-A51CE95BEB0A}" dt="2024-09-01T05:28:17.278" v="714" actId="47"/>
        <pc:sldMkLst>
          <pc:docMk/>
          <pc:sldMk cId="1162285232" sldId="452"/>
        </pc:sldMkLst>
      </pc:sldChg>
      <pc:sldChg chg="addSp delSp modSp mod delAnim">
        <pc:chgData name="ĐÔNG VŨ" userId="16d7361ce9402b54" providerId="LiveId" clId="{5721FF5D-AEF1-4E32-A262-A51CE95BEB0A}" dt="2024-09-01T05:27:01.461" v="664" actId="1076"/>
        <pc:sldMkLst>
          <pc:docMk/>
          <pc:sldMk cId="1163298777" sldId="454"/>
        </pc:sldMkLst>
        <pc:spChg chg="del">
          <ac:chgData name="ĐÔNG VŨ" userId="16d7361ce9402b54" providerId="LiveId" clId="{5721FF5D-AEF1-4E32-A262-A51CE95BEB0A}" dt="2024-09-01T05:25:36.132" v="650" actId="478"/>
          <ac:spMkLst>
            <pc:docMk/>
            <pc:sldMk cId="1163298777" sldId="454"/>
            <ac:spMk id="4" creationId="{6ACE38A6-C1CC-6AC6-3327-94CD7618F7F9}"/>
          </ac:spMkLst>
        </pc:spChg>
        <pc:picChg chg="add del mod modCrop">
          <ac:chgData name="ĐÔNG VŨ" userId="16d7361ce9402b54" providerId="LiveId" clId="{5721FF5D-AEF1-4E32-A262-A51CE95BEB0A}" dt="2024-09-01T05:26:07.051" v="655" actId="478"/>
          <ac:picMkLst>
            <pc:docMk/>
            <pc:sldMk cId="1163298777" sldId="454"/>
            <ac:picMk id="5" creationId="{F6940BC0-1DF8-A70C-C42D-EDFCBF32E0ED}"/>
          </ac:picMkLst>
        </pc:picChg>
        <pc:picChg chg="add mod">
          <ac:chgData name="ĐÔNG VŨ" userId="16d7361ce9402b54" providerId="LiveId" clId="{5721FF5D-AEF1-4E32-A262-A51CE95BEB0A}" dt="2024-09-01T05:27:01.461" v="664" actId="1076"/>
          <ac:picMkLst>
            <pc:docMk/>
            <pc:sldMk cId="1163298777" sldId="454"/>
            <ac:picMk id="7" creationId="{21CD0E00-76BB-BDA8-9D2C-991CE2DA821C}"/>
          </ac:picMkLst>
        </pc:picChg>
      </pc:sldChg>
      <pc:sldChg chg="del">
        <pc:chgData name="ĐÔNG VŨ" userId="16d7361ce9402b54" providerId="LiveId" clId="{5721FF5D-AEF1-4E32-A262-A51CE95BEB0A}" dt="2024-09-01T05:27:36.500" v="667" actId="47"/>
        <pc:sldMkLst>
          <pc:docMk/>
          <pc:sldMk cId="3020435595" sldId="455"/>
        </pc:sldMkLst>
      </pc:sldChg>
      <pc:sldChg chg="del">
        <pc:chgData name="ĐÔNG VŨ" userId="16d7361ce9402b54" providerId="LiveId" clId="{5721FF5D-AEF1-4E32-A262-A51CE95BEB0A}" dt="2024-09-01T05:27:32.760" v="666" actId="47"/>
        <pc:sldMkLst>
          <pc:docMk/>
          <pc:sldMk cId="551138880" sldId="456"/>
        </pc:sldMkLst>
      </pc:sldChg>
      <pc:sldChg chg="delSp modSp mod delAnim">
        <pc:chgData name="ĐÔNG VŨ" userId="16d7361ce9402b54" providerId="LiveId" clId="{5721FF5D-AEF1-4E32-A262-A51CE95BEB0A}" dt="2024-09-01T04:58:35.829" v="83" actId="1038"/>
        <pc:sldMkLst>
          <pc:docMk/>
          <pc:sldMk cId="3537545706" sldId="457"/>
        </pc:sldMkLst>
        <pc:spChg chg="del mod">
          <ac:chgData name="ĐÔNG VŨ" userId="16d7361ce9402b54" providerId="LiveId" clId="{5721FF5D-AEF1-4E32-A262-A51CE95BEB0A}" dt="2024-09-01T04:56:36.162" v="29" actId="478"/>
          <ac:spMkLst>
            <pc:docMk/>
            <pc:sldMk cId="3537545706" sldId="457"/>
            <ac:spMk id="8" creationId="{56C06915-00B4-3157-859A-38D74DA48676}"/>
          </ac:spMkLst>
        </pc:spChg>
        <pc:spChg chg="mod">
          <ac:chgData name="ĐÔNG VŨ" userId="16d7361ce9402b54" providerId="LiveId" clId="{5721FF5D-AEF1-4E32-A262-A51CE95BEB0A}" dt="2024-09-01T04:58:35.829" v="83" actId="1038"/>
          <ac:spMkLst>
            <pc:docMk/>
            <pc:sldMk cId="3537545706" sldId="457"/>
            <ac:spMk id="11" creationId="{3250E763-E99E-B85F-7766-DEBFF5FBB3DB}"/>
          </ac:spMkLst>
        </pc:spChg>
        <pc:picChg chg="mod">
          <ac:chgData name="ĐÔNG VŨ" userId="16d7361ce9402b54" providerId="LiveId" clId="{5721FF5D-AEF1-4E32-A262-A51CE95BEB0A}" dt="2024-09-01T04:58:23.286" v="75" actId="1076"/>
          <ac:picMkLst>
            <pc:docMk/>
            <pc:sldMk cId="3537545706" sldId="457"/>
            <ac:picMk id="2" creationId="{15B75E4E-7523-99F7-E8EA-368CA601AD15}"/>
          </ac:picMkLst>
        </pc:picChg>
        <pc:picChg chg="del">
          <ac:chgData name="ĐÔNG VŨ" userId="16d7361ce9402b54" providerId="LiveId" clId="{5721FF5D-AEF1-4E32-A262-A51CE95BEB0A}" dt="2024-09-01T04:56:29.859" v="27" actId="478"/>
          <ac:picMkLst>
            <pc:docMk/>
            <pc:sldMk cId="3537545706" sldId="457"/>
            <ac:picMk id="7" creationId="{A322A7E8-65E1-F96C-8E19-E83EB19F9F87}"/>
          </ac:picMkLst>
        </pc:picChg>
      </pc:sldChg>
      <pc:sldChg chg="addSp delSp modSp mod modAnim">
        <pc:chgData name="ĐÔNG VŨ" userId="16d7361ce9402b54" providerId="LiveId" clId="{5721FF5D-AEF1-4E32-A262-A51CE95BEB0A}" dt="2024-09-01T05:19:21.591" v="406" actId="207"/>
        <pc:sldMkLst>
          <pc:docMk/>
          <pc:sldMk cId="1423536995" sldId="459"/>
        </pc:sldMkLst>
        <pc:spChg chg="del">
          <ac:chgData name="ĐÔNG VŨ" userId="16d7361ce9402b54" providerId="LiveId" clId="{5721FF5D-AEF1-4E32-A262-A51CE95BEB0A}" dt="2024-09-01T04:58:42.907" v="84" actId="478"/>
          <ac:spMkLst>
            <pc:docMk/>
            <pc:sldMk cId="1423536995" sldId="459"/>
            <ac:spMk id="3" creationId="{A7094433-9B19-28E7-AA89-49BA6734B27D}"/>
          </ac:spMkLst>
        </pc:spChg>
        <pc:spChg chg="add del mod">
          <ac:chgData name="ĐÔNG VŨ" userId="16d7361ce9402b54" providerId="LiveId" clId="{5721FF5D-AEF1-4E32-A262-A51CE95BEB0A}" dt="2024-09-01T05:18:45.502" v="400" actId="478"/>
          <ac:spMkLst>
            <pc:docMk/>
            <pc:sldMk cId="1423536995" sldId="459"/>
            <ac:spMk id="14" creationId="{1E788139-5D08-C0CE-7BC3-BA3128C5FC1C}"/>
          </ac:spMkLst>
        </pc:spChg>
        <pc:spChg chg="add mod">
          <ac:chgData name="ĐÔNG VŨ" userId="16d7361ce9402b54" providerId="LiveId" clId="{5721FF5D-AEF1-4E32-A262-A51CE95BEB0A}" dt="2024-09-01T05:19:21.591" v="406" actId="207"/>
          <ac:spMkLst>
            <pc:docMk/>
            <pc:sldMk cId="1423536995" sldId="459"/>
            <ac:spMk id="15" creationId="{CBD81D2D-42E1-FC37-0DD2-D7DA8CEA69C8}"/>
          </ac:spMkLst>
        </pc:spChg>
        <pc:picChg chg="mod">
          <ac:chgData name="ĐÔNG VŨ" userId="16d7361ce9402b54" providerId="LiveId" clId="{5721FF5D-AEF1-4E32-A262-A51CE95BEB0A}" dt="2024-09-01T05:18:40.618" v="399" actId="1076"/>
          <ac:picMkLst>
            <pc:docMk/>
            <pc:sldMk cId="1423536995" sldId="459"/>
            <ac:picMk id="2" creationId="{15B75E4E-7523-99F7-E8EA-368CA601AD15}"/>
          </ac:picMkLst>
        </pc:picChg>
        <pc:picChg chg="add mod modCrop">
          <ac:chgData name="ĐÔNG VŨ" userId="16d7361ce9402b54" providerId="LiveId" clId="{5721FF5D-AEF1-4E32-A262-A51CE95BEB0A}" dt="2024-09-01T05:14:49.702" v="269" actId="14100"/>
          <ac:picMkLst>
            <pc:docMk/>
            <pc:sldMk cId="1423536995" sldId="459"/>
            <ac:picMk id="5" creationId="{DFB9946B-FD1F-3642-B8BA-F37DFCC0EBAF}"/>
          </ac:picMkLst>
        </pc:picChg>
        <pc:picChg chg="add mod modCrop">
          <ac:chgData name="ĐÔNG VŨ" userId="16d7361ce9402b54" providerId="LiveId" clId="{5721FF5D-AEF1-4E32-A262-A51CE95BEB0A}" dt="2024-09-01T05:08:59.354" v="188" actId="1076"/>
          <ac:picMkLst>
            <pc:docMk/>
            <pc:sldMk cId="1423536995" sldId="459"/>
            <ac:picMk id="6" creationId="{52497879-C098-7C19-EDA3-58016C27E2DD}"/>
          </ac:picMkLst>
        </pc:picChg>
        <pc:picChg chg="add mod modCrop">
          <ac:chgData name="ĐÔNG VŨ" userId="16d7361ce9402b54" providerId="LiveId" clId="{5721FF5D-AEF1-4E32-A262-A51CE95BEB0A}" dt="2024-09-01T05:09:13.576" v="193" actId="1038"/>
          <ac:picMkLst>
            <pc:docMk/>
            <pc:sldMk cId="1423536995" sldId="459"/>
            <ac:picMk id="7" creationId="{58D5B48B-B903-19A2-425B-43EB57FF3287}"/>
          </ac:picMkLst>
        </pc:picChg>
        <pc:picChg chg="add mod modCrop">
          <ac:chgData name="ĐÔNG VŨ" userId="16d7361ce9402b54" providerId="LiveId" clId="{5721FF5D-AEF1-4E32-A262-A51CE95BEB0A}" dt="2024-09-01T05:14:36.050" v="265" actId="14100"/>
          <ac:picMkLst>
            <pc:docMk/>
            <pc:sldMk cId="1423536995" sldId="459"/>
            <ac:picMk id="8" creationId="{522C6AD7-6B8E-9C04-50D4-E61EA554F167}"/>
          </ac:picMkLst>
        </pc:picChg>
        <pc:picChg chg="add mod modCrop">
          <ac:chgData name="ĐÔNG VŨ" userId="16d7361ce9402b54" providerId="LiveId" clId="{5721FF5D-AEF1-4E32-A262-A51CE95BEB0A}" dt="2024-09-01T05:09:08.808" v="190" actId="1076"/>
          <ac:picMkLst>
            <pc:docMk/>
            <pc:sldMk cId="1423536995" sldId="459"/>
            <ac:picMk id="9" creationId="{2675D226-FB3A-7760-E3BE-D737092BAE07}"/>
          </ac:picMkLst>
        </pc:picChg>
        <pc:picChg chg="add mod modCrop">
          <ac:chgData name="ĐÔNG VŨ" userId="16d7361ce9402b54" providerId="LiveId" clId="{5721FF5D-AEF1-4E32-A262-A51CE95BEB0A}" dt="2024-09-01T05:10:25.387" v="205" actId="1076"/>
          <ac:picMkLst>
            <pc:docMk/>
            <pc:sldMk cId="1423536995" sldId="459"/>
            <ac:picMk id="10" creationId="{C99624E5-BE61-02B6-9F10-4F30801823C6}"/>
          </ac:picMkLst>
        </pc:picChg>
        <pc:picChg chg="add mod modCrop">
          <ac:chgData name="ĐÔNG VŨ" userId="16d7361ce9402b54" providerId="LiveId" clId="{5721FF5D-AEF1-4E32-A262-A51CE95BEB0A}" dt="2024-09-01T05:11:05.854" v="213" actId="1076"/>
          <ac:picMkLst>
            <pc:docMk/>
            <pc:sldMk cId="1423536995" sldId="459"/>
            <ac:picMk id="11" creationId="{4750C3D5-D698-D6DE-F538-A5E7ED1F5E4C}"/>
          </ac:picMkLst>
        </pc:picChg>
        <pc:picChg chg="add mod modCrop">
          <ac:chgData name="ĐÔNG VŨ" userId="16d7361ce9402b54" providerId="LiveId" clId="{5721FF5D-AEF1-4E32-A262-A51CE95BEB0A}" dt="2024-09-01T05:15:47.864" v="278" actId="1076"/>
          <ac:picMkLst>
            <pc:docMk/>
            <pc:sldMk cId="1423536995" sldId="459"/>
            <ac:picMk id="12" creationId="{36E32B60-DC53-6822-7B38-A1DDDC3D8C8F}"/>
          </ac:picMkLst>
        </pc:picChg>
        <pc:picChg chg="add mod modCrop">
          <ac:chgData name="ĐÔNG VŨ" userId="16d7361ce9402b54" providerId="LiveId" clId="{5721FF5D-AEF1-4E32-A262-A51CE95BEB0A}" dt="2024-09-01T05:13:35.482" v="250" actId="14100"/>
          <ac:picMkLst>
            <pc:docMk/>
            <pc:sldMk cId="1423536995" sldId="459"/>
            <ac:picMk id="13" creationId="{3BC118BD-BBC1-D02F-0A00-11DB99A11C6F}"/>
          </ac:picMkLst>
        </pc:picChg>
      </pc:sldChg>
      <pc:sldChg chg="addSp delSp modSp mod delAnim">
        <pc:chgData name="ĐÔNG VŨ" userId="16d7361ce9402b54" providerId="LiveId" clId="{5721FF5D-AEF1-4E32-A262-A51CE95BEB0A}" dt="2024-09-01T05:28:12.748" v="713" actId="1076"/>
        <pc:sldMkLst>
          <pc:docMk/>
          <pc:sldMk cId="2657335288" sldId="460"/>
        </pc:sldMkLst>
        <pc:spChg chg="add mod">
          <ac:chgData name="ĐÔNG VŨ" userId="16d7361ce9402b54" providerId="LiveId" clId="{5721FF5D-AEF1-4E32-A262-A51CE95BEB0A}" dt="2024-09-01T05:28:10.479" v="712" actId="122"/>
          <ac:spMkLst>
            <pc:docMk/>
            <pc:sldMk cId="2657335288" sldId="460"/>
            <ac:spMk id="3" creationId="{89F74B58-8FA3-B6A1-F0FD-46511CD32165}"/>
          </ac:spMkLst>
        </pc:spChg>
        <pc:spChg chg="del">
          <ac:chgData name="ĐÔNG VŨ" userId="16d7361ce9402b54" providerId="LiveId" clId="{5721FF5D-AEF1-4E32-A262-A51CE95BEB0A}" dt="2024-09-01T05:27:30.454" v="665" actId="478"/>
          <ac:spMkLst>
            <pc:docMk/>
            <pc:sldMk cId="2657335288" sldId="460"/>
            <ac:spMk id="4" creationId="{6ACE38A6-C1CC-6AC6-3327-94CD7618F7F9}"/>
          </ac:spMkLst>
        </pc:spChg>
        <pc:picChg chg="mod">
          <ac:chgData name="ĐÔNG VŨ" userId="16d7361ce9402b54" providerId="LiveId" clId="{5721FF5D-AEF1-4E32-A262-A51CE95BEB0A}" dt="2024-09-01T05:28:12.748" v="713" actId="1076"/>
          <ac:picMkLst>
            <pc:docMk/>
            <pc:sldMk cId="2657335288" sldId="460"/>
            <ac:picMk id="2" creationId="{15B75E4E-7523-99F7-E8EA-368CA601AD15}"/>
          </ac:picMkLst>
        </pc:picChg>
      </pc:sldChg>
      <pc:sldChg chg="addSp delSp modSp add mod modAnim">
        <pc:chgData name="ĐÔNG VŨ" userId="16d7361ce9402b54" providerId="LiveId" clId="{5721FF5D-AEF1-4E32-A262-A51CE95BEB0A}" dt="2024-09-01T05:39:50.619" v="726" actId="6549"/>
        <pc:sldMkLst>
          <pc:docMk/>
          <pc:sldMk cId="1233171431" sldId="461"/>
        </pc:sldMkLst>
        <pc:spChg chg="add mod">
          <ac:chgData name="ĐÔNG VŨ" userId="16d7361ce9402b54" providerId="LiveId" clId="{5721FF5D-AEF1-4E32-A262-A51CE95BEB0A}" dt="2024-09-01T05:39:50.619" v="726" actId="6549"/>
          <ac:spMkLst>
            <pc:docMk/>
            <pc:sldMk cId="1233171431" sldId="461"/>
            <ac:spMk id="3" creationId="{3616B925-404D-C072-8A0F-9D405380CE14}"/>
          </ac:spMkLst>
        </pc:spChg>
        <pc:spChg chg="del mod">
          <ac:chgData name="ĐÔNG VŨ" userId="16d7361ce9402b54" providerId="LiveId" clId="{5721FF5D-AEF1-4E32-A262-A51CE95BEB0A}" dt="2024-09-01T05:28:48.950" v="719" actId="478"/>
          <ac:spMkLst>
            <pc:docMk/>
            <pc:sldMk cId="1233171431" sldId="461"/>
            <ac:spMk id="11" creationId="{3250E763-E99E-B85F-7766-DEBFF5FBB3DB}"/>
          </ac:spMkLst>
        </pc:spChg>
        <pc:picChg chg="add mod">
          <ac:chgData name="ĐÔNG VŨ" userId="16d7361ce9402b54" providerId="LiveId" clId="{5721FF5D-AEF1-4E32-A262-A51CE95BEB0A}" dt="2024-09-01T05:39:37.019" v="725" actId="14100"/>
          <ac:picMkLst>
            <pc:docMk/>
            <pc:sldMk cId="1233171431" sldId="461"/>
            <ac:picMk id="4" creationId="{2488DA72-ECF7-6304-02DB-08CEAD1B5DE8}"/>
          </ac:picMkLst>
        </pc:picChg>
      </pc:sldChg>
      <pc:sldChg chg="new del">
        <pc:chgData name="ĐÔNG VŨ" userId="16d7361ce9402b54" providerId="LiveId" clId="{5721FF5D-AEF1-4E32-A262-A51CE95BEB0A}" dt="2024-09-01T05:28:41.086" v="716" actId="680"/>
        <pc:sldMkLst>
          <pc:docMk/>
          <pc:sldMk cId="2614836939" sldId="461"/>
        </pc:sldMkLst>
      </pc:sldChg>
      <pc:sldChg chg="add">
        <pc:chgData name="ĐÔNG VŨ" userId="16d7361ce9402b54" providerId="LiveId" clId="{5721FF5D-AEF1-4E32-A262-A51CE95BEB0A}" dt="2024-09-01T05:30:22.368" v="720"/>
        <pc:sldMkLst>
          <pc:docMk/>
          <pc:sldMk cId="3460282431" sldId="46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20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205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C6A80E74-5C63-4567-9E1D-85990305E9E2}" type="slidenum">
              <a:rPr lang="en-US" altLang="en-US"/>
              <a:pPr/>
              <a:t>‹#›</a:t>
            </a:fld>
            <a:endParaRPr lang="en-US" altLang="en-US"/>
          </a:p>
        </p:txBody>
      </p:sp>
    </p:spTree>
    <p:extLst>
      <p:ext uri="{BB962C8B-B14F-4D97-AF65-F5344CB8AC3E}">
        <p14:creationId xmlns:p14="http://schemas.microsoft.com/office/powerpoint/2010/main" val="3077167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2</a:t>
            </a:fld>
            <a:endParaRPr lang="en-US" altLang="en-US"/>
          </a:p>
        </p:txBody>
      </p:sp>
    </p:spTree>
    <p:extLst>
      <p:ext uri="{BB962C8B-B14F-4D97-AF65-F5344CB8AC3E}">
        <p14:creationId xmlns:p14="http://schemas.microsoft.com/office/powerpoint/2010/main" val="231803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3</a:t>
            </a:fld>
            <a:endParaRPr lang="en-US" altLang="en-US"/>
          </a:p>
        </p:txBody>
      </p:sp>
    </p:spTree>
    <p:extLst>
      <p:ext uri="{BB962C8B-B14F-4D97-AF65-F5344CB8AC3E}">
        <p14:creationId xmlns:p14="http://schemas.microsoft.com/office/powerpoint/2010/main" val="2630848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4</a:t>
            </a:fld>
            <a:endParaRPr lang="en-US" altLang="en-US"/>
          </a:p>
        </p:txBody>
      </p:sp>
    </p:spTree>
    <p:extLst>
      <p:ext uri="{BB962C8B-B14F-4D97-AF65-F5344CB8AC3E}">
        <p14:creationId xmlns:p14="http://schemas.microsoft.com/office/powerpoint/2010/main" val="3225841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5</a:t>
            </a:fld>
            <a:endParaRPr lang="en-US" altLang="en-US"/>
          </a:p>
        </p:txBody>
      </p:sp>
    </p:spTree>
    <p:extLst>
      <p:ext uri="{BB962C8B-B14F-4D97-AF65-F5344CB8AC3E}">
        <p14:creationId xmlns:p14="http://schemas.microsoft.com/office/powerpoint/2010/main" val="3659797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6</a:t>
            </a:fld>
            <a:endParaRPr lang="en-US" altLang="en-US"/>
          </a:p>
        </p:txBody>
      </p:sp>
    </p:spTree>
    <p:extLst>
      <p:ext uri="{BB962C8B-B14F-4D97-AF65-F5344CB8AC3E}">
        <p14:creationId xmlns:p14="http://schemas.microsoft.com/office/powerpoint/2010/main" val="142651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7</a:t>
            </a:fld>
            <a:endParaRPr lang="en-US" altLang="en-US"/>
          </a:p>
        </p:txBody>
      </p:sp>
    </p:spTree>
    <p:extLst>
      <p:ext uri="{BB962C8B-B14F-4D97-AF65-F5344CB8AC3E}">
        <p14:creationId xmlns:p14="http://schemas.microsoft.com/office/powerpoint/2010/main" val="310029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6A80E74-5C63-4567-9E1D-85990305E9E2}" type="slidenum">
              <a:rPr lang="en-US" altLang="en-US" smtClean="0"/>
              <a:pPr/>
              <a:t>8</a:t>
            </a:fld>
            <a:endParaRPr lang="en-US" altLang="en-US"/>
          </a:p>
        </p:txBody>
      </p:sp>
    </p:spTree>
    <p:extLst>
      <p:ext uri="{BB962C8B-B14F-4D97-AF65-F5344CB8AC3E}">
        <p14:creationId xmlns:p14="http://schemas.microsoft.com/office/powerpoint/2010/main" val="60266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7C182D5-9A57-4D41-8004-71D48B91AAED}" type="slidenum">
              <a:rPr lang="en-US" altLang="en-US"/>
              <a:pPr/>
              <a:t>‹#›</a:t>
            </a:fld>
            <a:endParaRPr lang="en-US" altLang="en-US"/>
          </a:p>
        </p:txBody>
      </p:sp>
    </p:spTree>
    <p:extLst>
      <p:ext uri="{BB962C8B-B14F-4D97-AF65-F5344CB8AC3E}">
        <p14:creationId xmlns:p14="http://schemas.microsoft.com/office/powerpoint/2010/main" val="2460137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D642696-76AD-4910-A61C-3CE08A888586}" type="slidenum">
              <a:rPr lang="en-US" altLang="en-US"/>
              <a:pPr/>
              <a:t>‹#›</a:t>
            </a:fld>
            <a:endParaRPr lang="en-US" altLang="en-US"/>
          </a:p>
        </p:txBody>
      </p:sp>
    </p:spTree>
    <p:extLst>
      <p:ext uri="{BB962C8B-B14F-4D97-AF65-F5344CB8AC3E}">
        <p14:creationId xmlns:p14="http://schemas.microsoft.com/office/powerpoint/2010/main" val="338320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C77251-FB86-4650-828E-17A56F22E60B}" type="slidenum">
              <a:rPr lang="en-US" altLang="en-US"/>
              <a:pPr/>
              <a:t>‹#›</a:t>
            </a:fld>
            <a:endParaRPr lang="en-US" altLang="en-US"/>
          </a:p>
        </p:txBody>
      </p:sp>
    </p:spTree>
    <p:extLst>
      <p:ext uri="{BB962C8B-B14F-4D97-AF65-F5344CB8AC3E}">
        <p14:creationId xmlns:p14="http://schemas.microsoft.com/office/powerpoint/2010/main" val="2759080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6DAEDF99-D713-483D-B8D5-55E056F88A06}" type="slidenum">
              <a:rPr lang="en-US" altLang="en-US"/>
              <a:pPr/>
              <a:t>‹#›</a:t>
            </a:fld>
            <a:endParaRPr lang="en-US" altLang="en-US"/>
          </a:p>
        </p:txBody>
      </p:sp>
    </p:spTree>
    <p:extLst>
      <p:ext uri="{BB962C8B-B14F-4D97-AF65-F5344CB8AC3E}">
        <p14:creationId xmlns:p14="http://schemas.microsoft.com/office/powerpoint/2010/main" val="229689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C703958-85A8-4553-BC98-7A311689EA79}" type="slidenum">
              <a:rPr lang="en-US" altLang="en-US"/>
              <a:pPr/>
              <a:t>‹#›</a:t>
            </a:fld>
            <a:endParaRPr lang="en-US" altLang="en-US"/>
          </a:p>
        </p:txBody>
      </p:sp>
    </p:spTree>
    <p:extLst>
      <p:ext uri="{BB962C8B-B14F-4D97-AF65-F5344CB8AC3E}">
        <p14:creationId xmlns:p14="http://schemas.microsoft.com/office/powerpoint/2010/main" val="366637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D35E1B-FAE3-42FB-B73C-249FC76A0D5C}" type="slidenum">
              <a:rPr lang="en-US" altLang="en-US"/>
              <a:pPr/>
              <a:t>‹#›</a:t>
            </a:fld>
            <a:endParaRPr lang="en-US" altLang="en-US"/>
          </a:p>
        </p:txBody>
      </p:sp>
    </p:spTree>
    <p:extLst>
      <p:ext uri="{BB962C8B-B14F-4D97-AF65-F5344CB8AC3E}">
        <p14:creationId xmlns:p14="http://schemas.microsoft.com/office/powerpoint/2010/main" val="228025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650F60A-B2C2-4E61-93F5-1F7E1FE20ED7}" type="slidenum">
              <a:rPr lang="en-US" altLang="en-US"/>
              <a:pPr/>
              <a:t>‹#›</a:t>
            </a:fld>
            <a:endParaRPr lang="en-US" altLang="en-US"/>
          </a:p>
        </p:txBody>
      </p:sp>
    </p:spTree>
    <p:extLst>
      <p:ext uri="{BB962C8B-B14F-4D97-AF65-F5344CB8AC3E}">
        <p14:creationId xmlns:p14="http://schemas.microsoft.com/office/powerpoint/2010/main" val="331951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89C414E-8818-47C0-B21F-C4A253DB29FE}" type="slidenum">
              <a:rPr lang="en-US" altLang="en-US"/>
              <a:pPr/>
              <a:t>‹#›</a:t>
            </a:fld>
            <a:endParaRPr lang="en-US" altLang="en-US"/>
          </a:p>
        </p:txBody>
      </p:sp>
    </p:spTree>
    <p:extLst>
      <p:ext uri="{BB962C8B-B14F-4D97-AF65-F5344CB8AC3E}">
        <p14:creationId xmlns:p14="http://schemas.microsoft.com/office/powerpoint/2010/main" val="3064585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788F29E7-4A63-4BC8-9C79-6DB6766CB83B}" type="slidenum">
              <a:rPr lang="en-US" altLang="en-US"/>
              <a:pPr/>
              <a:t>‹#›</a:t>
            </a:fld>
            <a:endParaRPr lang="en-US" altLang="en-US"/>
          </a:p>
        </p:txBody>
      </p:sp>
    </p:spTree>
    <p:extLst>
      <p:ext uri="{BB962C8B-B14F-4D97-AF65-F5344CB8AC3E}">
        <p14:creationId xmlns:p14="http://schemas.microsoft.com/office/powerpoint/2010/main" val="4278591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9FC1B41-189D-461C-B5D3-0D02BCB04056}" type="slidenum">
              <a:rPr lang="en-US" altLang="en-US"/>
              <a:pPr/>
              <a:t>‹#›</a:t>
            </a:fld>
            <a:endParaRPr lang="en-US" altLang="en-US"/>
          </a:p>
        </p:txBody>
      </p:sp>
    </p:spTree>
    <p:extLst>
      <p:ext uri="{BB962C8B-B14F-4D97-AF65-F5344CB8AC3E}">
        <p14:creationId xmlns:p14="http://schemas.microsoft.com/office/powerpoint/2010/main" val="2580129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0F9C9A-42F9-4C34-8C3D-8412EB6BEE67}" type="slidenum">
              <a:rPr lang="en-US" altLang="en-US"/>
              <a:pPr/>
              <a:t>‹#›</a:t>
            </a:fld>
            <a:endParaRPr lang="en-US" altLang="en-US"/>
          </a:p>
        </p:txBody>
      </p:sp>
    </p:spTree>
    <p:extLst>
      <p:ext uri="{BB962C8B-B14F-4D97-AF65-F5344CB8AC3E}">
        <p14:creationId xmlns:p14="http://schemas.microsoft.com/office/powerpoint/2010/main" val="2759977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BAB66E5-8B6A-48A2-893E-41C249D68AB6}" type="slidenum">
              <a:rPr lang="en-US" altLang="en-US"/>
              <a:pPr/>
              <a:t>‹#›</a:t>
            </a:fld>
            <a:endParaRPr lang="en-US" altLang="en-US"/>
          </a:p>
        </p:txBody>
      </p:sp>
    </p:spTree>
    <p:extLst>
      <p:ext uri="{BB962C8B-B14F-4D97-AF65-F5344CB8AC3E}">
        <p14:creationId xmlns:p14="http://schemas.microsoft.com/office/powerpoint/2010/main" val="3253682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F10DE5D-6CB7-436A-8139-AD8DFE82ABC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DED3C353-00ED-97C8-B607-95A9EB8D8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07"/>
            <a:ext cx="12192000" cy="68877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14">
            <a:extLst>
              <a:ext uri="{FF2B5EF4-FFF2-40B4-BE49-F238E27FC236}">
                <a16:creationId xmlns:a16="http://schemas.microsoft.com/office/drawing/2014/main" id="{7343FE20-CCED-4429-D608-EDFC2D4CF6B1}"/>
              </a:ext>
            </a:extLst>
          </p:cNvPr>
          <p:cNvSpPr txBox="1">
            <a:spLocks noChangeArrowheads="1"/>
          </p:cNvSpPr>
          <p:nvPr/>
        </p:nvSpPr>
        <p:spPr bwMode="auto">
          <a:xfrm>
            <a:off x="28771" y="2325290"/>
            <a:ext cx="12192000" cy="1642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Bài</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4000" dirty="0" err="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viết</a:t>
            </a:r>
            <a:r>
              <a:rPr lang="en-US" sz="4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a:t>
            </a:r>
          </a:p>
          <a:p>
            <a:pPr algn="ctr" eaLnBrk="1" hangingPunct="1">
              <a:spcBef>
                <a:spcPts val="1350"/>
              </a:spcBef>
              <a:defRPr/>
            </a:pP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Luyện</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tập</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viết</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đoạn</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văn</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giới</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thiệu</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một</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nhân</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vật</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văn</a:t>
            </a:r>
            <a:r>
              <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4800" dirty="0" err="1">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học</a:t>
            </a:r>
            <a:endParaRPr lang="en-US" sz="4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pic>
        <p:nvPicPr>
          <p:cNvPr id="8" name="Picture 5" descr="POINSET3">
            <a:extLst>
              <a:ext uri="{FF2B5EF4-FFF2-40B4-BE49-F238E27FC236}">
                <a16:creationId xmlns:a16="http://schemas.microsoft.com/office/drawing/2014/main" id="{4C1F8A6F-720C-F2D7-C0C6-522D12E0EE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34621" y="4571333"/>
            <a:ext cx="3246937" cy="231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POINSET2">
            <a:extLst>
              <a:ext uri="{FF2B5EF4-FFF2-40B4-BE49-F238E27FC236}">
                <a16:creationId xmlns:a16="http://schemas.microsoft.com/office/drawing/2014/main" id="{CA0AACF5-C8A2-5EB0-1D5A-4BB0F9E3BF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473002" y="-113391"/>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7ACA080E-F0CF-2992-9618-9A62FEF2FA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39" y="4740354"/>
            <a:ext cx="1524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Sách giáo khoa THPT 2018">
            <a:extLst>
              <a:ext uri="{FF2B5EF4-FFF2-40B4-BE49-F238E27FC236}">
                <a16:creationId xmlns:a16="http://schemas.microsoft.com/office/drawing/2014/main" id="{77C5A749-7440-1C90-9D5A-8487F965C5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7368" y="599617"/>
            <a:ext cx="1866546" cy="208529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POINSET2">
            <a:extLst>
              <a:ext uri="{FF2B5EF4-FFF2-40B4-BE49-F238E27FC236}">
                <a16:creationId xmlns:a16="http://schemas.microsoft.com/office/drawing/2014/main" id="{1A6D274C-1A33-761B-475D-091A88CF1B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219216" y="-174519"/>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7365C8-9704-7269-0F24-DCE988577E76}"/>
              </a:ext>
            </a:extLst>
          </p:cNvPr>
          <p:cNvSpPr txBox="1"/>
          <p:nvPr/>
        </p:nvSpPr>
        <p:spPr>
          <a:xfrm>
            <a:off x="1786987" y="1801609"/>
            <a:ext cx="10065026" cy="2215991"/>
          </a:xfrm>
          <a:prstGeom prst="rect">
            <a:avLst/>
          </a:prstGeom>
          <a:noFill/>
        </p:spPr>
        <p:txBody>
          <a:bodyPr wrap="square" rtlCol="0">
            <a:spAutoFit/>
          </a:bodyPr>
          <a:lstStyle/>
          <a:p>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1037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330D2D-97B4-3F46-D368-61BA2B9D4F5E}"/>
              </a:ext>
            </a:extLst>
          </p:cNvPr>
          <p:cNvPicPr>
            <a:picLocks noChangeAspect="1"/>
          </p:cNvPicPr>
          <p:nvPr/>
        </p:nvPicPr>
        <p:blipFill>
          <a:blip r:embed="rId5"/>
          <a:stretch>
            <a:fillRect/>
          </a:stretch>
        </p:blipFill>
        <p:spPr>
          <a:xfrm>
            <a:off x="2927648" y="2348880"/>
            <a:ext cx="6120680" cy="1584176"/>
          </a:xfrm>
          <a:prstGeom prst="rect">
            <a:avLst/>
          </a:prstGeom>
        </p:spPr>
      </p:pic>
    </p:spTree>
    <p:extLst>
      <p:ext uri="{BB962C8B-B14F-4D97-AF65-F5344CB8AC3E}">
        <p14:creationId xmlns:p14="http://schemas.microsoft.com/office/powerpoint/2010/main" val="3460282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16B925-404D-C072-8A0F-9D405380CE14}"/>
              </a:ext>
            </a:extLst>
          </p:cNvPr>
          <p:cNvSpPr txBox="1"/>
          <p:nvPr/>
        </p:nvSpPr>
        <p:spPr>
          <a:xfrm>
            <a:off x="47328" y="124848"/>
            <a:ext cx="7776864" cy="567848"/>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Nghe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và</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vận</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động</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theo</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bài</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a:t>
            </a:r>
            <a:r>
              <a:rPr lang="en-US" sz="2400" kern="0" dirty="0" err="1">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hát</a:t>
            </a:r>
            <a:r>
              <a:rPr lang="en-US" sz="2400" kern="0" dirty="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pic>
        <p:nvPicPr>
          <p:cNvPr id="4" name="Bài khởi động đầu giờ_Con cào cào (Nguồn- Yêu dân tộc Việt Nam)">
            <a:hlinkClick r:id="" action="ppaction://media"/>
            <a:extLst>
              <a:ext uri="{FF2B5EF4-FFF2-40B4-BE49-F238E27FC236}">
                <a16:creationId xmlns:a16="http://schemas.microsoft.com/office/drawing/2014/main" id="{2488DA72-ECF7-6304-02DB-08CEAD1B5DE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12192000" cy="6000750"/>
          </a:xfrm>
          <a:prstGeom prst="rect">
            <a:avLst/>
          </a:prstGeom>
        </p:spPr>
      </p:pic>
    </p:spTree>
    <p:extLst>
      <p:ext uri="{BB962C8B-B14F-4D97-AF65-F5344CB8AC3E}">
        <p14:creationId xmlns:p14="http://schemas.microsoft.com/office/powerpoint/2010/main" val="123317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44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250E763-E99E-B85F-7766-DEBFF5FBB3DB}"/>
              </a:ext>
            </a:extLst>
          </p:cNvPr>
          <p:cNvSpPr txBox="1"/>
          <p:nvPr/>
        </p:nvSpPr>
        <p:spPr>
          <a:xfrm>
            <a:off x="117625" y="69600"/>
            <a:ext cx="11955039" cy="6311728"/>
          </a:xfrm>
          <a:prstGeom prst="rect">
            <a:avLst/>
          </a:prstGeom>
          <a:noFill/>
        </p:spPr>
        <p:txBody>
          <a:bodyPr wrap="square">
            <a:spAutoFit/>
          </a:bodyPr>
          <a:lstStyle/>
          <a:p>
            <a:pPr algn="just">
              <a:lnSpc>
                <a:spcPct val="150000"/>
              </a:lnSpc>
              <a:spcAft>
                <a:spcPts val="0"/>
              </a:spcAft>
            </a:pPr>
            <a:r>
              <a:rPr lang="en-US" sz="2600" kern="100" dirty="0">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1. </a:t>
            </a:r>
            <a:r>
              <a:rPr lang="en-US" sz="2600" kern="100" dirty="0" err="1">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Đọc</a:t>
            </a:r>
            <a:r>
              <a:rPr lang="en-US" sz="2600" kern="100" dirty="0">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 </a:t>
            </a:r>
            <a:r>
              <a:rPr lang="en-US" sz="2600" kern="100" dirty="0" err="1">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lại</a:t>
            </a:r>
            <a:r>
              <a:rPr lang="en-US" sz="2600" kern="100" dirty="0">
                <a:solidFill>
                  <a:schemeClr val="accent6">
                    <a:lumMod val="60000"/>
                    <a:lumOff val="40000"/>
                  </a:schemeClr>
                </a:solidFill>
                <a:latin typeface="UTM Americana" panose="02040603050506020204" pitchFamily="18" charset="0"/>
                <a:ea typeface="Calibri" panose="020F0502020204030204" pitchFamily="34" charset="0"/>
                <a:cs typeface="Calibri Light" panose="020F0302020204030204" pitchFamily="34" charset="0"/>
              </a:rPr>
              <a:t> </a:t>
            </a:r>
            <a:r>
              <a:rPr lang="en-US" sz="2600" kern="100" dirty="0" err="1">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đoạn</a:t>
            </a:r>
            <a:r>
              <a:rPr lang="en-US" sz="2600" kern="100" dirty="0">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 </a:t>
            </a:r>
            <a:r>
              <a:rPr lang="en-US" sz="2600" kern="100" dirty="0" err="1">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rPr>
              <a:t>văn</a:t>
            </a:r>
            <a:endParaRPr lang="en-US" sz="2600" kern="100" dirty="0">
              <a:solidFill>
                <a:schemeClr val="accent6">
                  <a:lumMod val="60000"/>
                  <a:lumOff val="40000"/>
                </a:schemeClr>
              </a:solidFill>
              <a:effectLst/>
              <a:latin typeface="UTM Americana" panose="02040603050506020204" pitchFamily="18" charset="0"/>
              <a:ea typeface="Calibri" panose="020F0502020204030204" pitchFamily="34" charset="0"/>
              <a:cs typeface="Calibri Light" panose="020F0302020204030204" pitchFamily="34" charset="0"/>
            </a:endParaRPr>
          </a:p>
          <a:p>
            <a:pPr algn="just">
              <a:lnSpc>
                <a:spcPct val="150000"/>
              </a:lnSpc>
            </a:pPr>
            <a:r>
              <a:rPr lang="en-US" sz="2600" kern="100" dirty="0">
                <a:solidFill>
                  <a:schemeClr val="accent6"/>
                </a:solidFill>
                <a:latin typeface="UTM Americana" panose="02040603050506020204" pitchFamily="18" charset="0"/>
                <a:ea typeface="Calibri" panose="020F0502020204030204" pitchFamily="34" charset="0"/>
                <a:cs typeface="Calibri Light" panose="020F0302020204030204" pitchFamily="34" charset="0"/>
              </a:rPr>
              <a:t>	</a:t>
            </a:r>
            <a:r>
              <a:rPr lang="vi-VN" sz="22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Nhân vật chính trong </a:t>
            </a:r>
            <a:r>
              <a:rPr lang="vi-VN" sz="2200" i="1"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Chuyện con mèo dạy hải âu bay</a:t>
            </a:r>
            <a:r>
              <a:rPr lang="vi-VN" sz="22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 là một chú mèo có tên Giô-ba. Đó là một con mèo đen to đùng, mập ú, sống ở khu bến cảng cùng với cậu chủ nhỏ, người đã cứu thoát nó từ miệng một con bồ nông tham ăn, khi nó còn là một chú mèo con bé tẹo. Giô-ba là con mèo biết giữ lời hứa nhất mà mình từng biết. Khi nhận lời giúp đỡ cô hải âu bị nạn, nó đã chăm lo cho quả trứng mà cô hải âu để lại, nuôi dạy cô bé hải âu con trưởng thành và tìm mọi cách để dạy cô bé bay, đưa cô bé về với thế giới hải âu. Giô-ba cũng là con mèo thông minh và có trái tim nhân hậu nhất. Nó đã dạy cho mình biết: Yêu thương là học cách chấp nhận sự khác biệt và không đòi hỏi người khác phải giống mình. Mình yêu quý Giô-ba, con mèo đen to đùng, mập ú, và mong muốn tìm cho riêng mình một chú mèo như Giô-ba</a:t>
            </a:r>
            <a:r>
              <a:rPr lang="en-US" sz="2200" kern="100" dirty="0">
                <a:solidFill>
                  <a:schemeClr val="accent6"/>
                </a:solidFill>
                <a:effectLst/>
                <a:latin typeface="UTM Americana" panose="02040603050506020204" pitchFamily="18" charset="0"/>
                <a:ea typeface="Calibri" panose="020F0502020204030204" pitchFamily="34" charset="0"/>
                <a:cs typeface="Calibri Light" panose="020F0302020204030204" pitchFamily="34" charset="0"/>
              </a:rPr>
              <a:t>.</a:t>
            </a:r>
          </a:p>
        </p:txBody>
      </p:sp>
    </p:spTree>
    <p:extLst>
      <p:ext uri="{BB962C8B-B14F-4D97-AF65-F5344CB8AC3E}">
        <p14:creationId xmlns:p14="http://schemas.microsoft.com/office/powerpoint/2010/main" val="3537545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169"/>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hat&#10;&#10;Description automatically generated">
            <a:extLst>
              <a:ext uri="{FF2B5EF4-FFF2-40B4-BE49-F238E27FC236}">
                <a16:creationId xmlns:a16="http://schemas.microsoft.com/office/drawing/2014/main" id="{DFB9946B-FD1F-3642-B8BA-F37DFCC0EBAF}"/>
              </a:ext>
            </a:extLst>
          </p:cNvPr>
          <p:cNvPicPr>
            <a:picLocks noChangeAspect="1"/>
          </p:cNvPicPr>
          <p:nvPr/>
        </p:nvPicPr>
        <p:blipFill>
          <a:blip r:embed="rId4">
            <a:extLst>
              <a:ext uri="{28A0092B-C50C-407E-A947-70E740481C1C}">
                <a14:useLocalDpi xmlns:a14="http://schemas.microsoft.com/office/drawing/2010/main" val="0"/>
              </a:ext>
            </a:extLst>
          </a:blip>
          <a:srcRect l="54806" t="84112" r="11528" b="5272"/>
          <a:stretch/>
        </p:blipFill>
        <p:spPr>
          <a:xfrm>
            <a:off x="6660062" y="4697879"/>
            <a:ext cx="4107450" cy="1217767"/>
          </a:xfrm>
          <a:prstGeom prst="rect">
            <a:avLst/>
          </a:prstGeom>
        </p:spPr>
      </p:pic>
      <p:pic>
        <p:nvPicPr>
          <p:cNvPr id="6" name="Picture 5" descr="A screenshot of a chat&#10;&#10;Description automatically generated">
            <a:extLst>
              <a:ext uri="{FF2B5EF4-FFF2-40B4-BE49-F238E27FC236}">
                <a16:creationId xmlns:a16="http://schemas.microsoft.com/office/drawing/2014/main" id="{52497879-C098-7C19-EDA3-58016C27E2DD}"/>
              </a:ext>
            </a:extLst>
          </p:cNvPr>
          <p:cNvPicPr>
            <a:picLocks noChangeAspect="1"/>
          </p:cNvPicPr>
          <p:nvPr/>
        </p:nvPicPr>
        <p:blipFill>
          <a:blip r:embed="rId4">
            <a:extLst>
              <a:ext uri="{28A0092B-C50C-407E-A947-70E740481C1C}">
                <a14:useLocalDpi xmlns:a14="http://schemas.microsoft.com/office/drawing/2010/main" val="0"/>
              </a:ext>
            </a:extLst>
          </a:blip>
          <a:srcRect l="11153" t="70410" r="69389" b="21550"/>
          <a:stretch/>
        </p:blipFill>
        <p:spPr>
          <a:xfrm>
            <a:off x="-6218" y="2888940"/>
            <a:ext cx="3496308" cy="936104"/>
          </a:xfrm>
          <a:prstGeom prst="rect">
            <a:avLst/>
          </a:prstGeom>
        </p:spPr>
      </p:pic>
      <p:pic>
        <p:nvPicPr>
          <p:cNvPr id="7" name="Picture 6" descr="A screenshot of a chat&#10;&#10;Description automatically generated">
            <a:extLst>
              <a:ext uri="{FF2B5EF4-FFF2-40B4-BE49-F238E27FC236}">
                <a16:creationId xmlns:a16="http://schemas.microsoft.com/office/drawing/2014/main" id="{58D5B48B-B903-19A2-425B-43EB57FF3287}"/>
              </a:ext>
            </a:extLst>
          </p:cNvPr>
          <p:cNvPicPr>
            <a:picLocks noChangeAspect="1"/>
          </p:cNvPicPr>
          <p:nvPr/>
        </p:nvPicPr>
        <p:blipFill>
          <a:blip r:embed="rId4">
            <a:extLst>
              <a:ext uri="{28A0092B-C50C-407E-A947-70E740481C1C}">
                <a14:useLocalDpi xmlns:a14="http://schemas.microsoft.com/office/drawing/2010/main" val="0"/>
              </a:ext>
            </a:extLst>
          </a:blip>
          <a:srcRect l="24215" t="54189" r="45073" b="30349"/>
          <a:stretch/>
        </p:blipFill>
        <p:spPr>
          <a:xfrm>
            <a:off x="2927648" y="1124744"/>
            <a:ext cx="3744416" cy="1800200"/>
          </a:xfrm>
          <a:prstGeom prst="rect">
            <a:avLst/>
          </a:prstGeom>
        </p:spPr>
      </p:pic>
      <p:pic>
        <p:nvPicPr>
          <p:cNvPr id="8" name="Picture 7" descr="A screenshot of a chat&#10;&#10;Description automatically generated">
            <a:extLst>
              <a:ext uri="{FF2B5EF4-FFF2-40B4-BE49-F238E27FC236}">
                <a16:creationId xmlns:a16="http://schemas.microsoft.com/office/drawing/2014/main" id="{522C6AD7-6B8E-9C04-50D4-E61EA554F167}"/>
              </a:ext>
            </a:extLst>
          </p:cNvPr>
          <p:cNvPicPr>
            <a:picLocks noChangeAspect="1"/>
          </p:cNvPicPr>
          <p:nvPr/>
        </p:nvPicPr>
        <p:blipFill>
          <a:blip r:embed="rId4">
            <a:extLst>
              <a:ext uri="{28A0092B-C50C-407E-A947-70E740481C1C}">
                <a14:useLocalDpi xmlns:a14="http://schemas.microsoft.com/office/drawing/2010/main" val="0"/>
              </a:ext>
            </a:extLst>
          </a:blip>
          <a:srcRect l="26578" t="79291" r="45073" b="6484"/>
          <a:stretch/>
        </p:blipFill>
        <p:spPr>
          <a:xfrm>
            <a:off x="2949648" y="3825044"/>
            <a:ext cx="3722415" cy="2196244"/>
          </a:xfrm>
          <a:prstGeom prst="rect">
            <a:avLst/>
          </a:prstGeom>
        </p:spPr>
      </p:pic>
      <p:pic>
        <p:nvPicPr>
          <p:cNvPr id="9" name="Picture 8" descr="A screenshot of a chat&#10;&#10;Description automatically generated">
            <a:extLst>
              <a:ext uri="{FF2B5EF4-FFF2-40B4-BE49-F238E27FC236}">
                <a16:creationId xmlns:a16="http://schemas.microsoft.com/office/drawing/2014/main" id="{2675D226-FB3A-7760-E3BE-D737092BAE07}"/>
              </a:ext>
            </a:extLst>
          </p:cNvPr>
          <p:cNvPicPr>
            <a:picLocks noChangeAspect="1"/>
          </p:cNvPicPr>
          <p:nvPr/>
        </p:nvPicPr>
        <p:blipFill>
          <a:blip r:embed="rId4">
            <a:extLst>
              <a:ext uri="{28A0092B-C50C-407E-A947-70E740481C1C}">
                <a14:useLocalDpi xmlns:a14="http://schemas.microsoft.com/office/drawing/2010/main" val="0"/>
              </a:ext>
            </a:extLst>
          </a:blip>
          <a:srcRect l="30320" t="69232" r="44992" b="20563"/>
          <a:stretch/>
        </p:blipFill>
        <p:spPr>
          <a:xfrm>
            <a:off x="3443451" y="2825362"/>
            <a:ext cx="3185798" cy="1080120"/>
          </a:xfrm>
          <a:prstGeom prst="rect">
            <a:avLst/>
          </a:prstGeom>
        </p:spPr>
      </p:pic>
      <p:pic>
        <p:nvPicPr>
          <p:cNvPr id="10" name="Picture 9" descr="A screenshot of a chat&#10;&#10;Description automatically generated">
            <a:extLst>
              <a:ext uri="{FF2B5EF4-FFF2-40B4-BE49-F238E27FC236}">
                <a16:creationId xmlns:a16="http://schemas.microsoft.com/office/drawing/2014/main" id="{C99624E5-BE61-02B6-9F10-4F30801823C6}"/>
              </a:ext>
            </a:extLst>
          </p:cNvPr>
          <p:cNvPicPr>
            <a:picLocks noChangeAspect="1"/>
          </p:cNvPicPr>
          <p:nvPr/>
        </p:nvPicPr>
        <p:blipFill>
          <a:blip r:embed="rId4">
            <a:extLst>
              <a:ext uri="{28A0092B-C50C-407E-A947-70E740481C1C}">
                <a14:useLocalDpi xmlns:a14="http://schemas.microsoft.com/office/drawing/2010/main" val="0"/>
              </a:ext>
            </a:extLst>
          </a:blip>
          <a:srcRect l="54927" t="50715" r="11753" b="43101"/>
          <a:stretch/>
        </p:blipFill>
        <p:spPr>
          <a:xfrm>
            <a:off x="6675087" y="871813"/>
            <a:ext cx="4062331" cy="720080"/>
          </a:xfrm>
          <a:prstGeom prst="rect">
            <a:avLst/>
          </a:prstGeom>
        </p:spPr>
      </p:pic>
      <p:pic>
        <p:nvPicPr>
          <p:cNvPr id="11" name="Picture 10" descr="A screenshot of a chat&#10;&#10;Description automatically generated">
            <a:extLst>
              <a:ext uri="{FF2B5EF4-FFF2-40B4-BE49-F238E27FC236}">
                <a16:creationId xmlns:a16="http://schemas.microsoft.com/office/drawing/2014/main" id="{4750C3D5-D698-D6DE-F538-A5E7ED1F5E4C}"/>
              </a:ext>
            </a:extLst>
          </p:cNvPr>
          <p:cNvPicPr>
            <a:picLocks noChangeAspect="1"/>
          </p:cNvPicPr>
          <p:nvPr/>
        </p:nvPicPr>
        <p:blipFill>
          <a:blip r:embed="rId4">
            <a:extLst>
              <a:ext uri="{28A0092B-C50C-407E-A947-70E740481C1C}">
                <a14:useLocalDpi xmlns:a14="http://schemas.microsoft.com/office/drawing/2010/main" val="0"/>
              </a:ext>
            </a:extLst>
          </a:blip>
          <a:srcRect l="54927" t="56798" r="11383" b="38636"/>
          <a:stretch/>
        </p:blipFill>
        <p:spPr>
          <a:xfrm>
            <a:off x="6672063" y="1628492"/>
            <a:ext cx="4107450" cy="531630"/>
          </a:xfrm>
          <a:prstGeom prst="rect">
            <a:avLst/>
          </a:prstGeom>
        </p:spPr>
      </p:pic>
      <p:pic>
        <p:nvPicPr>
          <p:cNvPr id="12" name="Picture 11" descr="A screenshot of a chat&#10;&#10;Description automatically generated">
            <a:extLst>
              <a:ext uri="{FF2B5EF4-FFF2-40B4-BE49-F238E27FC236}">
                <a16:creationId xmlns:a16="http://schemas.microsoft.com/office/drawing/2014/main" id="{36E32B60-DC53-6822-7B38-A1DDDC3D8C8F}"/>
              </a:ext>
            </a:extLst>
          </p:cNvPr>
          <p:cNvPicPr>
            <a:picLocks noChangeAspect="1"/>
          </p:cNvPicPr>
          <p:nvPr/>
        </p:nvPicPr>
        <p:blipFill>
          <a:blip r:embed="rId4">
            <a:extLst>
              <a:ext uri="{28A0092B-C50C-407E-A947-70E740481C1C}">
                <a14:useLocalDpi xmlns:a14="http://schemas.microsoft.com/office/drawing/2010/main" val="0"/>
              </a:ext>
            </a:extLst>
          </a:blip>
          <a:srcRect l="54806" t="61271" r="11503" b="24929"/>
          <a:stretch/>
        </p:blipFill>
        <p:spPr>
          <a:xfrm>
            <a:off x="6629968" y="2121593"/>
            <a:ext cx="4107450" cy="1606701"/>
          </a:xfrm>
          <a:prstGeom prst="rect">
            <a:avLst/>
          </a:prstGeom>
        </p:spPr>
      </p:pic>
      <p:pic>
        <p:nvPicPr>
          <p:cNvPr id="13" name="Picture 12" descr="A screenshot of a chat&#10;&#10;Description automatically generated">
            <a:extLst>
              <a:ext uri="{FF2B5EF4-FFF2-40B4-BE49-F238E27FC236}">
                <a16:creationId xmlns:a16="http://schemas.microsoft.com/office/drawing/2014/main" id="{3BC118BD-BBC1-D02F-0A00-11DB99A11C6F}"/>
              </a:ext>
            </a:extLst>
          </p:cNvPr>
          <p:cNvPicPr>
            <a:picLocks noChangeAspect="1"/>
          </p:cNvPicPr>
          <p:nvPr/>
        </p:nvPicPr>
        <p:blipFill>
          <a:blip r:embed="rId4">
            <a:extLst>
              <a:ext uri="{28A0092B-C50C-407E-A947-70E740481C1C}">
                <a14:useLocalDpi xmlns:a14="http://schemas.microsoft.com/office/drawing/2010/main" val="0"/>
              </a:ext>
            </a:extLst>
          </a:blip>
          <a:srcRect l="54806" t="74713" r="12341" b="16010"/>
          <a:stretch/>
        </p:blipFill>
        <p:spPr>
          <a:xfrm>
            <a:off x="6536426" y="3617758"/>
            <a:ext cx="4172500" cy="1080121"/>
          </a:xfrm>
          <a:prstGeom prst="rect">
            <a:avLst/>
          </a:prstGeom>
        </p:spPr>
      </p:pic>
      <p:sp>
        <p:nvSpPr>
          <p:cNvPr id="15" name="TextBox 14">
            <a:extLst>
              <a:ext uri="{FF2B5EF4-FFF2-40B4-BE49-F238E27FC236}">
                <a16:creationId xmlns:a16="http://schemas.microsoft.com/office/drawing/2014/main" id="{CBD81D2D-42E1-FC37-0DD2-D7DA8CEA69C8}"/>
              </a:ext>
            </a:extLst>
          </p:cNvPr>
          <p:cNvSpPr txBox="1"/>
          <p:nvPr/>
        </p:nvSpPr>
        <p:spPr>
          <a:xfrm>
            <a:off x="2783632" y="53997"/>
            <a:ext cx="7050328" cy="769441"/>
          </a:xfrm>
          <a:prstGeom prst="rect">
            <a:avLst/>
          </a:prstGeom>
          <a:noFill/>
        </p:spPr>
        <p:txBody>
          <a:bodyPr wrap="none" rtlCol="0">
            <a:spAutoFit/>
          </a:bodyPr>
          <a:lstStyle/>
          <a:p>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Cách</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sắp</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xếp</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ý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cho</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bài</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văn</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giới</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thiệu</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Con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mèo</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Giô</a:t>
            </a:r>
            <a:r>
              <a:rPr lang="en-US" sz="4400" dirty="0">
                <a:solidFill>
                  <a:srgbClr val="FF0000"/>
                </a:solidFill>
                <a:effectLst>
                  <a:outerShdw blurRad="38100" dist="38100" dir="2700000" algn="tl">
                    <a:srgbClr val="000000">
                      <a:alpha val="43137"/>
                    </a:srgbClr>
                  </a:outerShdw>
                </a:effectLst>
                <a:latin typeface="UTM Candombe" panose="02040603050506020204" pitchFamily="18" charset="0"/>
              </a:rPr>
              <a:t> - </a:t>
            </a:r>
            <a:r>
              <a:rPr lang="en-US" sz="4400" dirty="0" err="1">
                <a:solidFill>
                  <a:srgbClr val="FF0000"/>
                </a:solidFill>
                <a:effectLst>
                  <a:outerShdw blurRad="38100" dist="38100" dir="2700000" algn="tl">
                    <a:srgbClr val="000000">
                      <a:alpha val="43137"/>
                    </a:srgbClr>
                  </a:outerShdw>
                </a:effectLst>
                <a:latin typeface="UTM Candombe" panose="02040603050506020204" pitchFamily="18" charset="0"/>
              </a:rPr>
              <a:t>ba</a:t>
            </a:r>
            <a:endParaRPr lang="vi-VN" sz="4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2353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A1B71D4-BCD2-6DF3-95E3-7A7476A8BF35}"/>
              </a:ext>
            </a:extLst>
          </p:cNvPr>
          <p:cNvSpPr txBox="1"/>
          <p:nvPr/>
        </p:nvSpPr>
        <p:spPr>
          <a:xfrm>
            <a:off x="138055" y="2348880"/>
            <a:ext cx="11915890" cy="1379288"/>
          </a:xfrm>
          <a:prstGeom prst="rect">
            <a:avLst/>
          </a:prstGeom>
          <a:noFill/>
        </p:spPr>
        <p:txBody>
          <a:bodyPr wrap="square">
            <a:spAutoFit/>
          </a:bodyPr>
          <a:lstStyle/>
          <a:p>
            <a:pPr indent="270510" algn="just" fontAlgn="base">
              <a:lnSpc>
                <a:spcPct val="150000"/>
              </a:lnSpc>
              <a:tabLst>
                <a:tab pos="180340" algn="l"/>
                <a:tab pos="270510" algn="l"/>
              </a:tabLst>
            </a:pP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Dựa</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vào</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bài</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tập</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ở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bài</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viết</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1,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tìm</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ý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và</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sắp</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xếp</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ý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cho</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bài</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văn</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giới</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thiệu</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một</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nhân</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vật</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văn</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học</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mà</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em</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đã</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 </a:t>
            </a:r>
            <a:r>
              <a:rPr lang="en-US" sz="3000" kern="1800" dirty="0" err="1">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chọn</a:t>
            </a:r>
            <a:r>
              <a:rPr lang="en-US" sz="3000" kern="1800" dirty="0">
                <a:solidFill>
                  <a:srgbClr val="FF000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rPr>
              <a:t>.</a:t>
            </a:r>
            <a:endParaRPr lang="en-US" sz="3000" dirty="0">
              <a:solidFill>
                <a:srgbClr val="7030A0"/>
              </a:solidFill>
              <a:effectLst>
                <a:outerShdw blurRad="38100" dist="38100" dir="2700000" algn="tl">
                  <a:srgbClr val="000000">
                    <a:alpha val="43137"/>
                  </a:srgbClr>
                </a:outerShdw>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9855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lose-up of a text&#10;&#10;Description automatically generated">
            <a:extLst>
              <a:ext uri="{FF2B5EF4-FFF2-40B4-BE49-F238E27FC236}">
                <a16:creationId xmlns:a16="http://schemas.microsoft.com/office/drawing/2014/main" id="{21CD0E00-76BB-BDA8-9D2C-991CE2DA8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8" y="836712"/>
            <a:ext cx="12144672" cy="5184576"/>
          </a:xfrm>
          <a:prstGeom prst="rect">
            <a:avLst/>
          </a:prstGeom>
        </p:spPr>
      </p:pic>
    </p:spTree>
    <p:extLst>
      <p:ext uri="{BB962C8B-B14F-4D97-AF65-F5344CB8AC3E}">
        <p14:creationId xmlns:p14="http://schemas.microsoft.com/office/powerpoint/2010/main" val="1163298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5B75E4E-7523-99F7-E8EA-368CA601A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9F74B58-8FA3-B6A1-F0FD-46511CD32165}"/>
              </a:ext>
            </a:extLst>
          </p:cNvPr>
          <p:cNvSpPr txBox="1"/>
          <p:nvPr/>
        </p:nvSpPr>
        <p:spPr>
          <a:xfrm>
            <a:off x="1055440" y="1772816"/>
            <a:ext cx="10657184" cy="2308324"/>
          </a:xfrm>
          <a:prstGeom prst="rect">
            <a:avLst/>
          </a:prstGeom>
          <a:noFill/>
        </p:spPr>
        <p:txBody>
          <a:bodyPr wrap="square">
            <a:spAutoFit/>
          </a:bodyPr>
          <a:lstStyle/>
          <a:p>
            <a:pPr algn="ctr" defTabSz="1219170">
              <a:buClr>
                <a:srgbClr val="E6FFFD"/>
              </a:buClr>
            </a:pP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Làm</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việc</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cá</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nhân</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và</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báo</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cáo</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kết</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quả</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trước</a:t>
            </a:r>
            <a:r>
              <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 </a:t>
            </a:r>
            <a:r>
              <a:rPr lang="en-US" sz="7200" b="1" kern="0" dirty="0" err="1">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rPr>
              <a:t>lớp</a:t>
            </a:r>
            <a:endParaRPr lang="en-US" sz="7200" b="1" kern="0" dirty="0">
              <a:ln w="12700">
                <a:solidFill>
                  <a:srgbClr val="FFFFFF"/>
                </a:solidFill>
                <a:prstDash val="solid"/>
              </a:ln>
              <a:solidFill>
                <a:srgbClr val="7030A0"/>
              </a:solidFill>
              <a:effectLst>
                <a:outerShdw blurRad="60007" dist="310007" dir="7680000" sy="30000" kx="1300200" algn="ctr" rotWithShape="0">
                  <a:prstClr val="black">
                    <a:alpha val="32000"/>
                  </a:prstClr>
                </a:outerShdw>
              </a:effectLst>
              <a:latin typeface="UTM Alpine KT" panose="02040603050506020204" pitchFamily="18" charset="0"/>
              <a:cs typeface="Calibri" panose="020F0502020204030204" pitchFamily="34" charset="0"/>
            </a:endParaRPr>
          </a:p>
        </p:txBody>
      </p:sp>
    </p:spTree>
    <p:extLst>
      <p:ext uri="{BB962C8B-B14F-4D97-AF65-F5344CB8AC3E}">
        <p14:creationId xmlns:p14="http://schemas.microsoft.com/office/powerpoint/2010/main" val="2657335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FBABD0B5-C827-6F1C-9A9A-EE350A15F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60" y="0"/>
            <a:ext cx="12211878"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032A544-12D1-8EEB-46A4-F1F019CA2F59}"/>
              </a:ext>
            </a:extLst>
          </p:cNvPr>
          <p:cNvSpPr txBox="1"/>
          <p:nvPr/>
        </p:nvSpPr>
        <p:spPr>
          <a:xfrm>
            <a:off x="335360" y="2852936"/>
            <a:ext cx="11449272" cy="805670"/>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kern="0">
                <a:solidFill>
                  <a:srgbClr val="FF0000"/>
                </a:solidFill>
                <a:effectLst/>
                <a:latin typeface="UTM Avo" panose="02040603050506020204" pitchFamily="18" charset="0"/>
                <a:ea typeface="Times New Roman" panose="02020603050405020304" pitchFamily="18" charset="0"/>
                <a:cs typeface="Times New Roman" panose="02020603050405020304" pitchFamily="18" charset="0"/>
              </a:rPr>
              <a:t>- Em học được điều gì sau bài học hôm nay?</a:t>
            </a:r>
            <a:endParaRPr lang="en-US" sz="3600" kern="100" dirty="0">
              <a:solidFill>
                <a:srgbClr val="FF0000"/>
              </a:solidFill>
              <a:effectLst/>
              <a:latin typeface="UTM Avo" panose="02040603050506020204" pitchFamily="18" charset="0"/>
              <a:ea typeface="Calibri" panose="020F0502020204030204" pitchFamily="34" charset="0"/>
              <a:cs typeface="Times New Roman" panose="02020603050405020304" pitchFamily="18" charset="0"/>
            </a:endParaRPr>
          </a:p>
        </p:txBody>
      </p:sp>
      <p:sp>
        <p:nvSpPr>
          <p:cNvPr id="4" name="Text Box 14">
            <a:extLst>
              <a:ext uri="{FF2B5EF4-FFF2-40B4-BE49-F238E27FC236}">
                <a16:creationId xmlns:a16="http://schemas.microsoft.com/office/drawing/2014/main" id="{96A5E519-13EB-3A41-DEFE-1C63B70E428D}"/>
              </a:ext>
            </a:extLst>
          </p:cNvPr>
          <p:cNvSpPr txBox="1">
            <a:spLocks noChangeArrowheads="1"/>
          </p:cNvSpPr>
          <p:nvPr/>
        </p:nvSpPr>
        <p:spPr bwMode="auto">
          <a:xfrm>
            <a:off x="1836478" y="1124744"/>
            <a:ext cx="8576441" cy="1462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88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Vận dụng</a:t>
            </a:r>
            <a:endParaRPr lang="en-US" sz="8800" dirty="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4140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76&quot;&gt;&lt;property id=&quot;20148&quot; value=&quot;5&quot;/&gt;&lt;property id=&quot;20300&quot; value=&quot;Slide 1&quot;/&gt;&lt;property id=&quot;20307&quot; value=&quot;284&quot;/&gt;&lt;/object&gt;&lt;object type=&quot;3&quot; unique_id=&quot;10077&quot;&gt;&lt;property id=&quot;20148&quot; value=&quot;5&quot;/&gt;&lt;property id=&quot;20300&quot; value=&quot;Slide 2&quot;/&gt;&lt;property id=&quot;20307&quot; value=&quot;271&quot;/&gt;&lt;/object&gt;&lt;object type=&quot;3&quot; unique_id=&quot;10078&quot;&gt;&lt;property id=&quot;20148&quot; value=&quot;5&quot;/&gt;&lt;property id=&quot;20300&quot; value=&quot;Slide 3&quot;/&gt;&lt;property id=&quot;20307&quot; value=&quot;279&quot;/&gt;&lt;/object&gt;&lt;object type=&quot;3&quot; unique_id=&quot;10079&quot;&gt;&lt;property id=&quot;20148&quot; value=&quot;5&quot;/&gt;&lt;property id=&quot;20300&quot; value=&quot;Slide 4&quot;/&gt;&lt;property id=&quot;20307&quot; value=&quot;281&quot;/&gt;&lt;/object&gt;&lt;object type=&quot;3&quot; unique_id=&quot;10080&quot;&gt;&lt;property id=&quot;20148&quot; value=&quot;5&quot;/&gt;&lt;property id=&quot;20300&quot; value=&quot;Slide 5&quot;/&gt;&lt;property id=&quot;20307&quot; value=&quot;272&quot;/&gt;&lt;/object&gt;&lt;object type=&quot;3&quot; unique_id=&quot;10081&quot;&gt;&lt;property id=&quot;20148&quot; value=&quot;5&quot;/&gt;&lt;property id=&quot;20300&quot; value=&quot;Slide 6&quot;/&gt;&lt;property id=&quot;20307&quot; value=&quot;288&quot;/&gt;&lt;/object&gt;&lt;object type=&quot;3&quot; unique_id=&quot;10082&quot;&gt;&lt;property id=&quot;20148&quot; value=&quot;5&quot;/&gt;&lt;property id=&quot;20300&quot; value=&quot;Slide 7&quot;/&gt;&lt;property id=&quot;20307&quot; value=&quot;273&quot;/&gt;&lt;/object&gt;&lt;object type=&quot;3&quot; unique_id=&quot;10083&quot;&gt;&lt;property id=&quot;20148&quot; value=&quot;5&quot;/&gt;&lt;property id=&quot;20300&quot; value=&quot;Slide 8 - &amp;quot;Trao đổi, thực hành&amp;quot;&quot;/&gt;&lt;property id=&quot;20307&quot; value=&quot;278&quot;/&gt;&lt;/object&gt;&lt;object type=&quot;3&quot; unique_id=&quot;10084&quot;&gt;&lt;property id=&quot;20148&quot; value=&quot;5&quot;/&gt;&lt;property id=&quot;20300&quot; value=&quot;Slide 9&quot;/&gt;&lt;property id=&quot;20307&quot; value=&quot;286&quot;/&gt;&lt;/object&gt;&lt;object type=&quot;3&quot; unique_id=&quot;10085&quot;&gt;&lt;property id=&quot;20148&quot; value=&quot;5&quot;/&gt;&lt;property id=&quot;20300&quot; value=&quot;Slide 10&quot;/&gt;&lt;property id=&quot;20307&quot; value=&quot;282&quot;/&gt;&lt;/object&gt;&lt;object type=&quot;3&quot; unique_id=&quot;10086&quot;&gt;&lt;property id=&quot;20148&quot; value=&quot;5&quot;/&gt;&lt;property id=&quot;20300&quot; value=&quot;Slide 11&quot;/&gt;&lt;property id=&quot;20307&quot; value=&quot;285&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3768</TotalTime>
  <Words>318</Words>
  <Application>Microsoft Office PowerPoint</Application>
  <PresentationFormat>Widescreen</PresentationFormat>
  <Paragraphs>18</Paragraphs>
  <Slides>10</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Times New Roman</vt:lpstr>
      <vt:lpstr>UTM Alpine KT</vt:lpstr>
      <vt:lpstr>UTM Americana</vt:lpstr>
      <vt:lpstr>UTM Avo</vt:lpstr>
      <vt:lpstr>UTM Candombe</vt:lpstr>
      <vt:lpstr>UTM Deutsch Gothic</vt:lpstr>
      <vt:lpstr>UTM LinotypeZapfino KT</vt:lpstr>
      <vt:lpstr>UTM Showcard</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XP-PRO-2011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Chuyen de GDNSTLVM</dc:title>
  <dc:creator>quyennt0412</dc:creator>
  <cp:lastModifiedBy>ĐÔNG VŨ</cp:lastModifiedBy>
  <cp:revision>234</cp:revision>
  <dcterms:created xsi:type="dcterms:W3CDTF">2013-10-28T09:13:32Z</dcterms:created>
  <dcterms:modified xsi:type="dcterms:W3CDTF">2024-09-01T05:40:20Z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