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72" r:id="rId6"/>
    <p:sldId id="261" r:id="rId7"/>
    <p:sldId id="262" r:id="rId8"/>
    <p:sldId id="274" r:id="rId9"/>
    <p:sldId id="263" r:id="rId10"/>
    <p:sldId id="264" r:id="rId11"/>
    <p:sldId id="275" r:id="rId12"/>
    <p:sldId id="265" r:id="rId13"/>
    <p:sldId id="266" r:id="rId14"/>
    <p:sldId id="268" r:id="rId15"/>
    <p:sldId id="269" r:id="rId16"/>
    <p:sldId id="270" r:id="rId17"/>
    <p:sldId id="271" r:id="rId18"/>
    <p:sldId id="276" r:id="rId19"/>
    <p:sldId id="277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2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3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0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7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14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10" Type="http://schemas.microsoft.com/office/2007/relationships/hdphoto" Target="../media/hdphoto17.wdp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38.png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media" Target="../media/media2.wav"/><Relationship Id="rId21" Type="http://schemas.openxmlformats.org/officeDocument/2006/relationships/image" Target="../media/image16.gif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5.wdp"/><Relationship Id="rId23" Type="http://schemas.microsoft.com/office/2007/relationships/hdphoto" Target="../media/hdphoto6.wdp"/><Relationship Id="rId10" Type="http://schemas.microsoft.com/office/2007/relationships/hdphoto" Target="../media/hdphoto3.wdp"/><Relationship Id="rId19" Type="http://schemas.openxmlformats.org/officeDocument/2006/relationships/image" Target="../media/image14.gif"/><Relationship Id="rId4" Type="http://schemas.openxmlformats.org/officeDocument/2006/relationships/audio" Target="../media/media2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9100" y="3810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72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1" l="2232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191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68" l="17411" r="81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62000"/>
            <a:ext cx="4648200" cy="48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09800"/>
            <a:ext cx="2895600" cy="449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43000"/>
            <a:ext cx="2336800" cy="1688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5104">
            <a:off x="-201140" y="5103853"/>
            <a:ext cx="2674893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04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447800"/>
            <a:ext cx="3200400" cy="2819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696" l="5603" r="96121">
                        <a14:foregroundMark x1="54310" y1="97696" x2="54310" y2="97696"/>
                        <a14:foregroundMark x1="98276" y1="41475" x2="98276" y2="41475"/>
                        <a14:foregroundMark x1="93534" y1="10138" x2="93534" y2="10138"/>
                        <a14:backgroundMark x1="46552" y1="94009" x2="46552" y2="94009"/>
                        <a14:backgroundMark x1="46552" y1="94470" x2="47845" y2="97696"/>
                        <a14:backgroundMark x1="48707" y1="97235" x2="48707" y2="97235"/>
                        <a14:backgroundMark x1="49138" y1="96774" x2="49138" y2="96774"/>
                        <a14:backgroundMark x1="50862" y1="96774" x2="50862" y2="96774"/>
                        <a14:backgroundMark x1="50862" y1="96774" x2="50862" y2="96774"/>
                        <a14:backgroundMark x1="88793" y1="10599" x2="90086" y2="17512"/>
                        <a14:backgroundMark x1="73276" y1="4147" x2="82328" y2="13825"/>
                        <a14:backgroundMark x1="80172" y1="28111" x2="80172" y2="28111"/>
                        <a14:backgroundMark x1="82328" y1="13825" x2="79741" y2="28111"/>
                        <a14:backgroundMark x1="80603" y1="28571" x2="94397" y2="28111"/>
                        <a14:backgroundMark x1="94828" y1="27650" x2="94828" y2="27650"/>
                        <a14:backgroundMark x1="89655" y1="61751" x2="89655" y2="61751"/>
                        <a14:backgroundMark x1="89655" y1="80645" x2="89655" y2="80645"/>
                        <a14:backgroundMark x1="80172" y1="89862" x2="80172" y2="89862"/>
                        <a14:backgroundMark x1="64655" y1="88018" x2="64655" y2="88018"/>
                        <a14:backgroundMark x1="36207" y1="87558" x2="36207" y2="87558"/>
                        <a14:backgroundMark x1="29310" y1="90323" x2="29310" y2="90323"/>
                        <a14:backgroundMark x1="38362" y1="92166" x2="38362" y2="92166"/>
                        <a14:backgroundMark x1="89655" y1="61290" x2="90086" y2="80184"/>
                        <a14:backgroundMark x1="89655" y1="81567" x2="78879" y2="90323"/>
                        <a14:backgroundMark x1="64224" y1="88018" x2="79310" y2="90323"/>
                        <a14:backgroundMark x1="37500" y1="6912" x2="37500" y2="6912"/>
                        <a14:backgroundMark x1="42672" y1="10599" x2="42672" y2="10599"/>
                        <a14:backgroundMark x1="50862" y1="1843" x2="50862" y2="1843"/>
                        <a14:backgroundMark x1="29310" y1="2304" x2="29310" y2="2304"/>
                        <a14:backgroundMark x1="20259" y1="6912" x2="20259" y2="6912"/>
                        <a14:backgroundMark x1="15086" y1="15207" x2="15086" y2="15207"/>
                        <a14:backgroundMark x1="14224" y1="26728" x2="14224" y2="26728"/>
                        <a14:backgroundMark x1="7759" y1="31336" x2="7759" y2="31336"/>
                        <a14:backgroundMark x1="6466" y1="58065" x2="6466" y2="58065"/>
                        <a14:backgroundMark x1="11207" y1="61751" x2="11207" y2="61751"/>
                        <a14:backgroundMark x1="8190" y1="70507" x2="8190" y2="70507"/>
                        <a14:backgroundMark x1="9483" y1="78341" x2="9483" y2="78341"/>
                        <a14:backgroundMark x1="13362" y1="84793" x2="13362" y2="84793"/>
                        <a14:backgroundMark x1="19397" y1="89401" x2="19397" y2="89401"/>
                        <a14:backgroundMark x1="15517" y1="14286" x2="20690" y2="5991"/>
                        <a14:backgroundMark x1="20690" y1="5991" x2="29310" y2="1843"/>
                        <a14:backgroundMark x1="29310" y1="1843" x2="42672" y2="9677"/>
                        <a14:backgroundMark x1="42672" y1="9677" x2="51293" y2="2304"/>
                        <a14:backgroundMark x1="14224" y1="15668" x2="13793" y2="25806"/>
                        <a14:backgroundMark x1="13793" y1="25806" x2="7328" y2="30415"/>
                        <a14:backgroundMark x1="7759" y1="31336" x2="5603" y2="56682"/>
                        <a14:backgroundMark x1="6466" y1="58986" x2="11638" y2="61290"/>
                        <a14:backgroundMark x1="12069" y1="61290" x2="7328" y2="70968"/>
                        <a14:backgroundMark x1="8621" y1="70968" x2="9052" y2="76959"/>
                        <a14:backgroundMark x1="9052" y1="77880" x2="12069" y2="84793"/>
                        <a14:backgroundMark x1="12500" y1="84332" x2="19397" y2="89401"/>
                        <a14:backgroundMark x1="19397" y1="89401" x2="28448" y2="90323"/>
                        <a14:backgroundMark x1="29310" y1="90323" x2="36207" y2="87097"/>
                        <a14:backgroundMark x1="36207" y1="87097" x2="38793" y2="92166"/>
                        <a14:backgroundMark x1="38793" y1="92627" x2="44828" y2="97235"/>
                        <a14:backgroundMark x1="44397" y1="96774" x2="47414" y2="94470"/>
                        <a14:backgroundMark x1="53879" y1="98157" x2="64224" y2="8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0753"/>
            <a:ext cx="5105400" cy="51816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838700" y="1676400"/>
            <a:ext cx="3771900" cy="2286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-1"/>
            <a:ext cx="3657600" cy="2174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9050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9936"/>
            <a:ext cx="1981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7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0804"/>
            <a:ext cx="9220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1" b="97059" l="11321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819400"/>
            <a:ext cx="2286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0"/>
            <a:ext cx="25146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0" y="-228600"/>
            <a:ext cx="2090057" cy="1828800"/>
          </a:xfrm>
          <a:prstGeom prst="rect">
            <a:avLst/>
          </a:prstGeom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1524000" y="478276"/>
            <a:ext cx="5791200" cy="11219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Hogwart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2514600" y="2334638"/>
            <a:ext cx="5676900" cy="4361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2545404" y="3383608"/>
            <a:ext cx="6293796" cy="9597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tin. </a:t>
            </a:r>
          </a:p>
        </p:txBody>
      </p:sp>
    </p:spTree>
    <p:extLst>
      <p:ext uri="{BB962C8B-B14F-4D97-AF65-F5344CB8AC3E}">
        <p14:creationId xmlns:p14="http://schemas.microsoft.com/office/powerpoint/2010/main" val="2277748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1" b="97059" l="11321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819400"/>
            <a:ext cx="2286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0"/>
            <a:ext cx="25146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0" y="-228600"/>
            <a:ext cx="2090057" cy="1828800"/>
          </a:xfrm>
          <a:prstGeom prst="rect">
            <a:avLst/>
          </a:prstGeom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1524000" y="478276"/>
            <a:ext cx="5791200" cy="11219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1718148" y="1828800"/>
            <a:ext cx="6892452" cy="4361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2545404" y="3383608"/>
            <a:ext cx="6293796" cy="9597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Placeholder 11"/>
          <p:cNvSpPr txBox="1">
            <a:spLocks/>
          </p:cNvSpPr>
          <p:nvPr/>
        </p:nvSpPr>
        <p:spPr>
          <a:xfrm>
            <a:off x="2382944" y="5486400"/>
            <a:ext cx="2781430" cy="7979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Placeholder 11"/>
          <p:cNvSpPr txBox="1">
            <a:spLocks/>
          </p:cNvSpPr>
          <p:nvPr/>
        </p:nvSpPr>
        <p:spPr>
          <a:xfrm>
            <a:off x="2535003" y="3884583"/>
            <a:ext cx="6293796" cy="9597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build="p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2" b="87266" l="18519" r="82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304800"/>
            <a:ext cx="4181476" cy="6934200"/>
          </a:xfrm>
          <a:prstGeom prst="rect">
            <a:avLst/>
          </a:prstGeom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1371600" y="1524000"/>
            <a:ext cx="2438400" cy="259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FF00"/>
                </a:solidFill>
                <a:latin typeface="+mn-lt"/>
                <a:cs typeface="Times New Roman" pitchFamily="18" charset="0"/>
              </a:rPr>
              <a:t>Phóng</a:t>
            </a:r>
            <a:r>
              <a:rPr lang="en-US" sz="54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+mn-lt"/>
                <a:cs typeface="Times New Roman" pitchFamily="18" charset="0"/>
              </a:rPr>
              <a:t>Viên</a:t>
            </a:r>
            <a:r>
              <a:rPr lang="en-US" sz="54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+mn-lt"/>
                <a:cs typeface="Times New Roman" pitchFamily="18" charset="0"/>
              </a:rPr>
              <a:t>nhí</a:t>
            </a:r>
            <a:r>
              <a:rPr lang="en-US" sz="54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</a:p>
          <a:p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62200"/>
            <a:ext cx="24384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800"/>
            <a:ext cx="1746250" cy="1162050"/>
          </a:xfrm>
          <a:prstGeom prst="rect">
            <a:avLst/>
          </a:prstGeom>
        </p:spPr>
      </p:pic>
      <p:sp>
        <p:nvSpPr>
          <p:cNvPr id="8" name="Title 10"/>
          <p:cNvSpPr txBox="1">
            <a:spLocks/>
          </p:cNvSpPr>
          <p:nvPr/>
        </p:nvSpPr>
        <p:spPr>
          <a:xfrm>
            <a:off x="-2362200" y="4343400"/>
            <a:ext cx="14478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ÊM ẤM  </a:t>
            </a:r>
          </a:p>
        </p:txBody>
      </p:sp>
    </p:spTree>
    <p:extLst>
      <p:ext uri="{BB962C8B-B14F-4D97-AF65-F5344CB8AC3E}">
        <p14:creationId xmlns:p14="http://schemas.microsoft.com/office/powerpoint/2010/main" val="39766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11"/>
          <p:cNvSpPr txBox="1">
            <a:spLocks/>
          </p:cNvSpPr>
          <p:nvPr/>
        </p:nvSpPr>
        <p:spPr>
          <a:xfrm>
            <a:off x="609600" y="533400"/>
            <a:ext cx="44196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qua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4800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6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1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4" y="800100"/>
            <a:ext cx="4214509" cy="5257800"/>
          </a:xfrm>
          <a:prstGeom prst="rect">
            <a:avLst/>
          </a:prstGeom>
        </p:spPr>
      </p:pic>
      <p:sp>
        <p:nvSpPr>
          <p:cNvPr id="5" name="Text Placeholder 11"/>
          <p:cNvSpPr txBox="1">
            <a:spLocks/>
          </p:cNvSpPr>
          <p:nvPr/>
        </p:nvSpPr>
        <p:spPr>
          <a:xfrm>
            <a:off x="4876800" y="1028700"/>
            <a:ext cx="37338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Bill Gates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tịc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Microsoft –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8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41148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13" y="762000"/>
            <a:ext cx="330835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44958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26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55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57011100646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-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447800"/>
            <a:ext cx="3200400" cy="2819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696" l="5603" r="96121">
                        <a14:foregroundMark x1="54310" y1="97696" x2="54310" y2="97696"/>
                        <a14:foregroundMark x1="98276" y1="41475" x2="98276" y2="41475"/>
                        <a14:foregroundMark x1="93534" y1="10138" x2="93534" y2="10138"/>
                        <a14:backgroundMark x1="46552" y1="94009" x2="46552" y2="94009"/>
                        <a14:backgroundMark x1="46552" y1="94470" x2="47845" y2="97696"/>
                        <a14:backgroundMark x1="48707" y1="97235" x2="48707" y2="97235"/>
                        <a14:backgroundMark x1="49138" y1="96774" x2="49138" y2="96774"/>
                        <a14:backgroundMark x1="50862" y1="96774" x2="50862" y2="96774"/>
                        <a14:backgroundMark x1="50862" y1="96774" x2="50862" y2="96774"/>
                        <a14:backgroundMark x1="88793" y1="10599" x2="90086" y2="17512"/>
                        <a14:backgroundMark x1="73276" y1="4147" x2="82328" y2="13825"/>
                        <a14:backgroundMark x1="80172" y1="28111" x2="80172" y2="28111"/>
                        <a14:backgroundMark x1="82328" y1="13825" x2="79741" y2="28111"/>
                        <a14:backgroundMark x1="80603" y1="28571" x2="94397" y2="28111"/>
                        <a14:backgroundMark x1="94828" y1="27650" x2="94828" y2="27650"/>
                        <a14:backgroundMark x1="89655" y1="61751" x2="89655" y2="61751"/>
                        <a14:backgroundMark x1="89655" y1="80645" x2="89655" y2="80645"/>
                        <a14:backgroundMark x1="80172" y1="89862" x2="80172" y2="89862"/>
                        <a14:backgroundMark x1="64655" y1="88018" x2="64655" y2="88018"/>
                        <a14:backgroundMark x1="36207" y1="87558" x2="36207" y2="87558"/>
                        <a14:backgroundMark x1="29310" y1="90323" x2="29310" y2="90323"/>
                        <a14:backgroundMark x1="38362" y1="92166" x2="38362" y2="92166"/>
                        <a14:backgroundMark x1="89655" y1="61290" x2="90086" y2="80184"/>
                        <a14:backgroundMark x1="89655" y1="81567" x2="78879" y2="90323"/>
                        <a14:backgroundMark x1="64224" y1="88018" x2="79310" y2="90323"/>
                        <a14:backgroundMark x1="37500" y1="6912" x2="37500" y2="6912"/>
                        <a14:backgroundMark x1="42672" y1="10599" x2="42672" y2="10599"/>
                        <a14:backgroundMark x1="50862" y1="1843" x2="50862" y2="1843"/>
                        <a14:backgroundMark x1="29310" y1="2304" x2="29310" y2="2304"/>
                        <a14:backgroundMark x1="20259" y1="6912" x2="20259" y2="6912"/>
                        <a14:backgroundMark x1="15086" y1="15207" x2="15086" y2="15207"/>
                        <a14:backgroundMark x1="14224" y1="26728" x2="14224" y2="26728"/>
                        <a14:backgroundMark x1="7759" y1="31336" x2="7759" y2="31336"/>
                        <a14:backgroundMark x1="6466" y1="58065" x2="6466" y2="58065"/>
                        <a14:backgroundMark x1="11207" y1="61751" x2="11207" y2="61751"/>
                        <a14:backgroundMark x1="8190" y1="70507" x2="8190" y2="70507"/>
                        <a14:backgroundMark x1="9483" y1="78341" x2="9483" y2="78341"/>
                        <a14:backgroundMark x1="13362" y1="84793" x2="13362" y2="84793"/>
                        <a14:backgroundMark x1="19397" y1="89401" x2="19397" y2="89401"/>
                        <a14:backgroundMark x1="15517" y1="14286" x2="20690" y2="5991"/>
                        <a14:backgroundMark x1="20690" y1="5991" x2="29310" y2="1843"/>
                        <a14:backgroundMark x1="29310" y1="1843" x2="42672" y2="9677"/>
                        <a14:backgroundMark x1="42672" y1="9677" x2="51293" y2="2304"/>
                        <a14:backgroundMark x1="14224" y1="15668" x2="13793" y2="25806"/>
                        <a14:backgroundMark x1="13793" y1="25806" x2="7328" y2="30415"/>
                        <a14:backgroundMark x1="7759" y1="31336" x2="5603" y2="56682"/>
                        <a14:backgroundMark x1="6466" y1="58986" x2="11638" y2="61290"/>
                        <a14:backgroundMark x1="12069" y1="61290" x2="7328" y2="70968"/>
                        <a14:backgroundMark x1="8621" y1="70968" x2="9052" y2="76959"/>
                        <a14:backgroundMark x1="9052" y1="77880" x2="12069" y2="84793"/>
                        <a14:backgroundMark x1="12500" y1="84332" x2="19397" y2="89401"/>
                        <a14:backgroundMark x1="19397" y1="89401" x2="28448" y2="90323"/>
                        <a14:backgroundMark x1="29310" y1="90323" x2="36207" y2="87097"/>
                        <a14:backgroundMark x1="36207" y1="87097" x2="38793" y2="92166"/>
                        <a14:backgroundMark x1="38793" y1="92627" x2="44828" y2="97235"/>
                        <a14:backgroundMark x1="44397" y1="96774" x2="47414" y2="94470"/>
                        <a14:backgroundMark x1="53879" y1="98157" x2="64224" y2="8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"/>
            <a:ext cx="5105400" cy="51816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724400" y="273996"/>
            <a:ext cx="3505200" cy="3429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118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373"/>
            <a:ext cx="9296400" cy="69723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14741" y="527582"/>
            <a:ext cx="2781430" cy="7979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 NGOẠN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16" y="880357"/>
            <a:ext cx="4472375" cy="3767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4050">
            <a:off x="2396110" y="585658"/>
            <a:ext cx="2037834" cy="1596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0" y="3124736"/>
            <a:ext cx="2286000" cy="1733550"/>
          </a:xfrm>
          <a:prstGeom prst="rect">
            <a:avLst/>
          </a:prstGeom>
        </p:spPr>
      </p:pic>
      <p:sp>
        <p:nvSpPr>
          <p:cNvPr id="13" name="Title 10"/>
          <p:cNvSpPr txBox="1">
            <a:spLocks/>
          </p:cNvSpPr>
          <p:nvPr/>
        </p:nvSpPr>
        <p:spPr>
          <a:xfrm>
            <a:off x="6963631" y="1326955"/>
            <a:ext cx="1798471" cy="4999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ÊM ẤM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83" y="4187221"/>
            <a:ext cx="188753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57" y="1158263"/>
            <a:ext cx="2330362" cy="15452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4741" y="1143226"/>
            <a:ext cx="3038744" cy="1156975"/>
            <a:chOff x="414741" y="1143226"/>
            <a:chExt cx="3038744" cy="1156975"/>
          </a:xfrm>
        </p:grpSpPr>
        <p:sp>
          <p:nvSpPr>
            <p:cNvPr id="2" name="TextBox 1"/>
            <p:cNvSpPr txBox="1"/>
            <p:nvPr/>
          </p:nvSpPr>
          <p:spPr>
            <a:xfrm>
              <a:off x="603888" y="1222983"/>
              <a:ext cx="28495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ngắm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741" y="1143226"/>
              <a:ext cx="662862" cy="68525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70840" y="4508191"/>
            <a:ext cx="7406360" cy="1994682"/>
            <a:chOff x="995411" y="4544231"/>
            <a:chExt cx="7406360" cy="1994682"/>
          </a:xfrm>
        </p:grpSpPr>
        <p:sp>
          <p:nvSpPr>
            <p:cNvPr id="9" name="TextBox 8"/>
            <p:cNvSpPr txBox="1"/>
            <p:nvPr/>
          </p:nvSpPr>
          <p:spPr>
            <a:xfrm>
              <a:off x="1315171" y="4723031"/>
              <a:ext cx="7086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3887" flipH="1">
              <a:off x="995411" y="4544231"/>
              <a:ext cx="735764" cy="68525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46085" y="1705798"/>
            <a:ext cx="1959888" cy="1977079"/>
            <a:chOff x="6646085" y="1705798"/>
            <a:chExt cx="1959888" cy="1700285"/>
          </a:xfrm>
        </p:grpSpPr>
        <p:sp>
          <p:nvSpPr>
            <p:cNvPr id="16" name="TextBox 15"/>
            <p:cNvSpPr txBox="1"/>
            <p:nvPr/>
          </p:nvSpPr>
          <p:spPr>
            <a:xfrm>
              <a:off x="6646085" y="1844427"/>
              <a:ext cx="1959888" cy="1561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085" y="1705798"/>
              <a:ext cx="635093" cy="63509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9" y="1530840"/>
            <a:ext cx="2284871" cy="1927860"/>
          </a:xfrm>
          <a:prstGeom prst="rect">
            <a:avLst/>
          </a:prstGeom>
        </p:spPr>
      </p:pic>
      <p:pic>
        <p:nvPicPr>
          <p:cNvPr id="21" name="sai 56 te te tef t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95630" y="2276917"/>
            <a:ext cx="487363" cy="4873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54" y="3875716"/>
            <a:ext cx="2660746" cy="2299410"/>
          </a:xfrm>
          <a:prstGeom prst="rect">
            <a:avLst/>
          </a:prstGeom>
        </p:spPr>
      </p:pic>
      <p:pic>
        <p:nvPicPr>
          <p:cNvPr id="24" name="sai 56 te te tef t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02544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1306">
            <a:off x="5571563" y="829759"/>
            <a:ext cx="1891213" cy="1709815"/>
          </a:xfrm>
          <a:prstGeom prst="rect">
            <a:avLst/>
          </a:prstGeom>
        </p:spPr>
      </p:pic>
      <p:pic>
        <p:nvPicPr>
          <p:cNvPr id="25" name="dung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77280" y="531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61111E-6 -1.85185E-6 L -0.12291 0.003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16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1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86968"/>
            <a:ext cx="5491843" cy="3456432"/>
          </a:xfrm>
          <a:prstGeom prst="rect">
            <a:avLst/>
          </a:prstGeom>
        </p:spPr>
      </p:pic>
      <p:pic>
        <p:nvPicPr>
          <p:cNvPr id="5" name="570275233505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52400"/>
            <a:ext cx="8991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5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3" y="-209547"/>
            <a:ext cx="5524496" cy="8763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14400"/>
            <a:ext cx="3810000" cy="2971800"/>
          </a:xfrm>
          <a:prstGeom prst="rect">
            <a:avLst/>
          </a:prstGeom>
        </p:spPr>
      </p:pic>
      <p:sp>
        <p:nvSpPr>
          <p:cNvPr id="8" name="Title 10"/>
          <p:cNvSpPr txBox="1">
            <a:spLocks/>
          </p:cNvSpPr>
          <p:nvPr/>
        </p:nvSpPr>
        <p:spPr>
          <a:xfrm>
            <a:off x="2286000" y="3429000"/>
            <a:ext cx="42672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103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57027523421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85800"/>
            <a:ext cx="838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" b="98842" l="2062" r="93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320040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2743200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95400"/>
            <a:ext cx="2362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262</Words>
  <Application>Microsoft Office PowerPoint</Application>
  <PresentationFormat>On-screen Show (4:3)</PresentationFormat>
  <Paragraphs>30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Luyện từ và câu Tiết: Luyện tập tra từ điển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54</cp:revision>
  <dcterms:created xsi:type="dcterms:W3CDTF">2024-08-02T01:07:06Z</dcterms:created>
  <dcterms:modified xsi:type="dcterms:W3CDTF">2024-08-06T03:39:37Z</dcterms:modified>
</cp:coreProperties>
</file>