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05" r:id="rId2"/>
    <p:sldId id="464" r:id="rId3"/>
    <p:sldId id="465" r:id="rId4"/>
    <p:sldId id="457" r:id="rId5"/>
    <p:sldId id="459" r:id="rId6"/>
    <p:sldId id="461" r:id="rId7"/>
    <p:sldId id="462" r:id="rId8"/>
    <p:sldId id="463" r:id="rId9"/>
    <p:sldId id="466" r:id="rId10"/>
    <p:sldId id="455" r:id="rId11"/>
    <p:sldId id="445" r:id="rId12"/>
    <p:sldId id="287" r:id="rId13"/>
  </p:sldIdLst>
  <p:sldSz cx="12192000" cy="6858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CC"/>
    <a:srgbClr val="6600FF"/>
    <a:srgbClr val="CE229D"/>
    <a:srgbClr val="BEF488"/>
    <a:srgbClr val="FF99CC"/>
    <a:srgbClr val="CBF9C5"/>
    <a:srgbClr val="DAE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1F9E37-7711-47AD-9949-A88A314B8559}" v="303" dt="2024-09-01T04:49:25.7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74" autoAdjust="0"/>
    <p:restoredTop sz="85063" autoAdjust="0"/>
  </p:normalViewPr>
  <p:slideViewPr>
    <p:cSldViewPr>
      <p:cViewPr varScale="1">
        <p:scale>
          <a:sx n="87" d="100"/>
          <a:sy n="87" d="100"/>
        </p:scale>
        <p:origin x="468" y="3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ĐÔNG VŨ" userId="16d7361ce9402b54" providerId="LiveId" clId="{541F9E37-7711-47AD-9949-A88A314B8559}"/>
    <pc:docChg chg="undo redo custSel addSld delSld modSld sldOrd">
      <pc:chgData name="ĐÔNG VŨ" userId="16d7361ce9402b54" providerId="LiveId" clId="{541F9E37-7711-47AD-9949-A88A314B8559}" dt="2024-09-01T04:52:53.658" v="3128" actId="20577"/>
      <pc:docMkLst>
        <pc:docMk/>
      </pc:docMkLst>
      <pc:sldChg chg="modSp mod">
        <pc:chgData name="ĐÔNG VŨ" userId="16d7361ce9402b54" providerId="LiveId" clId="{541F9E37-7711-47AD-9949-A88A314B8559}" dt="2024-09-01T03:49:07.140" v="112" actId="403"/>
        <pc:sldMkLst>
          <pc:docMk/>
          <pc:sldMk cId="0" sldId="305"/>
        </pc:sldMkLst>
        <pc:spChg chg="mod">
          <ac:chgData name="ĐÔNG VŨ" userId="16d7361ce9402b54" providerId="LiveId" clId="{541F9E37-7711-47AD-9949-A88A314B8559}" dt="2024-09-01T03:49:07.140" v="112" actId="403"/>
          <ac:spMkLst>
            <pc:docMk/>
            <pc:sldMk cId="0" sldId="305"/>
            <ac:spMk id="6" creationId="{7343FE20-CCED-4429-D608-EDFC2D4CF6B1}"/>
          </ac:spMkLst>
        </pc:spChg>
      </pc:sldChg>
      <pc:sldChg chg="del">
        <pc:chgData name="ĐÔNG VŨ" userId="16d7361ce9402b54" providerId="LiveId" clId="{541F9E37-7711-47AD-9949-A88A314B8559}" dt="2024-09-01T04:29:18.512" v="2528" actId="2696"/>
        <pc:sldMkLst>
          <pc:docMk/>
          <pc:sldMk cId="985566886" sldId="347"/>
        </pc:sldMkLst>
      </pc:sldChg>
      <pc:sldChg chg="ord">
        <pc:chgData name="ĐÔNG VŨ" userId="16d7361ce9402b54" providerId="LiveId" clId="{541F9E37-7711-47AD-9949-A88A314B8559}" dt="2024-09-01T04:46:51.053" v="2897"/>
        <pc:sldMkLst>
          <pc:docMk/>
          <pc:sldMk cId="1441404420" sldId="445"/>
        </pc:sldMkLst>
      </pc:sldChg>
      <pc:sldChg chg="addSp delSp modSp del mod">
        <pc:chgData name="ĐÔNG VŨ" userId="16d7361ce9402b54" providerId="LiveId" clId="{541F9E37-7711-47AD-9949-A88A314B8559}" dt="2024-09-01T04:37:57.533" v="2785" actId="47"/>
        <pc:sldMkLst>
          <pc:docMk/>
          <pc:sldMk cId="1162285232" sldId="452"/>
        </pc:sldMkLst>
        <pc:spChg chg="del">
          <ac:chgData name="ĐÔNG VŨ" userId="16d7361ce9402b54" providerId="LiveId" clId="{541F9E37-7711-47AD-9949-A88A314B8559}" dt="2024-09-01T04:34:46.979" v="2689" actId="478"/>
          <ac:spMkLst>
            <pc:docMk/>
            <pc:sldMk cId="1162285232" sldId="452"/>
            <ac:spMk id="6" creationId="{EB0D583A-B4AB-2275-98AC-B62CF26CE859}"/>
          </ac:spMkLst>
        </pc:spChg>
        <pc:picChg chg="del">
          <ac:chgData name="ĐÔNG VŨ" userId="16d7361ce9402b54" providerId="LiveId" clId="{541F9E37-7711-47AD-9949-A88A314B8559}" dt="2024-09-01T04:34:49.786" v="2691" actId="478"/>
          <ac:picMkLst>
            <pc:docMk/>
            <pc:sldMk cId="1162285232" sldId="452"/>
            <ac:picMk id="3" creationId="{4D98A605-D995-00F2-6875-171F705C6C3C}"/>
          </ac:picMkLst>
        </pc:picChg>
        <pc:picChg chg="add mod">
          <ac:chgData name="ĐÔNG VŨ" userId="16d7361ce9402b54" providerId="LiveId" clId="{541F9E37-7711-47AD-9949-A88A314B8559}" dt="2024-09-01T04:34:48.337" v="2690" actId="1076"/>
          <ac:picMkLst>
            <pc:docMk/>
            <pc:sldMk cId="1162285232" sldId="452"/>
            <ac:picMk id="5" creationId="{E8AC172F-909D-F5A4-8928-C105BA24E43B}"/>
          </ac:picMkLst>
        </pc:picChg>
      </pc:sldChg>
      <pc:sldChg chg="del">
        <pc:chgData name="ĐÔNG VŨ" userId="16d7361ce9402b54" providerId="LiveId" clId="{541F9E37-7711-47AD-9949-A88A314B8559}" dt="2024-09-01T04:29:18.512" v="2528" actId="2696"/>
        <pc:sldMkLst>
          <pc:docMk/>
          <pc:sldMk cId="1163298777" sldId="454"/>
        </pc:sldMkLst>
      </pc:sldChg>
      <pc:sldChg chg="addSp delSp modSp add del mod delAnim modAnim modNotesTx">
        <pc:chgData name="ĐÔNG VŨ" userId="16d7361ce9402b54" providerId="LiveId" clId="{541F9E37-7711-47AD-9949-A88A314B8559}" dt="2024-09-01T04:51:26.840" v="3104" actId="47"/>
        <pc:sldMkLst>
          <pc:docMk/>
          <pc:sldMk cId="3020435595" sldId="455"/>
        </pc:sldMkLst>
        <pc:spChg chg="add mod">
          <ac:chgData name="ĐÔNG VŨ" userId="16d7361ce9402b54" providerId="LiveId" clId="{541F9E37-7711-47AD-9949-A88A314B8559}" dt="2024-09-01T04:33:15.547" v="2685" actId="1076"/>
          <ac:spMkLst>
            <pc:docMk/>
            <pc:sldMk cId="3020435595" sldId="455"/>
            <ac:spMk id="4" creationId="{79BD9661-54AA-C4BB-BC56-0783F60C04A8}"/>
          </ac:spMkLst>
        </pc:spChg>
        <pc:spChg chg="mod">
          <ac:chgData name="ĐÔNG VŨ" userId="16d7361ce9402b54" providerId="LiveId" clId="{541F9E37-7711-47AD-9949-A88A314B8559}" dt="2024-09-01T04:32:26.527" v="2667"/>
          <ac:spMkLst>
            <pc:docMk/>
            <pc:sldMk cId="3020435595" sldId="455"/>
            <ac:spMk id="6" creationId="{AD3E00C5-A842-0335-B66E-A77783606963}"/>
          </ac:spMkLst>
        </pc:spChg>
        <pc:spChg chg="add del mod">
          <ac:chgData name="ĐÔNG VŨ" userId="16d7361ce9402b54" providerId="LiveId" clId="{541F9E37-7711-47AD-9949-A88A314B8559}" dt="2024-09-01T04:49:03.503" v="2915" actId="21"/>
          <ac:spMkLst>
            <pc:docMk/>
            <pc:sldMk cId="3020435595" sldId="455"/>
            <ac:spMk id="9" creationId="{AE860EC4-A0CC-AB35-A04B-512FE51F0AE7}"/>
          </ac:spMkLst>
        </pc:spChg>
        <pc:picChg chg="mod">
          <ac:chgData name="ĐÔNG VŨ" userId="16d7361ce9402b54" providerId="LiveId" clId="{541F9E37-7711-47AD-9949-A88A314B8559}" dt="2024-09-01T04:33:16.747" v="2686" actId="1076"/>
          <ac:picMkLst>
            <pc:docMk/>
            <pc:sldMk cId="3020435595" sldId="455"/>
            <ac:picMk id="2" creationId="{15B75E4E-7523-99F7-E8EA-368CA601AD15}"/>
          </ac:picMkLst>
        </pc:picChg>
        <pc:picChg chg="add mod">
          <ac:chgData name="ĐÔNG VŨ" userId="16d7361ce9402b54" providerId="LiveId" clId="{541F9E37-7711-47AD-9949-A88A314B8559}" dt="2024-09-01T04:33:09.594" v="2684" actId="1076"/>
          <ac:picMkLst>
            <pc:docMk/>
            <pc:sldMk cId="3020435595" sldId="455"/>
            <ac:picMk id="3" creationId="{7F163FEF-1CDB-0EA0-D8CA-57DF0E7284AE}"/>
          </ac:picMkLst>
        </pc:picChg>
        <pc:picChg chg="add mod">
          <ac:chgData name="ĐÔNG VŨ" userId="16d7361ce9402b54" providerId="LiveId" clId="{541F9E37-7711-47AD-9949-A88A314B8559}" dt="2024-09-01T04:35:01.503" v="2692"/>
          <ac:picMkLst>
            <pc:docMk/>
            <pc:sldMk cId="3020435595" sldId="455"/>
            <ac:picMk id="5" creationId="{3F64D8F0-ED97-1DA0-780A-587EADD1E69E}"/>
          </ac:picMkLst>
        </pc:picChg>
        <pc:picChg chg="add mod">
          <ac:chgData name="ĐÔNG VŨ" userId="16d7361ce9402b54" providerId="LiveId" clId="{541F9E37-7711-47AD-9949-A88A314B8559}" dt="2024-09-01T04:48:40.523" v="2911" actId="1076"/>
          <ac:picMkLst>
            <pc:docMk/>
            <pc:sldMk cId="3020435595" sldId="455"/>
            <ac:picMk id="7" creationId="{2E9B8A56-A6F1-E0D9-39EC-8D497D06740A}"/>
          </ac:picMkLst>
        </pc:picChg>
      </pc:sldChg>
      <pc:sldChg chg="del">
        <pc:chgData name="ĐÔNG VŨ" userId="16d7361ce9402b54" providerId="LiveId" clId="{541F9E37-7711-47AD-9949-A88A314B8559}" dt="2024-09-01T04:29:18.512" v="2528" actId="2696"/>
        <pc:sldMkLst>
          <pc:docMk/>
          <pc:sldMk cId="551138880" sldId="456"/>
        </pc:sldMkLst>
      </pc:sldChg>
      <pc:sldChg chg="addSp delSp modSp mod delAnim modAnim">
        <pc:chgData name="ĐÔNG VŨ" userId="16d7361ce9402b54" providerId="LiveId" clId="{541F9E37-7711-47AD-9949-A88A314B8559}" dt="2024-09-01T04:49:25.744" v="2943" actId="20577"/>
        <pc:sldMkLst>
          <pc:docMk/>
          <pc:sldMk cId="3537545706" sldId="457"/>
        </pc:sldMkLst>
        <pc:spChg chg="add mod">
          <ac:chgData name="ĐÔNG VŨ" userId="16d7361ce9402b54" providerId="LiveId" clId="{541F9E37-7711-47AD-9949-A88A314B8559}" dt="2024-09-01T04:49:25.744" v="2943" actId="20577"/>
          <ac:spMkLst>
            <pc:docMk/>
            <pc:sldMk cId="3537545706" sldId="457"/>
            <ac:spMk id="3" creationId="{929CF7D4-F0FF-04BA-AAD5-88EA0BD306E1}"/>
          </ac:spMkLst>
        </pc:spChg>
        <pc:spChg chg="del">
          <ac:chgData name="ĐÔNG VŨ" userId="16d7361ce9402b54" providerId="LiveId" clId="{541F9E37-7711-47AD-9949-A88A314B8559}" dt="2024-09-01T03:49:32.823" v="113" actId="478"/>
          <ac:spMkLst>
            <pc:docMk/>
            <pc:sldMk cId="3537545706" sldId="457"/>
            <ac:spMk id="8" creationId="{56C06915-00B4-3157-859A-38D74DA48676}"/>
          </ac:spMkLst>
        </pc:spChg>
        <pc:spChg chg="del">
          <ac:chgData name="ĐÔNG VŨ" userId="16d7361ce9402b54" providerId="LiveId" clId="{541F9E37-7711-47AD-9949-A88A314B8559}" dt="2024-09-01T03:49:36.550" v="114" actId="478"/>
          <ac:spMkLst>
            <pc:docMk/>
            <pc:sldMk cId="3537545706" sldId="457"/>
            <ac:spMk id="11" creationId="{3250E763-E99E-B85F-7766-DEBFF5FBB3DB}"/>
          </ac:spMkLst>
        </pc:spChg>
        <pc:picChg chg="mod">
          <ac:chgData name="ĐÔNG VŨ" userId="16d7361ce9402b54" providerId="LiveId" clId="{541F9E37-7711-47AD-9949-A88A314B8559}" dt="2024-09-01T03:51:09.553" v="135" actId="1038"/>
          <ac:picMkLst>
            <pc:docMk/>
            <pc:sldMk cId="3537545706" sldId="457"/>
            <ac:picMk id="2" creationId="{15B75E4E-7523-99F7-E8EA-368CA601AD15}"/>
          </ac:picMkLst>
        </pc:picChg>
        <pc:picChg chg="add mod modCrop">
          <ac:chgData name="ĐÔNG VŨ" userId="16d7361ce9402b54" providerId="LiveId" clId="{541F9E37-7711-47AD-9949-A88A314B8559}" dt="2024-09-01T03:51:00.803" v="128" actId="14100"/>
          <ac:picMkLst>
            <pc:docMk/>
            <pc:sldMk cId="3537545706" sldId="457"/>
            <ac:picMk id="4" creationId="{2242A22C-EEB8-AB43-5F9E-3414BE1309E8}"/>
          </ac:picMkLst>
        </pc:picChg>
        <pc:picChg chg="del">
          <ac:chgData name="ĐÔNG VŨ" userId="16d7361ce9402b54" providerId="LiveId" clId="{541F9E37-7711-47AD-9949-A88A314B8559}" dt="2024-09-01T03:49:37.494" v="115" actId="478"/>
          <ac:picMkLst>
            <pc:docMk/>
            <pc:sldMk cId="3537545706" sldId="457"/>
            <ac:picMk id="7" creationId="{A322A7E8-65E1-F96C-8E19-E83EB19F9F87}"/>
          </ac:picMkLst>
        </pc:picChg>
      </pc:sldChg>
      <pc:sldChg chg="addSp delSp modSp mod modNotesTx">
        <pc:chgData name="ĐÔNG VŨ" userId="16d7361ce9402b54" providerId="LiveId" clId="{541F9E37-7711-47AD-9949-A88A314B8559}" dt="2024-09-01T04:11:17.176" v="1414" actId="1076"/>
        <pc:sldMkLst>
          <pc:docMk/>
          <pc:sldMk cId="1423536995" sldId="459"/>
        </pc:sldMkLst>
        <pc:spChg chg="del mod">
          <ac:chgData name="ĐÔNG VŨ" userId="16d7361ce9402b54" providerId="LiveId" clId="{541F9E37-7711-47AD-9949-A88A314B8559}" dt="2024-09-01T03:51:54.956" v="145" actId="478"/>
          <ac:spMkLst>
            <pc:docMk/>
            <pc:sldMk cId="1423536995" sldId="459"/>
            <ac:spMk id="3" creationId="{A7094433-9B19-28E7-AA89-49BA6734B27D}"/>
          </ac:spMkLst>
        </pc:spChg>
        <pc:spChg chg="add mod">
          <ac:chgData name="ĐÔNG VŨ" userId="16d7361ce9402b54" providerId="LiveId" clId="{541F9E37-7711-47AD-9949-A88A314B8559}" dt="2024-09-01T04:11:17.176" v="1414" actId="1076"/>
          <ac:spMkLst>
            <pc:docMk/>
            <pc:sldMk cId="1423536995" sldId="459"/>
            <ac:spMk id="4" creationId="{C43CF393-7FD4-4905-716B-B1C008E4215B}"/>
          </ac:spMkLst>
        </pc:spChg>
        <pc:picChg chg="add del">
          <ac:chgData name="ĐÔNG VŨ" userId="16d7361ce9402b54" providerId="LiveId" clId="{541F9E37-7711-47AD-9949-A88A314B8559}" dt="2024-09-01T03:51:32.802" v="140" actId="478"/>
          <ac:picMkLst>
            <pc:docMk/>
            <pc:sldMk cId="1423536995" sldId="459"/>
            <ac:picMk id="2" creationId="{15B75E4E-7523-99F7-E8EA-368CA601AD15}"/>
          </ac:picMkLst>
        </pc:picChg>
        <pc:picChg chg="add mod modCrop">
          <ac:chgData name="ĐÔNG VŨ" userId="16d7361ce9402b54" providerId="LiveId" clId="{541F9E37-7711-47AD-9949-A88A314B8559}" dt="2024-09-01T04:10:07.366" v="1355" actId="1076"/>
          <ac:picMkLst>
            <pc:docMk/>
            <pc:sldMk cId="1423536995" sldId="459"/>
            <ac:picMk id="3" creationId="{1A516530-4E96-F90E-EE19-008CD3D8A869}"/>
          </ac:picMkLst>
        </pc:picChg>
      </pc:sldChg>
      <pc:sldChg chg="del">
        <pc:chgData name="ĐÔNG VŨ" userId="16d7361ce9402b54" providerId="LiveId" clId="{541F9E37-7711-47AD-9949-A88A314B8559}" dt="2024-09-01T04:29:18.512" v="2528" actId="2696"/>
        <pc:sldMkLst>
          <pc:docMk/>
          <pc:sldMk cId="2657335288" sldId="460"/>
        </pc:sldMkLst>
      </pc:sldChg>
      <pc:sldChg chg="new del">
        <pc:chgData name="ĐÔNG VŨ" userId="16d7361ce9402b54" providerId="LiveId" clId="{541F9E37-7711-47AD-9949-A88A314B8559}" dt="2024-09-01T03:51:48.328" v="144" actId="680"/>
        <pc:sldMkLst>
          <pc:docMk/>
          <pc:sldMk cId="442841001" sldId="461"/>
        </pc:sldMkLst>
      </pc:sldChg>
      <pc:sldChg chg="addSp modSp add mod">
        <pc:chgData name="ĐÔNG VŨ" userId="16d7361ce9402b54" providerId="LiveId" clId="{541F9E37-7711-47AD-9949-A88A314B8559}" dt="2024-09-01T04:20:13.345" v="1940" actId="20577"/>
        <pc:sldMkLst>
          <pc:docMk/>
          <pc:sldMk cId="3610376013" sldId="461"/>
        </pc:sldMkLst>
        <pc:spChg chg="add mod">
          <ac:chgData name="ĐÔNG VŨ" userId="16d7361ce9402b54" providerId="LiveId" clId="{541F9E37-7711-47AD-9949-A88A314B8559}" dt="2024-09-01T04:16:26.434" v="1582"/>
          <ac:spMkLst>
            <pc:docMk/>
            <pc:sldMk cId="3610376013" sldId="461"/>
            <ac:spMk id="3" creationId="{5C68E73D-1269-04AA-4976-AE2F3CFA88B6}"/>
          </ac:spMkLst>
        </pc:spChg>
        <pc:spChg chg="add mod">
          <ac:chgData name="ĐÔNG VŨ" userId="16d7361ce9402b54" providerId="LiveId" clId="{541F9E37-7711-47AD-9949-A88A314B8559}" dt="2024-09-01T04:20:13.345" v="1940" actId="20577"/>
          <ac:spMkLst>
            <pc:docMk/>
            <pc:sldMk cId="3610376013" sldId="461"/>
            <ac:spMk id="4" creationId="{737761F1-8219-44ED-3D97-7BE7B45C80A8}"/>
          </ac:spMkLst>
        </pc:spChg>
      </pc:sldChg>
      <pc:sldChg chg="new del">
        <pc:chgData name="ĐÔNG VŨ" userId="16d7361ce9402b54" providerId="LiveId" clId="{541F9E37-7711-47AD-9949-A88A314B8559}" dt="2024-09-01T03:51:46.948" v="143" actId="680"/>
        <pc:sldMkLst>
          <pc:docMk/>
          <pc:sldMk cId="1638829849" sldId="462"/>
        </pc:sldMkLst>
      </pc:sldChg>
      <pc:sldChg chg="addSp modSp add mod">
        <pc:chgData name="ĐÔNG VŨ" userId="16d7361ce9402b54" providerId="LiveId" clId="{541F9E37-7711-47AD-9949-A88A314B8559}" dt="2024-09-01T04:23:03.083" v="2149" actId="313"/>
        <pc:sldMkLst>
          <pc:docMk/>
          <pc:sldMk cId="2239481074" sldId="462"/>
        </pc:sldMkLst>
        <pc:spChg chg="add mod">
          <ac:chgData name="ĐÔNG VŨ" userId="16d7361ce9402b54" providerId="LiveId" clId="{541F9E37-7711-47AD-9949-A88A314B8559}" dt="2024-09-01T04:23:03.083" v="2149" actId="313"/>
          <ac:spMkLst>
            <pc:docMk/>
            <pc:sldMk cId="2239481074" sldId="462"/>
            <ac:spMk id="3" creationId="{C8FA9D3F-5C30-6199-EB51-82FA214389B4}"/>
          </ac:spMkLst>
        </pc:spChg>
      </pc:sldChg>
      <pc:sldChg chg="addSp delSp modSp add mod modAnim">
        <pc:chgData name="ĐÔNG VŨ" userId="16d7361ce9402b54" providerId="LiveId" clId="{541F9E37-7711-47AD-9949-A88A314B8559}" dt="2024-09-01T04:28:41.068" v="2527" actId="207"/>
        <pc:sldMkLst>
          <pc:docMk/>
          <pc:sldMk cId="905201701" sldId="463"/>
        </pc:sldMkLst>
        <pc:spChg chg="add del mod">
          <ac:chgData name="ĐÔNG VŨ" userId="16d7361ce9402b54" providerId="LiveId" clId="{541F9E37-7711-47AD-9949-A88A314B8559}" dt="2024-09-01T04:23:15.244" v="2151" actId="478"/>
          <ac:spMkLst>
            <pc:docMk/>
            <pc:sldMk cId="905201701" sldId="463"/>
            <ac:spMk id="4" creationId="{48837F02-8BE0-B231-C903-6347B413ADDE}"/>
          </ac:spMkLst>
        </pc:spChg>
        <pc:spChg chg="add del">
          <ac:chgData name="ĐÔNG VŨ" userId="16d7361ce9402b54" providerId="LiveId" clId="{541F9E37-7711-47AD-9949-A88A314B8559}" dt="2024-09-01T04:23:55.976" v="2153" actId="22"/>
          <ac:spMkLst>
            <pc:docMk/>
            <pc:sldMk cId="905201701" sldId="463"/>
            <ac:spMk id="5" creationId="{B21E2DE7-00D8-6391-0256-235A63E3D4AD}"/>
          </ac:spMkLst>
        </pc:spChg>
        <pc:spChg chg="add del mod">
          <ac:chgData name="ĐÔNG VŨ" userId="16d7361ce9402b54" providerId="LiveId" clId="{541F9E37-7711-47AD-9949-A88A314B8559}" dt="2024-09-01T04:27:26.765" v="2514" actId="21"/>
          <ac:spMkLst>
            <pc:docMk/>
            <pc:sldMk cId="905201701" sldId="463"/>
            <ac:spMk id="6" creationId="{6BDD0FE0-A4B2-A47B-FBCF-548D26ACECE5}"/>
          </ac:spMkLst>
        </pc:spChg>
        <pc:spChg chg="add mod">
          <ac:chgData name="ĐÔNG VŨ" userId="16d7361ce9402b54" providerId="LiveId" clId="{541F9E37-7711-47AD-9949-A88A314B8559}" dt="2024-09-01T04:27:03.372" v="2508"/>
          <ac:spMkLst>
            <pc:docMk/>
            <pc:sldMk cId="905201701" sldId="463"/>
            <ac:spMk id="9" creationId="{83AC0075-A167-AD7F-CA56-63985B31B779}"/>
          </ac:spMkLst>
        </pc:spChg>
        <pc:spChg chg="add mod">
          <ac:chgData name="ĐÔNG VŨ" userId="16d7361ce9402b54" providerId="LiveId" clId="{541F9E37-7711-47AD-9949-A88A314B8559}" dt="2024-09-01T04:28:02.042" v="2524" actId="1076"/>
          <ac:spMkLst>
            <pc:docMk/>
            <pc:sldMk cId="905201701" sldId="463"/>
            <ac:spMk id="12" creationId="{26BAD522-49A8-F4EA-E277-4E2FBF6D9D5B}"/>
          </ac:spMkLst>
        </pc:spChg>
        <pc:spChg chg="add mod">
          <ac:chgData name="ĐÔNG VŨ" userId="16d7361ce9402b54" providerId="LiveId" clId="{541F9E37-7711-47AD-9949-A88A314B8559}" dt="2024-09-01T04:28:41.068" v="2527" actId="207"/>
          <ac:spMkLst>
            <pc:docMk/>
            <pc:sldMk cId="905201701" sldId="463"/>
            <ac:spMk id="13" creationId="{6BDD0FE0-A4B2-A47B-FBCF-548D26ACECE5}"/>
          </ac:spMkLst>
        </pc:spChg>
        <pc:picChg chg="mod">
          <ac:chgData name="ĐÔNG VŨ" userId="16d7361ce9402b54" providerId="LiveId" clId="{541F9E37-7711-47AD-9949-A88A314B8559}" dt="2024-09-01T04:27:32.699" v="2517" actId="1076"/>
          <ac:picMkLst>
            <pc:docMk/>
            <pc:sldMk cId="905201701" sldId="463"/>
            <ac:picMk id="2" creationId="{15B75E4E-7523-99F7-E8EA-368CA601AD15}"/>
          </ac:picMkLst>
        </pc:picChg>
        <pc:picChg chg="add mod">
          <ac:chgData name="ĐÔNG VŨ" userId="16d7361ce9402b54" providerId="LiveId" clId="{541F9E37-7711-47AD-9949-A88A314B8559}" dt="2024-09-01T04:27:03.372" v="2508"/>
          <ac:picMkLst>
            <pc:docMk/>
            <pc:sldMk cId="905201701" sldId="463"/>
            <ac:picMk id="7" creationId="{219D587C-685E-E170-696D-DAC9A39717F8}"/>
          </ac:picMkLst>
        </pc:picChg>
        <pc:picChg chg="add mod">
          <ac:chgData name="ĐÔNG VŨ" userId="16d7361ce9402b54" providerId="LiveId" clId="{541F9E37-7711-47AD-9949-A88A314B8559}" dt="2024-09-01T04:27:03.372" v="2508"/>
          <ac:picMkLst>
            <pc:docMk/>
            <pc:sldMk cId="905201701" sldId="463"/>
            <ac:picMk id="8" creationId="{1367881A-74F0-9B16-482E-62600512F487}"/>
          </ac:picMkLst>
        </pc:picChg>
        <pc:picChg chg="add mod">
          <ac:chgData name="ĐÔNG VŨ" userId="16d7361ce9402b54" providerId="LiveId" clId="{541F9E37-7711-47AD-9949-A88A314B8559}" dt="2024-09-01T04:27:51.373" v="2521" actId="14100"/>
          <ac:picMkLst>
            <pc:docMk/>
            <pc:sldMk cId="905201701" sldId="463"/>
            <ac:picMk id="10" creationId="{DF39E4A0-EF48-381A-0B5A-C6B3A5A9F858}"/>
          </ac:picMkLst>
        </pc:picChg>
        <pc:picChg chg="add mod">
          <ac:chgData name="ĐÔNG VŨ" userId="16d7361ce9402b54" providerId="LiveId" clId="{541F9E37-7711-47AD-9949-A88A314B8559}" dt="2024-09-01T04:27:57.775" v="2523" actId="1076"/>
          <ac:picMkLst>
            <pc:docMk/>
            <pc:sldMk cId="905201701" sldId="463"/>
            <ac:picMk id="11" creationId="{D57DAE91-58E8-D290-16B8-5E3E0D37E183}"/>
          </ac:picMkLst>
        </pc:picChg>
      </pc:sldChg>
      <pc:sldChg chg="addSp delSp modSp add mod modAnim">
        <pc:chgData name="ĐÔNG VŨ" userId="16d7361ce9402b54" providerId="LiveId" clId="{541F9E37-7711-47AD-9949-A88A314B8559}" dt="2024-09-01T04:44:19.410" v="2794" actId="1076"/>
        <pc:sldMkLst>
          <pc:docMk/>
          <pc:sldMk cId="3460282431" sldId="464"/>
        </pc:sldMkLst>
        <pc:spChg chg="del">
          <ac:chgData name="ĐÔNG VŨ" userId="16d7361ce9402b54" providerId="LiveId" clId="{541F9E37-7711-47AD-9949-A88A314B8559}" dt="2024-09-01T04:38:58.903" v="2787" actId="478"/>
          <ac:spMkLst>
            <pc:docMk/>
            <pc:sldMk cId="3460282431" sldId="464"/>
            <ac:spMk id="3" creationId="{5C68E73D-1269-04AA-4976-AE2F3CFA88B6}"/>
          </ac:spMkLst>
        </pc:spChg>
        <pc:spChg chg="del">
          <ac:chgData name="ĐÔNG VŨ" userId="16d7361ce9402b54" providerId="LiveId" clId="{541F9E37-7711-47AD-9949-A88A314B8559}" dt="2024-09-01T04:38:58.903" v="2787" actId="478"/>
          <ac:spMkLst>
            <pc:docMk/>
            <pc:sldMk cId="3460282431" sldId="464"/>
            <ac:spMk id="4" creationId="{737761F1-8219-44ED-3D97-7BE7B45C80A8}"/>
          </ac:spMkLst>
        </pc:spChg>
        <pc:picChg chg="add mod">
          <ac:chgData name="ĐÔNG VŨ" userId="16d7361ce9402b54" providerId="LiveId" clId="{541F9E37-7711-47AD-9949-A88A314B8559}" dt="2024-09-01T04:44:19.410" v="2794" actId="1076"/>
          <ac:picMkLst>
            <pc:docMk/>
            <pc:sldMk cId="3460282431" sldId="464"/>
            <ac:picMk id="5" creationId="{0E330D2D-97B4-3F46-D368-61BA2B9D4F5E}"/>
          </ac:picMkLst>
        </pc:picChg>
      </pc:sldChg>
      <pc:sldChg chg="addSp delSp modSp add mod delAnim modAnim">
        <pc:chgData name="ĐÔNG VŨ" userId="16d7361ce9402b54" providerId="LiveId" clId="{541F9E37-7711-47AD-9949-A88A314B8559}" dt="2024-09-01T04:46:06.752" v="2895" actId="1038"/>
        <pc:sldMkLst>
          <pc:docMk/>
          <pc:sldMk cId="2476875519" sldId="465"/>
        </pc:sldMkLst>
        <pc:spChg chg="add mod">
          <ac:chgData name="ĐÔNG VŨ" userId="16d7361ce9402b54" providerId="LiveId" clId="{541F9E37-7711-47AD-9949-A88A314B8559}" dt="2024-09-01T04:46:06.752" v="2895" actId="1038"/>
          <ac:spMkLst>
            <pc:docMk/>
            <pc:sldMk cId="2476875519" sldId="465"/>
            <ac:spMk id="4" creationId="{746F6CEF-74E5-B472-FBB2-D2CB9F9691B2}"/>
          </ac:spMkLst>
        </pc:spChg>
        <pc:picChg chg="add mod">
          <ac:chgData name="ĐÔNG VŨ" userId="16d7361ce9402b54" providerId="LiveId" clId="{541F9E37-7711-47AD-9949-A88A314B8559}" dt="2024-09-01T04:45:01.608" v="2802" actId="14100"/>
          <ac:picMkLst>
            <pc:docMk/>
            <pc:sldMk cId="2476875519" sldId="465"/>
            <ac:picMk id="3" creationId="{9F013620-E551-F325-8C60-483E49B613D0}"/>
          </ac:picMkLst>
        </pc:picChg>
        <pc:picChg chg="del">
          <ac:chgData name="ĐÔNG VŨ" userId="16d7361ce9402b54" providerId="LiveId" clId="{541F9E37-7711-47AD-9949-A88A314B8559}" dt="2024-09-01T04:44:24.436" v="2796" actId="478"/>
          <ac:picMkLst>
            <pc:docMk/>
            <pc:sldMk cId="2476875519" sldId="465"/>
            <ac:picMk id="5" creationId="{0E330D2D-97B4-3F46-D368-61BA2B9D4F5E}"/>
          </ac:picMkLst>
        </pc:picChg>
      </pc:sldChg>
      <pc:sldChg chg="addSp modSp add del mod modAnim">
        <pc:chgData name="ĐÔNG VŨ" userId="16d7361ce9402b54" providerId="LiveId" clId="{541F9E37-7711-47AD-9949-A88A314B8559}" dt="2024-09-01T04:52:53.658" v="3128" actId="20577"/>
        <pc:sldMkLst>
          <pc:docMk/>
          <pc:sldMk cId="648031869" sldId="466"/>
        </pc:sldMkLst>
        <pc:spChg chg="mod">
          <ac:chgData name="ĐÔNG VŨ" userId="16d7361ce9402b54" providerId="LiveId" clId="{541F9E37-7711-47AD-9949-A88A314B8559}" dt="2024-09-01T04:52:53.658" v="3128" actId="20577"/>
          <ac:spMkLst>
            <pc:docMk/>
            <pc:sldMk cId="648031869" sldId="466"/>
            <ac:spMk id="3" creationId="{C8FA9D3F-5C30-6199-EB51-82FA214389B4}"/>
          </ac:spMkLst>
        </pc:spChg>
        <pc:spChg chg="add mod">
          <ac:chgData name="ĐÔNG VŨ" userId="16d7361ce9402b54" providerId="LiveId" clId="{541F9E37-7711-47AD-9949-A88A314B8559}" dt="2024-09-01T04:49:05.944" v="2916"/>
          <ac:spMkLst>
            <pc:docMk/>
            <pc:sldMk cId="648031869" sldId="466"/>
            <ac:spMk id="9" creationId="{AE860EC4-A0CC-AB35-A04B-512FE51F0AE7}"/>
          </ac:spMkLst>
        </pc:spChg>
      </pc:sldChg>
      <pc:sldChg chg="add del">
        <pc:chgData name="ĐÔNG VŨ" userId="16d7361ce9402b54" providerId="LiveId" clId="{541F9E37-7711-47AD-9949-A88A314B8559}" dt="2024-09-01T04:48:50.862" v="2913"/>
        <pc:sldMkLst>
          <pc:docMk/>
          <pc:sldMk cId="3152090313" sldId="4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6A80E74-5C63-4567-9E1D-85990305E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16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8031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8469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841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ý: Khi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, pp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hoc10.vn. Khi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hái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.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hái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,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chia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,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ngắn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.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chia 4 </a:t>
            </a:r>
            <a:r>
              <a:rPr lang="en-US" dirty="0" err="1"/>
              <a:t>nhóm</a:t>
            </a:r>
            <a:r>
              <a:rPr lang="en-US" dirty="0"/>
              <a:t>,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1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hái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9797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1588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3222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166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279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ý: Khi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, pp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hoc10.vn. Khi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2,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do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1826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C182D5-9A57-4D41-8004-71D48B91AA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137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42696-76AD-4910-A61C-3CE08A888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320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C77251-FB86-4650-828E-17A56F22E6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080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EDF99-D713-483D-B8D5-55E056F88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892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03958-85A8-4553-BC98-7A311689EA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377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D35E1B-FAE3-42FB-B73C-249FC76A0D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0252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0F60A-B2C2-4E61-93F5-1F7E1FE20E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951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9C414E-8818-47C0-B21F-C4A253DB29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58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8F29E7-4A63-4BC8-9C79-6DB6766CB8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59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FC1B41-189D-461C-B5D3-0D02BCB040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129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0F9C9A-42F9-4C34-8C3D-8412EB6BEE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977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AB66E5-8B6A-48A2-893E-41C249D68A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368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5F10DE5D-6CB7-436A-8139-AD8DFE82ABC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oc10.vn/doc-sach/tieng-viet-5-tap-1/1/678/12/" TargetMode="Externa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hyperlink" Target="https://www.hoc10.vn/doc-sach/tieng-viet-5-tap-1/1/678/12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7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86336"/>
            <a:ext cx="12192000" cy="3027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13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13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3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13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3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Gia" panose="02040603050506020204" pitchFamily="18" charset="0"/>
                <a:cs typeface="Times New Roman" panose="02020603050405020304" pitchFamily="18" charset="0"/>
              </a:rPr>
              <a:t>nghĩa</a:t>
            </a:r>
            <a:endParaRPr lang="en-US" sz="13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Ong Do Gia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9" y="47403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Sách giáo khoa THPT 2018">
            <a:extLst>
              <a:ext uri="{FF2B5EF4-FFF2-40B4-BE49-F238E27FC236}">
                <a16:creationId xmlns:a16="http://schemas.microsoft.com/office/drawing/2014/main" id="{77C5A749-7440-1C90-9D5A-8487F965C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599617"/>
            <a:ext cx="1866546" cy="208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POINSET2">
            <a:extLst>
              <a:ext uri="{FF2B5EF4-FFF2-40B4-BE49-F238E27FC236}">
                <a16:creationId xmlns:a16="http://schemas.microsoft.com/office/drawing/2014/main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19216" y="-174519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05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3E00C5-A842-0335-B66E-A77783606963}"/>
              </a:ext>
            </a:extLst>
          </p:cNvPr>
          <p:cNvSpPr txBox="1"/>
          <p:nvPr/>
        </p:nvSpPr>
        <p:spPr>
          <a:xfrm>
            <a:off x="203684" y="1690126"/>
            <a:ext cx="11724964" cy="727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000" kern="100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000" kern="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000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000" kern="1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000" kern="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siêng</a:t>
            </a:r>
            <a:r>
              <a:rPr lang="en-US" sz="3000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000" kern="1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000" kern="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giỏi</a:t>
            </a:r>
            <a:endParaRPr lang="en-US" sz="4000" kern="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lpine KT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803286-BD41-D732-5AF2-10FF8FE1CB66}"/>
              </a:ext>
            </a:extLst>
          </p:cNvPr>
          <p:cNvSpPr txBox="1"/>
          <p:nvPr/>
        </p:nvSpPr>
        <p:spPr>
          <a:xfrm>
            <a:off x="4295800" y="85018"/>
            <a:ext cx="3344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 TẬP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7F163FEF-1CDB-0EA0-D8CA-57DF0E728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7688" y="3573016"/>
            <a:ext cx="4899565" cy="252246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BD9661-54AA-C4BB-BC56-0783F60C04A8}"/>
              </a:ext>
            </a:extLst>
          </p:cNvPr>
          <p:cNvSpPr txBox="1"/>
          <p:nvPr/>
        </p:nvSpPr>
        <p:spPr>
          <a:xfrm>
            <a:off x="1991544" y="2813148"/>
            <a:ext cx="84249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E6FFFD"/>
              </a:buClr>
            </a:pP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Làm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việc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nhóm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đôi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và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báo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cáo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kết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quả</a:t>
            </a:r>
            <a:r>
              <a:rPr lang="en-US" sz="44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F64D8F0-ED97-1DA0-780A-587EADD1E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ack text on a white background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2E9B8A56-A6F1-E0D9-39EC-8D497D067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8868"/>
            <a:ext cx="12192000" cy="509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3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32A544-12D1-8EEB-46A4-F1F019CA2F59}"/>
              </a:ext>
            </a:extLst>
          </p:cNvPr>
          <p:cNvSpPr txBox="1"/>
          <p:nvPr/>
        </p:nvSpPr>
        <p:spPr>
          <a:xfrm>
            <a:off x="335360" y="2852936"/>
            <a:ext cx="11449272" cy="805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Em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lang="en-US" sz="3600" kern="100" dirty="0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96A5E519-13EB-3A41-DEFE-1C63B70E4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478" y="1124744"/>
            <a:ext cx="8576441" cy="146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Vận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dụng</a:t>
            </a:r>
            <a:endParaRPr 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4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1786987" y="1801609"/>
            <a:ext cx="100650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330D2D-97B4-3F46-D368-61BA2B9D4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648" y="2348880"/>
            <a:ext cx="6120680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8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hởi động tiết học- HÃY NHANH HƠN NÀO (Bài hát kết hợp vận động)">
            <a:hlinkClick r:id="" action="ppaction://media"/>
            <a:extLst>
              <a:ext uri="{FF2B5EF4-FFF2-40B4-BE49-F238E27FC236}">
                <a16:creationId xmlns:a16="http://schemas.microsoft.com/office/drawing/2014/main" id="{9F013620-E551-F325-8C60-483E49B613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764704"/>
            <a:ext cx="12192000" cy="60932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6F6CEF-74E5-B472-FBB2-D2CB9F9691B2}"/>
              </a:ext>
            </a:extLst>
          </p:cNvPr>
          <p:cNvSpPr txBox="1"/>
          <p:nvPr/>
        </p:nvSpPr>
        <p:spPr>
          <a:xfrm>
            <a:off x="47328" y="124848"/>
            <a:ext cx="7776864" cy="567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Nghe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kern="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kern="100" dirty="0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87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0" y="2515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242A22C-EEB8-AB43-5F9E-3414BE1309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7" b="13742"/>
          <a:stretch/>
        </p:blipFill>
        <p:spPr>
          <a:xfrm>
            <a:off x="0" y="764704"/>
            <a:ext cx="12193663" cy="5184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9CF7D4-F0FF-04BA-AAD5-88EA0BD306E1}"/>
              </a:ext>
            </a:extLst>
          </p:cNvPr>
          <p:cNvSpPr txBox="1"/>
          <p:nvPr/>
        </p:nvSpPr>
        <p:spPr>
          <a:xfrm>
            <a:off x="4295800" y="-4737"/>
            <a:ext cx="3344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3754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screenshot of a computer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1A516530-4E96-F90E-EE19-008CD3D8A8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27763" r="-1569" b="13742"/>
          <a:stretch/>
        </p:blipFill>
        <p:spPr>
          <a:xfrm>
            <a:off x="0" y="1484784"/>
            <a:ext cx="12023673" cy="45365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3CF393-7FD4-4905-716B-B1C008E4215B}"/>
              </a:ext>
            </a:extLst>
          </p:cNvPr>
          <p:cNvSpPr txBox="1"/>
          <p:nvPr/>
        </p:nvSpPr>
        <p:spPr>
          <a:xfrm>
            <a:off x="2675620" y="648072"/>
            <a:ext cx="68407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E6FFFD"/>
              </a:buClr>
            </a:pP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Chơi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trò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chơi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: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Hái</a:t>
            </a:r>
            <a:r>
              <a:rPr lang="en-US" sz="6000" b="1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Alpine KT" panose="02040603050506020204" pitchFamily="18" charset="0"/>
                <a:cs typeface="Calibri" panose="020F0502020204030204" pitchFamily="34" charset="0"/>
              </a:rPr>
              <a:t>lê</a:t>
            </a:r>
            <a:endParaRPr lang="en-US" sz="6000" b="1" kern="0" dirty="0">
              <a:ln w="12700">
                <a:solidFill>
                  <a:srgbClr val="FFFFFF"/>
                </a:solidFill>
                <a:prstDash val="solid"/>
              </a:ln>
              <a:solidFill>
                <a:srgbClr val="7030A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UTM Alpine KT" panose="0204060305050602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536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68E73D-1269-04AA-4976-AE2F3CFA88B6}"/>
              </a:ext>
            </a:extLst>
          </p:cNvPr>
          <p:cNvSpPr txBox="1"/>
          <p:nvPr/>
        </p:nvSpPr>
        <p:spPr>
          <a:xfrm>
            <a:off x="551384" y="1340768"/>
            <a:ext cx="106571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E6FFFD"/>
              </a:buClr>
            </a:pP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2. </a:t>
            </a:r>
            <a:r>
              <a:rPr lang="en-US" sz="6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Đặt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một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câu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với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động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  “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inh Tran" panose="02040603050506020204" pitchFamily="18" charset="0"/>
                <a:cs typeface="Calibri" panose="020F0502020204030204" pitchFamily="34" charset="0"/>
              </a:rPr>
              <a:t>cho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”, </a:t>
            </a:r>
            <a:r>
              <a:rPr lang="en-US" sz="6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một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câu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với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động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6000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  “</a:t>
            </a:r>
            <a:r>
              <a:rPr lang="en-US" sz="6000" b="1" kern="0" dirty="0" err="1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inh Tran" panose="02040603050506020204" pitchFamily="18" charset="0"/>
                <a:cs typeface="Calibri" panose="020F0502020204030204" pitchFamily="34" charset="0"/>
              </a:rPr>
              <a:t>biếu</a:t>
            </a:r>
            <a:r>
              <a:rPr lang="en-US" sz="6000" kern="0" dirty="0">
                <a:ln w="12700">
                  <a:solidFill>
                    <a:srgbClr val="FFFFFF"/>
                  </a:solidFill>
                  <a:prstDash val="solid"/>
                </a:ln>
                <a:solidFill>
                  <a:srgbClr val="7030A0"/>
                </a:solidFill>
                <a:latin typeface="UTM Dinh Tran" panose="02040603050506020204" pitchFamily="18" charset="0"/>
                <a:cs typeface="Calibri" panose="020F0502020204030204" pitchFamily="34" charset="0"/>
              </a:rPr>
              <a:t>”.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7761F1-8219-44ED-3D97-7BE7B45C80A8}"/>
              </a:ext>
            </a:extLst>
          </p:cNvPr>
          <p:cNvSpPr txBox="1"/>
          <p:nvPr/>
        </p:nvSpPr>
        <p:spPr>
          <a:xfrm>
            <a:off x="227348" y="2655975"/>
            <a:ext cx="11737304" cy="1951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Ví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dụ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- </a:t>
            </a:r>
            <a:r>
              <a:rPr lang="en-US" sz="2800" dirty="0" err="1">
                <a:latin typeface="UTM Avo" panose="02040603050506020204" pitchFamily="18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latin typeface="UTM Avo" panose="02040603050506020204" pitchFamily="18" charset="0"/>
              </a:rPr>
              <a:t>cho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em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nhãn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vở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rất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đẹp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- Em </a:t>
            </a:r>
            <a:r>
              <a:rPr lang="en-US" sz="2800" dirty="0" err="1">
                <a:latin typeface="UTM Avo" panose="02040603050506020204" pitchFamily="18" charset="0"/>
              </a:rPr>
              <a:t>mua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hộp</a:t>
            </a:r>
            <a:r>
              <a:rPr lang="en-US" sz="2800" dirty="0">
                <a:latin typeface="UTM Avo" panose="02040603050506020204" pitchFamily="18" charset="0"/>
              </a:rPr>
              <a:t> bánh </a:t>
            </a:r>
            <a:r>
              <a:rPr lang="en-US" sz="2800" dirty="0" err="1">
                <a:latin typeface="UTM Avo" panose="02040603050506020204" pitchFamily="18" charset="0"/>
              </a:rPr>
              <a:t>ngon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biếu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ông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nhân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dịp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tết</a:t>
            </a:r>
            <a:r>
              <a:rPr lang="en-US" sz="2800" dirty="0">
                <a:latin typeface="UTM Avo" panose="02040603050506020204" pitchFamily="18" charset="0"/>
              </a:rPr>
              <a:t> Trung </a:t>
            </a:r>
            <a:r>
              <a:rPr lang="en-US" sz="2800" dirty="0" err="1">
                <a:latin typeface="UTM Avo" panose="02040603050506020204" pitchFamily="18" charset="0"/>
              </a:rPr>
              <a:t>thu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3610376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FA9D3F-5C30-6199-EB51-82FA214389B4}"/>
              </a:ext>
            </a:extLst>
          </p:cNvPr>
          <p:cNvSpPr txBox="1"/>
          <p:nvPr/>
        </p:nvSpPr>
        <p:spPr>
          <a:xfrm>
            <a:off x="263352" y="1916832"/>
            <a:ext cx="114492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UTM Dinh Tran" panose="02040603050506020204" pitchFamily="18" charset="0"/>
              </a:rPr>
              <a:t>- Theo </a:t>
            </a:r>
            <a:r>
              <a:rPr lang="en-US" sz="8000" dirty="0" err="1">
                <a:latin typeface="UTM Dinh Tran" panose="02040603050506020204" pitchFamily="18" charset="0"/>
              </a:rPr>
              <a:t>em</a:t>
            </a:r>
            <a:r>
              <a:rPr lang="en-US" sz="8000" dirty="0">
                <a:latin typeface="UTM Dinh Tran" panose="02040603050506020204" pitchFamily="18" charset="0"/>
              </a:rPr>
              <a:t>, </a:t>
            </a:r>
            <a:r>
              <a:rPr lang="en-US" sz="8000" dirty="0" err="1">
                <a:latin typeface="UTM Dinh Tran" panose="02040603050506020204" pitchFamily="18" charset="0"/>
              </a:rPr>
              <a:t>chúng</a:t>
            </a:r>
            <a:r>
              <a:rPr lang="en-US" sz="8000" dirty="0">
                <a:latin typeface="UTM Dinh Tran" panose="02040603050506020204" pitchFamily="18" charset="0"/>
              </a:rPr>
              <a:t> ta </a:t>
            </a:r>
            <a:r>
              <a:rPr lang="en-US" sz="8000" dirty="0" err="1">
                <a:latin typeface="UTM Dinh Tran" panose="02040603050506020204" pitchFamily="18" charset="0"/>
              </a:rPr>
              <a:t>có</a:t>
            </a:r>
            <a:r>
              <a:rPr lang="en-US" sz="8000" dirty="0">
                <a:latin typeface="UTM Dinh Tran" panose="02040603050506020204" pitchFamily="18" charset="0"/>
              </a:rPr>
              <a:t> </a:t>
            </a:r>
            <a:r>
              <a:rPr lang="en-US" sz="8000" dirty="0" err="1">
                <a:latin typeface="UTM Dinh Tran" panose="02040603050506020204" pitchFamily="18" charset="0"/>
              </a:rPr>
              <a:t>thể</a:t>
            </a:r>
            <a:r>
              <a:rPr lang="en-US" sz="8000" dirty="0">
                <a:latin typeface="UTM Dinh Tran" panose="02040603050506020204" pitchFamily="18" charset="0"/>
              </a:rPr>
              <a:t> </a:t>
            </a:r>
            <a:r>
              <a:rPr lang="en-US" sz="8000" dirty="0" err="1">
                <a:latin typeface="UTM Dinh Tran" panose="02040603050506020204" pitchFamily="18" charset="0"/>
              </a:rPr>
              <a:t>đổi</a:t>
            </a:r>
            <a:r>
              <a:rPr lang="en-US" sz="8000" dirty="0">
                <a:latin typeface="UTM Dinh Tran" panose="02040603050506020204" pitchFamily="18" charset="0"/>
              </a:rPr>
              <a:t> </a:t>
            </a:r>
            <a:r>
              <a:rPr lang="en-US" sz="8000" dirty="0" err="1">
                <a:latin typeface="UTM Dinh Tran" panose="02040603050506020204" pitchFamily="18" charset="0"/>
              </a:rPr>
              <a:t>vị</a:t>
            </a:r>
            <a:r>
              <a:rPr lang="en-US" sz="8000" dirty="0">
                <a:latin typeface="UTM Dinh Tran" panose="02040603050506020204" pitchFamily="18" charset="0"/>
              </a:rPr>
              <a:t> </a:t>
            </a:r>
            <a:r>
              <a:rPr lang="en-US" sz="8000" dirty="0" err="1">
                <a:latin typeface="UTM Dinh Tran" panose="02040603050506020204" pitchFamily="18" charset="0"/>
              </a:rPr>
              <a:t>trí</a:t>
            </a:r>
            <a:r>
              <a:rPr lang="en-US" sz="8000" dirty="0">
                <a:latin typeface="UTM Dinh Tran" panose="02040603050506020204" pitchFamily="18" charset="0"/>
              </a:rPr>
              <a:t> </a:t>
            </a:r>
            <a:r>
              <a:rPr lang="en-US" sz="8000" dirty="0" err="1">
                <a:latin typeface="UTM Dinh Tran" panose="02040603050506020204" pitchFamily="18" charset="0"/>
              </a:rPr>
              <a:t>của</a:t>
            </a:r>
            <a:r>
              <a:rPr lang="en-US" sz="8000" dirty="0">
                <a:latin typeface="UTM Dinh Tran" panose="02040603050506020204" pitchFamily="18" charset="0"/>
              </a:rPr>
              <a:t> </a:t>
            </a:r>
            <a:r>
              <a:rPr lang="en-US" sz="8000" dirty="0" err="1">
                <a:latin typeface="UTM Dinh Tran" panose="02040603050506020204" pitchFamily="18" charset="0"/>
              </a:rPr>
              <a:t>từ</a:t>
            </a:r>
            <a:r>
              <a:rPr lang="en-US" sz="8000" dirty="0">
                <a:latin typeface="UTM Dinh Tran" panose="02040603050506020204" pitchFamily="18" charset="0"/>
              </a:rPr>
              <a:t>  “</a:t>
            </a:r>
            <a:r>
              <a:rPr lang="en-US" sz="8000" b="1" dirty="0" err="1">
                <a:latin typeface="UTM Dinh Tran" panose="02040603050506020204" pitchFamily="18" charset="0"/>
              </a:rPr>
              <a:t>cho</a:t>
            </a:r>
            <a:r>
              <a:rPr lang="en-US" sz="8000" dirty="0">
                <a:latin typeface="UTM Dinh Tran" panose="02040603050506020204" pitchFamily="18" charset="0"/>
              </a:rPr>
              <a:t>” </a:t>
            </a:r>
            <a:r>
              <a:rPr lang="en-US" sz="8000" dirty="0" err="1">
                <a:latin typeface="UTM Dinh Tran" panose="02040603050506020204" pitchFamily="18" charset="0"/>
              </a:rPr>
              <a:t>và</a:t>
            </a:r>
            <a:r>
              <a:rPr lang="en-US" sz="8000" dirty="0">
                <a:latin typeface="UTM Dinh Tran" panose="02040603050506020204" pitchFamily="18" charset="0"/>
              </a:rPr>
              <a:t> “</a:t>
            </a:r>
            <a:r>
              <a:rPr lang="en-US" sz="8000" b="1" dirty="0" err="1">
                <a:latin typeface="UTM Dinh Tran" panose="02040603050506020204" pitchFamily="18" charset="0"/>
              </a:rPr>
              <a:t>biếu</a:t>
            </a:r>
            <a:r>
              <a:rPr lang="en-US" sz="8000" dirty="0">
                <a:latin typeface="UTM Dinh Tran" panose="02040603050506020204" pitchFamily="18" charset="0"/>
              </a:rPr>
              <a:t>” </a:t>
            </a:r>
            <a:r>
              <a:rPr lang="en-US" sz="8000" dirty="0" err="1">
                <a:latin typeface="UTM Dinh Tran" panose="02040603050506020204" pitchFamily="18" charset="0"/>
              </a:rPr>
              <a:t>trong</a:t>
            </a:r>
            <a:r>
              <a:rPr lang="en-US" sz="8000" dirty="0">
                <a:latin typeface="UTM Dinh Tran" panose="02040603050506020204" pitchFamily="18" charset="0"/>
              </a:rPr>
              <a:t> 2 </a:t>
            </a:r>
            <a:r>
              <a:rPr lang="en-US" sz="8000" dirty="0" err="1">
                <a:latin typeface="UTM Dinh Tran" panose="02040603050506020204" pitchFamily="18" charset="0"/>
              </a:rPr>
              <a:t>câu</a:t>
            </a:r>
            <a:r>
              <a:rPr lang="en-US" sz="8000" dirty="0">
                <a:latin typeface="UTM Dinh Tran" panose="02040603050506020204" pitchFamily="18" charset="0"/>
              </a:rPr>
              <a:t> </a:t>
            </a:r>
            <a:r>
              <a:rPr lang="en-US" sz="8000" dirty="0" err="1">
                <a:latin typeface="UTM Dinh Tran" panose="02040603050506020204" pitchFamily="18" charset="0"/>
              </a:rPr>
              <a:t>trên</a:t>
            </a:r>
            <a:r>
              <a:rPr lang="en-US" sz="8000" dirty="0">
                <a:latin typeface="UTM Dinh Tran" panose="02040603050506020204" pitchFamily="18" charset="0"/>
              </a:rPr>
              <a:t> </a:t>
            </a:r>
            <a:r>
              <a:rPr lang="en-US" sz="8000" dirty="0" err="1">
                <a:latin typeface="UTM Dinh Tran" panose="02040603050506020204" pitchFamily="18" charset="0"/>
              </a:rPr>
              <a:t>không</a:t>
            </a:r>
            <a:r>
              <a:rPr lang="en-US" sz="8000" dirty="0">
                <a:latin typeface="UTM Dinh Tran" panose="02040603050506020204" pitchFamily="18" charset="0"/>
              </a:rPr>
              <a:t>? </a:t>
            </a:r>
            <a:r>
              <a:rPr lang="en-US" sz="8000" dirty="0" err="1">
                <a:latin typeface="UTM Dinh Tran" panose="02040603050506020204" pitchFamily="18" charset="0"/>
              </a:rPr>
              <a:t>Vì</a:t>
            </a:r>
            <a:r>
              <a:rPr lang="en-US" sz="8000" dirty="0">
                <a:latin typeface="UTM Dinh Tran" panose="02040603050506020204" pitchFamily="18" charset="0"/>
              </a:rPr>
              <a:t> </a:t>
            </a:r>
            <a:r>
              <a:rPr lang="en-US" sz="8000" dirty="0" err="1">
                <a:latin typeface="UTM Dinh Tran" panose="02040603050506020204" pitchFamily="18" charset="0"/>
              </a:rPr>
              <a:t>sao</a:t>
            </a:r>
            <a:r>
              <a:rPr lang="en-US" sz="8000" dirty="0">
                <a:latin typeface="UTM Dinh Tran" panose="02040603050506020204" pitchFamily="18" charset="0"/>
              </a:rPr>
              <a:t>?</a:t>
            </a:r>
            <a:endParaRPr lang="vi-VN" sz="8000" dirty="0"/>
          </a:p>
        </p:txBody>
      </p:sp>
    </p:spTree>
    <p:extLst>
      <p:ext uri="{BB962C8B-B14F-4D97-AF65-F5344CB8AC3E}">
        <p14:creationId xmlns:p14="http://schemas.microsoft.com/office/powerpoint/2010/main" val="2239481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DF39E4A0-EF48-381A-0B5A-C6B3A5A9F8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33" y="692696"/>
            <a:ext cx="11856640" cy="6118250"/>
          </a:xfrm>
          <a:prstGeom prst="rect">
            <a:avLst/>
          </a:prstGeom>
          <a:noFill/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D57DAE91-58E8-D290-16B8-5E3E0D37E1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2" r="14112"/>
          <a:stretch/>
        </p:blipFill>
        <p:spPr>
          <a:xfrm>
            <a:off x="263352" y="38246"/>
            <a:ext cx="2404687" cy="1541862"/>
          </a:xfrm>
          <a:prstGeom prst="rect">
            <a:avLst/>
          </a:prstGeom>
        </p:spPr>
      </p:pic>
      <p:sp>
        <p:nvSpPr>
          <p:cNvPr id="12" name="文本框 4">
            <a:extLst>
              <a:ext uri="{FF2B5EF4-FFF2-40B4-BE49-F238E27FC236}">
                <a16:creationId xmlns:a16="http://schemas.microsoft.com/office/drawing/2014/main" id="{26BAD522-49A8-F4EA-E277-4E2FBF6D9D5B}"/>
              </a:ext>
            </a:extLst>
          </p:cNvPr>
          <p:cNvSpPr txBox="1"/>
          <p:nvPr/>
        </p:nvSpPr>
        <p:spPr>
          <a:xfrm rot="21049605">
            <a:off x="361569" y="849899"/>
            <a:ext cx="2481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8947">
              <a:defRPr/>
            </a:pPr>
            <a:r>
              <a:rPr lang="en-US" altLang="zh-C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</a:t>
            </a: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DD0FE0-A4B2-A47B-FBCF-548D26ACECE5}"/>
              </a:ext>
            </a:extLst>
          </p:cNvPr>
          <p:cNvSpPr txBox="1"/>
          <p:nvPr/>
        </p:nvSpPr>
        <p:spPr>
          <a:xfrm>
            <a:off x="839416" y="1772816"/>
            <a:ext cx="10129551" cy="2955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1.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Từ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đồng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nghĩa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từ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nghĩa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giống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nhau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hoặc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gần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giống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nhau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2. Khi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dùng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từ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này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ta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cần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cân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nhắc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để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lựa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chọn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từ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phù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hợp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endParaRPr lang="vi-VN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520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FA9D3F-5C30-6199-EB51-82FA214389B4}"/>
              </a:ext>
            </a:extLst>
          </p:cNvPr>
          <p:cNvSpPr txBox="1"/>
          <p:nvPr/>
        </p:nvSpPr>
        <p:spPr>
          <a:xfrm>
            <a:off x="479376" y="1700808"/>
            <a:ext cx="114492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indent="-1371600">
              <a:buAutoNum type="arabicPeriod"/>
            </a:pP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Tìm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từ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đồng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nghĩa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với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mỗi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từ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sau</a:t>
            </a:r>
            <a:r>
              <a:rPr lang="en-US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:</a:t>
            </a:r>
          </a:p>
          <a:p>
            <a:r>
              <a:rPr lang="en-US" sz="6000" dirty="0">
                <a:latin typeface="UTM Bustamalaka" panose="02040603050506020204" pitchFamily="18" charset="0"/>
              </a:rPr>
              <a:t>- </a:t>
            </a:r>
            <a:r>
              <a:rPr lang="en-US" sz="6000" dirty="0" err="1">
                <a:latin typeface="UTM Bustamalaka" panose="02040603050506020204" pitchFamily="18" charset="0"/>
              </a:rPr>
              <a:t>Học</a:t>
            </a:r>
            <a:r>
              <a:rPr lang="en-US" sz="6000" dirty="0"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latin typeface="UTM Bustamalaka" panose="02040603050506020204" pitchFamily="18" charset="0"/>
              </a:rPr>
              <a:t>trò</a:t>
            </a:r>
            <a:r>
              <a:rPr lang="en-US" sz="6000" dirty="0">
                <a:latin typeface="UTM Bustamalaka" panose="02040603050506020204" pitchFamily="18" charset="0"/>
              </a:rPr>
              <a:t>:</a:t>
            </a:r>
          </a:p>
          <a:p>
            <a:r>
              <a:rPr lang="en-US" sz="6000" dirty="0">
                <a:latin typeface="UTM Bustamalaka" panose="02040603050506020204" pitchFamily="18" charset="0"/>
              </a:rPr>
              <a:t>- </a:t>
            </a:r>
            <a:r>
              <a:rPr lang="en-US" sz="6000" dirty="0" err="1">
                <a:latin typeface="UTM Bustamalaka" panose="02040603050506020204" pitchFamily="18" charset="0"/>
              </a:rPr>
              <a:t>Siêng</a:t>
            </a:r>
            <a:r>
              <a:rPr lang="en-US" sz="6000" dirty="0">
                <a:latin typeface="UTM Bustamalaka" panose="02040603050506020204" pitchFamily="18" charset="0"/>
              </a:rPr>
              <a:t> </a:t>
            </a:r>
            <a:r>
              <a:rPr lang="en-US" sz="6000" dirty="0" err="1">
                <a:latin typeface="UTM Bustamalaka" panose="02040603050506020204" pitchFamily="18" charset="0"/>
              </a:rPr>
              <a:t>năng</a:t>
            </a:r>
            <a:r>
              <a:rPr lang="en-US" sz="6000" dirty="0">
                <a:latin typeface="UTM Bustamalaka" panose="02040603050506020204" pitchFamily="18" charset="0"/>
              </a:rPr>
              <a:t>:</a:t>
            </a:r>
          </a:p>
          <a:p>
            <a:r>
              <a:rPr lang="en-US" sz="6000" dirty="0">
                <a:latin typeface="UTM Bustamalaka" panose="02040603050506020204" pitchFamily="18" charset="0"/>
              </a:rPr>
              <a:t>- </a:t>
            </a:r>
            <a:r>
              <a:rPr lang="en-US" sz="6000" dirty="0" err="1">
                <a:latin typeface="UTM Bustamalaka" panose="02040603050506020204" pitchFamily="18" charset="0"/>
              </a:rPr>
              <a:t>Giỏi</a:t>
            </a:r>
            <a:r>
              <a:rPr lang="en-US" sz="6000" dirty="0">
                <a:latin typeface="UTM Bustamalaka" panose="02040603050506020204" pitchFamily="18" charset="0"/>
              </a:rPr>
              <a:t>:</a:t>
            </a:r>
            <a:endParaRPr lang="en-US" sz="8000" dirty="0">
              <a:latin typeface="UTM Bustamalaka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860EC4-A0CC-AB35-A04B-512FE51F0AE7}"/>
              </a:ext>
            </a:extLst>
          </p:cNvPr>
          <p:cNvSpPr txBox="1"/>
          <p:nvPr/>
        </p:nvSpPr>
        <p:spPr>
          <a:xfrm>
            <a:off x="4295800" y="-4737"/>
            <a:ext cx="3344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64803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76&quot;&gt;&lt;property id=&quot;20148&quot; value=&quot;5&quot;/&gt;&lt;property id=&quot;20300&quot; value=&quot;Slide 1&quot;/&gt;&lt;property id=&quot;20307&quot; value=&quot;284&quot;/&gt;&lt;/object&gt;&lt;object type=&quot;3&quot; unique_id=&quot;10077&quot;&gt;&lt;property id=&quot;20148&quot; value=&quot;5&quot;/&gt;&lt;property id=&quot;20300&quot; value=&quot;Slide 2&quot;/&gt;&lt;property id=&quot;20307&quot; value=&quot;271&quot;/&gt;&lt;/object&gt;&lt;object type=&quot;3&quot; unique_id=&quot;10078&quot;&gt;&lt;property id=&quot;20148&quot; value=&quot;5&quot;/&gt;&lt;property id=&quot;20300&quot; value=&quot;Slide 3&quot;/&gt;&lt;property id=&quot;20307&quot; value=&quot;279&quot;/&gt;&lt;/object&gt;&lt;object type=&quot;3&quot; unique_id=&quot;10079&quot;&gt;&lt;property id=&quot;20148&quot; value=&quot;5&quot;/&gt;&lt;property id=&quot;20300&quot; value=&quot;Slide 4&quot;/&gt;&lt;property id=&quot;20307&quot; value=&quot;281&quot;/&gt;&lt;/object&gt;&lt;object type=&quot;3&quot; unique_id=&quot;10080&quot;&gt;&lt;property id=&quot;20148&quot; value=&quot;5&quot;/&gt;&lt;property id=&quot;20300&quot; value=&quot;Slide 5&quot;/&gt;&lt;property id=&quot;20307&quot; value=&quot;272&quot;/&gt;&lt;/object&gt;&lt;object type=&quot;3&quot; unique_id=&quot;10081&quot;&gt;&lt;property id=&quot;20148&quot; value=&quot;5&quot;/&gt;&lt;property id=&quot;20300&quot; value=&quot;Slide 6&quot;/&gt;&lt;property id=&quot;20307&quot; value=&quot;288&quot;/&gt;&lt;/object&gt;&lt;object type=&quot;3&quot; unique_id=&quot;10082&quot;&gt;&lt;property id=&quot;20148&quot; value=&quot;5&quot;/&gt;&lt;property id=&quot;20300&quot; value=&quot;Slide 7&quot;/&gt;&lt;property id=&quot;20307&quot; value=&quot;273&quot;/&gt;&lt;/object&gt;&lt;object type=&quot;3&quot; unique_id=&quot;10083&quot;&gt;&lt;property id=&quot;20148&quot; value=&quot;5&quot;/&gt;&lt;property id=&quot;20300&quot; value=&quot;Slide 8 - &amp;quot;Trao đổi, thực hành&amp;quot;&quot;/&gt;&lt;property id=&quot;20307&quot; value=&quot;278&quot;/&gt;&lt;/object&gt;&lt;object type=&quot;3&quot; unique_id=&quot;10084&quot;&gt;&lt;property id=&quot;20148&quot; value=&quot;5&quot;/&gt;&lt;property id=&quot;20300&quot; value=&quot;Slide 9&quot;/&gt;&lt;property id=&quot;20307&quot; value=&quot;286&quot;/&gt;&lt;/object&gt;&lt;object type=&quot;3&quot; unique_id=&quot;10085&quot;&gt;&lt;property id=&quot;20148&quot; value=&quot;5&quot;/&gt;&lt;property id=&quot;20300&quot; value=&quot;Slide 10&quot;/&gt;&lt;property id=&quot;20307&quot; value=&quot;282&quot;/&gt;&lt;/object&gt;&lt;object type=&quot;3&quot; unique_id=&quot;10086&quot;&gt;&lt;property id=&quot;20148&quot; value=&quot;5&quot;/&gt;&lt;property id=&quot;20300&quot; value=&quot;Slide 11&quot;/&gt;&lt;property id=&quot;20307&quot; value=&quot;2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3793</TotalTime>
  <Words>435</Words>
  <Application>Microsoft Office PowerPoint</Application>
  <PresentationFormat>Widescreen</PresentationFormat>
  <Paragraphs>35</Paragraphs>
  <Slides>12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Times New Roman</vt:lpstr>
      <vt:lpstr>UTM Alpine KT</vt:lpstr>
      <vt:lpstr>UTM Avo</vt:lpstr>
      <vt:lpstr>UTM Bustamalaka</vt:lpstr>
      <vt:lpstr>UTM Dinh Tran</vt:lpstr>
      <vt:lpstr>UTM LinotypeZapfino KT</vt:lpstr>
      <vt:lpstr>UTM Ong Do Gia</vt:lpstr>
      <vt:lpstr>UTM Showcard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XP-PRO-2011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Chuyen de GDNSTLVM</dc:title>
  <dc:creator>quyennt0412</dc:creator>
  <cp:lastModifiedBy>ĐÔNG VŨ</cp:lastModifiedBy>
  <cp:revision>234</cp:revision>
  <dcterms:created xsi:type="dcterms:W3CDTF">2013-10-28T09:13:32Z</dcterms:created>
  <dcterms:modified xsi:type="dcterms:W3CDTF">2024-09-01T04:52:57Z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