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6" r:id="rId3"/>
    <p:sldMasterId id="2147483674" r:id="rId4"/>
  </p:sldMasterIdLst>
  <p:notesMasterIdLst>
    <p:notesMasterId r:id="rId24"/>
  </p:notesMasterIdLst>
  <p:sldIdLst>
    <p:sldId id="305" r:id="rId5"/>
    <p:sldId id="330" r:id="rId6"/>
    <p:sldId id="345" r:id="rId7"/>
    <p:sldId id="271" r:id="rId8"/>
    <p:sldId id="272" r:id="rId9"/>
    <p:sldId id="268" r:id="rId10"/>
    <p:sldId id="273" r:id="rId11"/>
    <p:sldId id="275" r:id="rId12"/>
    <p:sldId id="285" r:id="rId13"/>
    <p:sldId id="256" r:id="rId14"/>
    <p:sldId id="343" r:id="rId15"/>
    <p:sldId id="347" r:id="rId16"/>
    <p:sldId id="348" r:id="rId17"/>
    <p:sldId id="349" r:id="rId18"/>
    <p:sldId id="338" r:id="rId19"/>
    <p:sldId id="350" r:id="rId20"/>
    <p:sldId id="352" r:id="rId21"/>
    <p:sldId id="351" r:id="rId22"/>
    <p:sldId id="2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F7B74-484B-4CB1-A451-F9547F80F584}" v="73" dt="2024-09-01T03:44:33.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2103" y="11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031F7B74-484B-4CB1-A451-F9547F80F584}"/>
    <pc:docChg chg="undo custSel addSld delSld modSld sldOrd">
      <pc:chgData name="ĐÔNG VŨ" userId="16d7361ce9402b54" providerId="LiveId" clId="{031F7B74-484B-4CB1-A451-F9547F80F584}" dt="2024-09-01T03:44:37.105" v="469" actId="14100"/>
      <pc:docMkLst>
        <pc:docMk/>
      </pc:docMkLst>
      <pc:sldChg chg="modSp del mod">
        <pc:chgData name="ĐÔNG VŨ" userId="16d7361ce9402b54" providerId="LiveId" clId="{031F7B74-484B-4CB1-A451-F9547F80F584}" dt="2024-09-01T03:29:32.907" v="330" actId="47"/>
        <pc:sldMkLst>
          <pc:docMk/>
          <pc:sldMk cId="0" sldId="258"/>
        </pc:sldMkLst>
        <pc:picChg chg="mod">
          <ac:chgData name="ĐÔNG VŨ" userId="16d7361ce9402b54" providerId="LiveId" clId="{031F7B74-484B-4CB1-A451-F9547F80F584}" dt="2024-09-01T03:26:03.368" v="298" actId="1076"/>
          <ac:picMkLst>
            <pc:docMk/>
            <pc:sldMk cId="0" sldId="258"/>
            <ac:picMk id="3" creationId="{00000000-0000-0000-0000-000000000000}"/>
          </ac:picMkLst>
        </pc:picChg>
        <pc:picChg chg="mod">
          <ac:chgData name="ĐÔNG VŨ" userId="16d7361ce9402b54" providerId="LiveId" clId="{031F7B74-484B-4CB1-A451-F9547F80F584}" dt="2024-09-01T03:27:02.842" v="304" actId="1076"/>
          <ac:picMkLst>
            <pc:docMk/>
            <pc:sldMk cId="0" sldId="258"/>
            <ac:picMk id="4" creationId="{00000000-0000-0000-0000-000000000000}"/>
          </ac:picMkLst>
        </pc:picChg>
      </pc:sldChg>
      <pc:sldChg chg="del">
        <pc:chgData name="ĐÔNG VŨ" userId="16d7361ce9402b54" providerId="LiveId" clId="{031F7B74-484B-4CB1-A451-F9547F80F584}" dt="2024-09-01T03:09:00.137" v="95" actId="47"/>
        <pc:sldMkLst>
          <pc:docMk/>
          <pc:sldMk cId="0" sldId="266"/>
        </pc:sldMkLst>
      </pc:sldChg>
      <pc:sldChg chg="del">
        <pc:chgData name="ĐÔNG VŨ" userId="16d7361ce9402b54" providerId="LiveId" clId="{031F7B74-484B-4CB1-A451-F9547F80F584}" dt="2024-09-01T03:11:30.912" v="240" actId="47"/>
        <pc:sldMkLst>
          <pc:docMk/>
          <pc:sldMk cId="0" sldId="267"/>
        </pc:sldMkLst>
      </pc:sldChg>
      <pc:sldChg chg="addSp delSp modSp mod">
        <pc:chgData name="ĐÔNG VŨ" userId="16d7361ce9402b54" providerId="LiveId" clId="{031F7B74-484B-4CB1-A451-F9547F80F584}" dt="2024-09-01T03:11:18.125" v="239" actId="948"/>
        <pc:sldMkLst>
          <pc:docMk/>
          <pc:sldMk cId="0" sldId="271"/>
        </pc:sldMkLst>
        <pc:spChg chg="add del mod">
          <ac:chgData name="ĐÔNG VŨ" userId="16d7361ce9402b54" providerId="LiveId" clId="{031F7B74-484B-4CB1-A451-F9547F80F584}" dt="2024-09-01T03:09:32.415" v="98" actId="478"/>
          <ac:spMkLst>
            <pc:docMk/>
            <pc:sldMk cId="0" sldId="271"/>
            <ac:spMk id="3" creationId="{58F98F4F-379C-9160-E937-108DCF345774}"/>
          </ac:spMkLst>
        </pc:spChg>
        <pc:spChg chg="add mod">
          <ac:chgData name="ĐÔNG VŨ" userId="16d7361ce9402b54" providerId="LiveId" clId="{031F7B74-484B-4CB1-A451-F9547F80F584}" dt="2024-09-01T03:11:18.125" v="239" actId="948"/>
          <ac:spMkLst>
            <pc:docMk/>
            <pc:sldMk cId="0" sldId="271"/>
            <ac:spMk id="5" creationId="{91633F51-F1DF-1BBC-9025-DC5CACAD9412}"/>
          </ac:spMkLst>
        </pc:spChg>
        <pc:picChg chg="add mod">
          <ac:chgData name="ĐÔNG VŨ" userId="16d7361ce9402b54" providerId="LiveId" clId="{031F7B74-484B-4CB1-A451-F9547F80F584}" dt="2024-09-01T03:09:33.518" v="99"/>
          <ac:picMkLst>
            <pc:docMk/>
            <pc:sldMk cId="0" sldId="271"/>
            <ac:picMk id="4" creationId="{87F8ECFA-34C3-B7F5-0B19-33F2F981C984}"/>
          </ac:picMkLst>
        </pc:picChg>
        <pc:picChg chg="del mod">
          <ac:chgData name="ĐÔNG VŨ" userId="16d7361ce9402b54" providerId="LiveId" clId="{031F7B74-484B-4CB1-A451-F9547F80F584}" dt="2024-09-01T03:08:55.697" v="94" actId="478"/>
          <ac:picMkLst>
            <pc:docMk/>
            <pc:sldMk cId="0" sldId="271"/>
            <ac:picMk id="7" creationId="{00000000-0000-0000-0000-000000000000}"/>
          </ac:picMkLst>
        </pc:picChg>
      </pc:sldChg>
      <pc:sldChg chg="del">
        <pc:chgData name="ĐÔNG VŨ" userId="16d7361ce9402b54" providerId="LiveId" clId="{031F7B74-484B-4CB1-A451-F9547F80F584}" dt="2024-09-01T03:29:26.720" v="329" actId="47"/>
        <pc:sldMkLst>
          <pc:docMk/>
          <pc:sldMk cId="0" sldId="281"/>
        </pc:sldMkLst>
      </pc:sldChg>
      <pc:sldChg chg="del">
        <pc:chgData name="ĐÔNG VŨ" userId="16d7361ce9402b54" providerId="LiveId" clId="{031F7B74-484B-4CB1-A451-F9547F80F584}" dt="2024-09-01T03:29:26.720" v="329" actId="47"/>
        <pc:sldMkLst>
          <pc:docMk/>
          <pc:sldMk cId="0" sldId="283"/>
        </pc:sldMkLst>
      </pc:sldChg>
      <pc:sldChg chg="modSp mod">
        <pc:chgData name="ĐÔNG VŨ" userId="16d7361ce9402b54" providerId="LiveId" clId="{031F7B74-484B-4CB1-A451-F9547F80F584}" dt="2024-09-01T03:22:53.510" v="277" actId="1076"/>
        <pc:sldMkLst>
          <pc:docMk/>
          <pc:sldMk cId="0" sldId="285"/>
        </pc:sldMkLst>
        <pc:picChg chg="mod">
          <ac:chgData name="ĐÔNG VŨ" userId="16d7361ce9402b54" providerId="LiveId" clId="{031F7B74-484B-4CB1-A451-F9547F80F584}" dt="2024-09-01T03:22:53.510" v="277" actId="1076"/>
          <ac:picMkLst>
            <pc:docMk/>
            <pc:sldMk cId="0" sldId="285"/>
            <ac:picMk id="9" creationId="{00000000-0000-0000-0000-000000000000}"/>
          </ac:picMkLst>
        </pc:picChg>
      </pc:sldChg>
      <pc:sldChg chg="modSp add mod">
        <pc:chgData name="ĐÔNG VŨ" userId="16d7361ce9402b54" providerId="LiveId" clId="{031F7B74-484B-4CB1-A451-F9547F80F584}" dt="2024-09-01T03:36:27.431" v="436" actId="1076"/>
        <pc:sldMkLst>
          <pc:docMk/>
          <pc:sldMk cId="1037852725" sldId="287"/>
        </pc:sldMkLst>
        <pc:spChg chg="mod">
          <ac:chgData name="ĐÔNG VŨ" userId="16d7361ce9402b54" providerId="LiveId" clId="{031F7B74-484B-4CB1-A451-F9547F80F584}" dt="2024-09-01T03:36:27.431" v="436" actId="1076"/>
          <ac:spMkLst>
            <pc:docMk/>
            <pc:sldMk cId="1037852725" sldId="287"/>
            <ac:spMk id="2" creationId="{CE7365C8-9704-7269-0F24-DCE988577E76}"/>
          </ac:spMkLst>
        </pc:spChg>
        <pc:picChg chg="mod">
          <ac:chgData name="ĐÔNG VŨ" userId="16d7361ce9402b54" providerId="LiveId" clId="{031F7B74-484B-4CB1-A451-F9547F80F584}" dt="2024-09-01T03:36:22.049" v="435" actId="1076"/>
          <ac:picMkLst>
            <pc:docMk/>
            <pc:sldMk cId="1037852725" sldId="287"/>
            <ac:picMk id="1026" creationId="{4760717D-8D85-0DB7-3F03-409BB5A2BA6B}"/>
          </ac:picMkLst>
        </pc:picChg>
      </pc:sldChg>
      <pc:sldChg chg="modSp add mod modTransition">
        <pc:chgData name="ĐÔNG VŨ" userId="16d7361ce9402b54" providerId="LiveId" clId="{031F7B74-484B-4CB1-A451-F9547F80F584}" dt="2024-09-01T03:09:26.997" v="97" actId="1076"/>
        <pc:sldMkLst>
          <pc:docMk/>
          <pc:sldMk cId="0" sldId="305"/>
        </pc:sldMkLst>
        <pc:spChg chg="mod">
          <ac:chgData name="ĐÔNG VŨ" userId="16d7361ce9402b54" providerId="LiveId" clId="{031F7B74-484B-4CB1-A451-F9547F80F584}" dt="2024-09-01T02:30:50.641" v="72" actId="20577"/>
          <ac:spMkLst>
            <pc:docMk/>
            <pc:sldMk cId="0" sldId="305"/>
            <ac:spMk id="6" creationId="{7343FE20-CCED-4429-D608-EDFC2D4CF6B1}"/>
          </ac:spMkLst>
        </pc:spChg>
        <pc:picChg chg="mod">
          <ac:chgData name="ĐÔNG VŨ" userId="16d7361ce9402b54" providerId="LiveId" clId="{031F7B74-484B-4CB1-A451-F9547F80F584}" dt="2024-09-01T03:09:26.997" v="97" actId="1076"/>
          <ac:picMkLst>
            <pc:docMk/>
            <pc:sldMk cId="0" sldId="305"/>
            <ac:picMk id="5" creationId="{DED3C353-00ED-97C8-B607-95A9EB8D8E9A}"/>
          </ac:picMkLst>
        </pc:picChg>
      </pc:sldChg>
      <pc:sldChg chg="del">
        <pc:chgData name="ĐÔNG VŨ" userId="16d7361ce9402b54" providerId="LiveId" clId="{031F7B74-484B-4CB1-A451-F9547F80F584}" dt="2024-09-01T03:12:06.014" v="241" actId="47"/>
        <pc:sldMkLst>
          <pc:docMk/>
          <pc:sldMk cId="0" sldId="324"/>
        </pc:sldMkLst>
      </pc:sldChg>
      <pc:sldChg chg="del">
        <pc:chgData name="ĐÔNG VŨ" userId="16d7361ce9402b54" providerId="LiveId" clId="{031F7B74-484B-4CB1-A451-F9547F80F584}" dt="2024-09-01T02:30:35.859" v="18" actId="47"/>
        <pc:sldMkLst>
          <pc:docMk/>
          <pc:sldMk cId="2659598489" sldId="329"/>
        </pc:sldMkLst>
      </pc:sldChg>
      <pc:sldChg chg="add del">
        <pc:chgData name="ĐÔNG VŨ" userId="16d7361ce9402b54" providerId="LiveId" clId="{031F7B74-484B-4CB1-A451-F9547F80F584}" dt="2024-09-01T02:57:22.417" v="77" actId="2696"/>
        <pc:sldMkLst>
          <pc:docMk/>
          <pc:sldMk cId="2809115340" sldId="331"/>
        </pc:sldMkLst>
      </pc:sldChg>
      <pc:sldChg chg="del">
        <pc:chgData name="ĐÔNG VŨ" userId="16d7361ce9402b54" providerId="LiveId" clId="{031F7B74-484B-4CB1-A451-F9547F80F584}" dt="2024-09-01T03:19:55.767" v="252" actId="47"/>
        <pc:sldMkLst>
          <pc:docMk/>
          <pc:sldMk cId="3164008183" sldId="333"/>
        </pc:sldMkLst>
      </pc:sldChg>
      <pc:sldChg chg="del">
        <pc:chgData name="ĐÔNG VŨ" userId="16d7361ce9402b54" providerId="LiveId" clId="{031F7B74-484B-4CB1-A451-F9547F80F584}" dt="2024-09-01T03:36:17.178" v="433" actId="47"/>
        <pc:sldMkLst>
          <pc:docMk/>
          <pc:sldMk cId="120686440" sldId="335"/>
        </pc:sldMkLst>
      </pc:sldChg>
      <pc:sldChg chg="addSp delSp modSp del mod">
        <pc:chgData name="ĐÔNG VŨ" userId="16d7361ce9402b54" providerId="LiveId" clId="{031F7B74-484B-4CB1-A451-F9547F80F584}" dt="2024-09-01T03:35:57.205" v="431" actId="47"/>
        <pc:sldMkLst>
          <pc:docMk/>
          <pc:sldMk cId="3292544030" sldId="336"/>
        </pc:sldMkLst>
        <pc:spChg chg="add del">
          <ac:chgData name="ĐÔNG VŨ" userId="16d7361ce9402b54" providerId="LiveId" clId="{031F7B74-484B-4CB1-A451-F9547F80F584}" dt="2024-09-01T03:32:22.088" v="395" actId="478"/>
          <ac:spMkLst>
            <pc:docMk/>
            <pc:sldMk cId="3292544030" sldId="336"/>
            <ac:spMk id="2" creationId="{00000000-0000-0000-0000-000000000000}"/>
          </ac:spMkLst>
        </pc:spChg>
        <pc:spChg chg="add del mod">
          <ac:chgData name="ĐÔNG VŨ" userId="16d7361ce9402b54" providerId="LiveId" clId="{031F7B74-484B-4CB1-A451-F9547F80F584}" dt="2024-09-01T03:32:22.088" v="395" actId="478"/>
          <ac:spMkLst>
            <pc:docMk/>
            <pc:sldMk cId="3292544030" sldId="336"/>
            <ac:spMk id="3" creationId="{C43AF21B-7D91-ADA6-8397-3FF00DE3AF13}"/>
          </ac:spMkLst>
        </pc:spChg>
        <pc:spChg chg="del mod">
          <ac:chgData name="ĐÔNG VŨ" userId="16d7361ce9402b54" providerId="LiveId" clId="{031F7B74-484B-4CB1-A451-F9547F80F584}" dt="2024-09-01T03:31:04.507" v="337" actId="478"/>
          <ac:spMkLst>
            <pc:docMk/>
            <pc:sldMk cId="3292544030" sldId="336"/>
            <ac:spMk id="20" creationId="{046D72E9-348A-47F4-8BDD-3DC1844C8BC8}"/>
          </ac:spMkLst>
        </pc:spChg>
        <pc:spChg chg="mod">
          <ac:chgData name="ĐÔNG VŨ" userId="16d7361ce9402b54" providerId="LiveId" clId="{031F7B74-484B-4CB1-A451-F9547F80F584}" dt="2024-09-01T03:34:13.474" v="413" actId="1076"/>
          <ac:spMkLst>
            <pc:docMk/>
            <pc:sldMk cId="3292544030" sldId="336"/>
            <ac:spMk id="23" creationId="{DE57D284-31B0-4337-92C2-2CBE8EC9B7DD}"/>
          </ac:spMkLst>
        </pc:spChg>
        <pc:grpChg chg="del">
          <ac:chgData name="ĐÔNG VŨ" userId="16d7361ce9402b54" providerId="LiveId" clId="{031F7B74-484B-4CB1-A451-F9547F80F584}" dt="2024-09-01T03:32:31.646" v="397" actId="478"/>
          <ac:grpSpMkLst>
            <pc:docMk/>
            <pc:sldMk cId="3292544030" sldId="336"/>
            <ac:grpSpMk id="21" creationId="{223B8537-E846-4D9D-8E52-BDDB525E9A3F}"/>
          </ac:grpSpMkLst>
        </pc:grpChg>
      </pc:sldChg>
      <pc:sldChg chg="modSp mod">
        <pc:chgData name="ĐÔNG VŨ" userId="16d7361ce9402b54" providerId="LiveId" clId="{031F7B74-484B-4CB1-A451-F9547F80F584}" dt="2024-09-01T03:36:40.638" v="437"/>
        <pc:sldMkLst>
          <pc:docMk/>
          <pc:sldMk cId="190254283" sldId="338"/>
        </pc:sldMkLst>
        <pc:spChg chg="mod">
          <ac:chgData name="ĐÔNG VŨ" userId="16d7361ce9402b54" providerId="LiveId" clId="{031F7B74-484B-4CB1-A451-F9547F80F584}" dt="2024-09-01T03:36:40.638" v="437"/>
          <ac:spMkLst>
            <pc:docMk/>
            <pc:sldMk cId="190254283" sldId="338"/>
            <ac:spMk id="4" creationId="{6A45511E-7F7E-0148-0DF7-9298AA058478}"/>
          </ac:spMkLst>
        </pc:spChg>
        <pc:picChg chg="mod">
          <ac:chgData name="ĐÔNG VŨ" userId="16d7361ce9402b54" providerId="LiveId" clId="{031F7B74-484B-4CB1-A451-F9547F80F584}" dt="2024-09-01T03:30:31.266" v="333" actId="1076"/>
          <ac:picMkLst>
            <pc:docMk/>
            <pc:sldMk cId="190254283" sldId="338"/>
            <ac:picMk id="44034" creationId="{00000000-0000-0000-0000-000000000000}"/>
          </ac:picMkLst>
        </pc:picChg>
      </pc:sldChg>
      <pc:sldChg chg="modSp del mod ord">
        <pc:chgData name="ĐÔNG VŨ" userId="16d7361ce9402b54" providerId="LiveId" clId="{031F7B74-484B-4CB1-A451-F9547F80F584}" dt="2024-09-01T03:08:37.295" v="93" actId="47"/>
        <pc:sldMkLst>
          <pc:docMk/>
          <pc:sldMk cId="1326041327" sldId="340"/>
        </pc:sldMkLst>
        <pc:spChg chg="mod">
          <ac:chgData name="ĐÔNG VŨ" userId="16d7361ce9402b54" providerId="LiveId" clId="{031F7B74-484B-4CB1-A451-F9547F80F584}" dt="2024-09-01T03:02:54.986" v="92" actId="21"/>
          <ac:spMkLst>
            <pc:docMk/>
            <pc:sldMk cId="1326041327" sldId="340"/>
            <ac:spMk id="7" creationId="{00000000-0000-0000-0000-000000000000}"/>
          </ac:spMkLst>
        </pc:spChg>
        <pc:grpChg chg="mod">
          <ac:chgData name="ĐÔNG VŨ" userId="16d7361ce9402b54" providerId="LiveId" clId="{031F7B74-484B-4CB1-A451-F9547F80F584}" dt="2024-09-01T02:59:34.512" v="79" actId="1076"/>
          <ac:grpSpMkLst>
            <pc:docMk/>
            <pc:sldMk cId="1326041327" sldId="340"/>
            <ac:grpSpMk id="10" creationId="{00000000-0000-0000-0000-000000000000}"/>
          </ac:grpSpMkLst>
        </pc:grpChg>
        <pc:grpChg chg="mod">
          <ac:chgData name="ĐÔNG VŨ" userId="16d7361ce9402b54" providerId="LiveId" clId="{031F7B74-484B-4CB1-A451-F9547F80F584}" dt="2024-09-01T02:59:34.512" v="79" actId="1076"/>
          <ac:grpSpMkLst>
            <pc:docMk/>
            <pc:sldMk cId="1326041327" sldId="340"/>
            <ac:grpSpMk id="11" creationId="{00000000-0000-0000-0000-000000000000}"/>
          </ac:grpSpMkLst>
        </pc:grpChg>
        <pc:picChg chg="mod">
          <ac:chgData name="ĐÔNG VŨ" userId="16d7361ce9402b54" providerId="LiveId" clId="{031F7B74-484B-4CB1-A451-F9547F80F584}" dt="2024-09-01T02:59:34.512" v="79" actId="1076"/>
          <ac:picMkLst>
            <pc:docMk/>
            <pc:sldMk cId="1326041327" sldId="340"/>
            <ac:picMk id="4" creationId="{636D8545-0D6C-8912-EA2D-BAEAD28D93A3}"/>
          </ac:picMkLst>
        </pc:picChg>
        <pc:picChg chg="mod">
          <ac:chgData name="ĐÔNG VŨ" userId="16d7361ce9402b54" providerId="LiveId" clId="{031F7B74-484B-4CB1-A451-F9547F80F584}" dt="2024-09-01T02:59:34.512" v="79" actId="1076"/>
          <ac:picMkLst>
            <pc:docMk/>
            <pc:sldMk cId="1326041327" sldId="340"/>
            <ac:picMk id="1026" creationId="{4760717D-8D85-0DB7-3F03-409BB5A2BA6B}"/>
          </ac:picMkLst>
        </pc:picChg>
      </pc:sldChg>
      <pc:sldChg chg="addSp modSp mod ord">
        <pc:chgData name="ĐÔNG VŨ" userId="16d7361ce9402b54" providerId="LiveId" clId="{031F7B74-484B-4CB1-A451-F9547F80F584}" dt="2024-09-01T03:23:39.754" v="279"/>
        <pc:sldMkLst>
          <pc:docMk/>
          <pc:sldMk cId="2207418972" sldId="343"/>
        </pc:sldMkLst>
        <pc:spChg chg="mod">
          <ac:chgData name="ĐÔNG VŨ" userId="16d7361ce9402b54" providerId="LiveId" clId="{031F7B74-484B-4CB1-A451-F9547F80F584}" dt="2024-09-01T03:22:08.234" v="270" actId="20577"/>
          <ac:spMkLst>
            <pc:docMk/>
            <pc:sldMk cId="2207418972" sldId="343"/>
            <ac:spMk id="4" creationId="{AB3DEAD1-CE36-4033-9C68-4A274BEDD43A}"/>
          </ac:spMkLst>
        </pc:spChg>
        <pc:picChg chg="add mod">
          <ac:chgData name="ĐÔNG VŨ" userId="16d7361ce9402b54" providerId="LiveId" clId="{031F7B74-484B-4CB1-A451-F9547F80F584}" dt="2024-09-01T03:23:39.754" v="279"/>
          <ac:picMkLst>
            <pc:docMk/>
            <pc:sldMk cId="2207418972" sldId="343"/>
            <ac:picMk id="3" creationId="{D652BEB3-70C1-0AFA-60F5-9898EA58CB1E}"/>
          </ac:picMkLst>
        </pc:picChg>
      </pc:sldChg>
      <pc:sldChg chg="delSp modSp del mod ord">
        <pc:chgData name="ĐÔNG VŨ" userId="16d7361ce9402b54" providerId="LiveId" clId="{031F7B74-484B-4CB1-A451-F9547F80F584}" dt="2024-09-01T03:33:58.448" v="408" actId="47"/>
        <pc:sldMkLst>
          <pc:docMk/>
          <pc:sldMk cId="958769987" sldId="344"/>
        </pc:sldMkLst>
        <pc:spChg chg="del">
          <ac:chgData name="ĐÔNG VŨ" userId="16d7361ce9402b54" providerId="LiveId" clId="{031F7B74-484B-4CB1-A451-F9547F80F584}" dt="2024-09-01T03:12:28.627" v="246" actId="478"/>
          <ac:spMkLst>
            <pc:docMk/>
            <pc:sldMk cId="958769987" sldId="344"/>
            <ac:spMk id="6" creationId="{00000000-0000-0000-0000-000000000000}"/>
          </ac:spMkLst>
        </pc:spChg>
        <pc:spChg chg="del">
          <ac:chgData name="ĐÔNG VŨ" userId="16d7361ce9402b54" providerId="LiveId" clId="{031F7B74-484B-4CB1-A451-F9547F80F584}" dt="2024-09-01T03:12:25.791" v="245" actId="478"/>
          <ac:spMkLst>
            <pc:docMk/>
            <pc:sldMk cId="958769987" sldId="344"/>
            <ac:spMk id="8" creationId="{00000000-0000-0000-0000-000000000000}"/>
          </ac:spMkLst>
        </pc:spChg>
        <pc:spChg chg="mod topLvl">
          <ac:chgData name="ĐÔNG VŨ" userId="16d7361ce9402b54" providerId="LiveId" clId="{031F7B74-484B-4CB1-A451-F9547F80F584}" dt="2024-09-01T03:12:32.488" v="247" actId="1076"/>
          <ac:spMkLst>
            <pc:docMk/>
            <pc:sldMk cId="958769987" sldId="344"/>
            <ac:spMk id="12" creationId="{00000000-0000-0000-0000-000000000000}"/>
          </ac:spMkLst>
        </pc:spChg>
        <pc:spChg chg="del mod topLvl">
          <ac:chgData name="ĐÔNG VŨ" userId="16d7361ce9402b54" providerId="LiveId" clId="{031F7B74-484B-4CB1-A451-F9547F80F584}" dt="2024-09-01T03:12:19.413" v="243" actId="478"/>
          <ac:spMkLst>
            <pc:docMk/>
            <pc:sldMk cId="958769987" sldId="344"/>
            <ac:spMk id="13" creationId="{00000000-0000-0000-0000-000000000000}"/>
          </ac:spMkLst>
        </pc:spChg>
        <pc:spChg chg="mod">
          <ac:chgData name="ĐÔNG VŨ" userId="16d7361ce9402b54" providerId="LiveId" clId="{031F7B74-484B-4CB1-A451-F9547F80F584}" dt="2024-09-01T03:19:13.086" v="251" actId="1076"/>
          <ac:spMkLst>
            <pc:docMk/>
            <pc:sldMk cId="958769987" sldId="344"/>
            <ac:spMk id="15" creationId="{00000000-0000-0000-0000-000000000000}"/>
          </ac:spMkLst>
        </pc:spChg>
        <pc:grpChg chg="del">
          <ac:chgData name="ĐÔNG VŨ" userId="16d7361ce9402b54" providerId="LiveId" clId="{031F7B74-484B-4CB1-A451-F9547F80F584}" dt="2024-09-01T03:12:19.413" v="243" actId="478"/>
          <ac:grpSpMkLst>
            <pc:docMk/>
            <pc:sldMk cId="958769987" sldId="344"/>
            <ac:grpSpMk id="14" creationId="{00000000-0000-0000-0000-000000000000}"/>
          </ac:grpSpMkLst>
        </pc:grpChg>
      </pc:sldChg>
      <pc:sldChg chg="addSp delSp modSp new mod modAnim">
        <pc:chgData name="ĐÔNG VŨ" userId="16d7361ce9402b54" providerId="LiveId" clId="{031F7B74-484B-4CB1-A451-F9547F80F584}" dt="2024-09-01T03:02:43.068" v="89" actId="14100"/>
        <pc:sldMkLst>
          <pc:docMk/>
          <pc:sldMk cId="85795518" sldId="345"/>
        </pc:sldMkLst>
        <pc:spChg chg="del">
          <ac:chgData name="ĐÔNG VŨ" userId="16d7361ce9402b54" providerId="LiveId" clId="{031F7B74-484B-4CB1-A451-F9547F80F584}" dt="2024-09-01T03:02:15.392" v="82" actId="478"/>
          <ac:spMkLst>
            <pc:docMk/>
            <pc:sldMk cId="85795518" sldId="345"/>
            <ac:spMk id="2" creationId="{04819D5C-5BEE-6CF7-4039-858C43A43B62}"/>
          </ac:spMkLst>
        </pc:spChg>
        <pc:spChg chg="del">
          <ac:chgData name="ĐÔNG VŨ" userId="16d7361ce9402b54" providerId="LiveId" clId="{031F7B74-484B-4CB1-A451-F9547F80F584}" dt="2024-09-01T03:00:13.491" v="81"/>
          <ac:spMkLst>
            <pc:docMk/>
            <pc:sldMk cId="85795518" sldId="345"/>
            <ac:spMk id="3" creationId="{7F09998D-43CC-167B-77A6-6C0310DA9C54}"/>
          </ac:spMkLst>
        </pc:spChg>
        <pc:picChg chg="add mod">
          <ac:chgData name="ĐÔNG VŨ" userId="16d7361ce9402b54" providerId="LiveId" clId="{031F7B74-484B-4CB1-A451-F9547F80F584}" dt="2024-09-01T03:02:43.068" v="89" actId="14100"/>
          <ac:picMkLst>
            <pc:docMk/>
            <pc:sldMk cId="85795518" sldId="345"/>
            <ac:picMk id="4" creationId="{1F779ECF-6718-234C-9D2B-8EA1BE415974}"/>
          </ac:picMkLst>
        </pc:picChg>
      </pc:sldChg>
      <pc:sldChg chg="modSp add del mod">
        <pc:chgData name="ĐÔNG VŨ" userId="16d7361ce9402b54" providerId="LiveId" clId="{031F7B74-484B-4CB1-A451-F9547F80F584}" dt="2024-09-01T03:29:32.907" v="330" actId="47"/>
        <pc:sldMkLst>
          <pc:docMk/>
          <pc:sldMk cId="484811322" sldId="346"/>
        </pc:sldMkLst>
        <pc:picChg chg="mod modCrop">
          <ac:chgData name="ĐÔNG VŨ" userId="16d7361ce9402b54" providerId="LiveId" clId="{031F7B74-484B-4CB1-A451-F9547F80F584}" dt="2024-09-01T03:26:32.802" v="300" actId="1076"/>
          <ac:picMkLst>
            <pc:docMk/>
            <pc:sldMk cId="484811322" sldId="346"/>
            <ac:picMk id="4" creationId="{00000000-0000-0000-0000-000000000000}"/>
          </ac:picMkLst>
        </pc:picChg>
      </pc:sldChg>
      <pc:sldChg chg="addSp delSp modSp add mod">
        <pc:chgData name="ĐÔNG VŨ" userId="16d7361ce9402b54" providerId="LiveId" clId="{031F7B74-484B-4CB1-A451-F9547F80F584}" dt="2024-09-01T03:25:31.243" v="297" actId="14100"/>
        <pc:sldMkLst>
          <pc:docMk/>
          <pc:sldMk cId="3764039082" sldId="347"/>
        </pc:sldMkLst>
        <pc:spChg chg="del mod">
          <ac:chgData name="ĐÔNG VŨ" userId="16d7361ce9402b54" providerId="LiveId" clId="{031F7B74-484B-4CB1-A451-F9547F80F584}" dt="2024-09-01T03:24:48.439" v="286" actId="478"/>
          <ac:spMkLst>
            <pc:docMk/>
            <pc:sldMk cId="3764039082" sldId="347"/>
            <ac:spMk id="5" creationId="{91633F51-F1DF-1BBC-9025-DC5CACAD9412}"/>
          </ac:spMkLst>
        </pc:spChg>
        <pc:picChg chg="add mod modCrop">
          <ac:chgData name="ĐÔNG VŨ" userId="16d7361ce9402b54" providerId="LiveId" clId="{031F7B74-484B-4CB1-A451-F9547F80F584}" dt="2024-09-01T03:25:31.243" v="297" actId="14100"/>
          <ac:picMkLst>
            <pc:docMk/>
            <pc:sldMk cId="3764039082" sldId="347"/>
            <ac:picMk id="2" creationId="{9CA42B43-0722-A579-DDF8-D9C3273F6BC7}"/>
          </ac:picMkLst>
        </pc:picChg>
      </pc:sldChg>
      <pc:sldChg chg="addSp delSp modSp add mod">
        <pc:chgData name="ĐÔNG VŨ" userId="16d7361ce9402b54" providerId="LiveId" clId="{031F7B74-484B-4CB1-A451-F9547F80F584}" dt="2024-09-01T03:27:49.626" v="313" actId="14100"/>
        <pc:sldMkLst>
          <pc:docMk/>
          <pc:sldMk cId="213796036" sldId="348"/>
        </pc:sldMkLst>
        <pc:spChg chg="add del mod">
          <ac:chgData name="ĐÔNG VŨ" userId="16d7361ce9402b54" providerId="LiveId" clId="{031F7B74-484B-4CB1-A451-F9547F80F584}" dt="2024-09-01T03:27:06.610" v="305"/>
          <ac:spMkLst>
            <pc:docMk/>
            <pc:sldMk cId="213796036" sldId="348"/>
            <ac:spMk id="5" creationId="{484321A7-0916-03A8-569B-32C5B2094849}"/>
          </ac:spMkLst>
        </pc:spChg>
        <pc:picChg chg="del">
          <ac:chgData name="ĐÔNG VŨ" userId="16d7361ce9402b54" providerId="LiveId" clId="{031F7B74-484B-4CB1-A451-F9547F80F584}" dt="2024-09-01T03:26:44.600" v="302" actId="478"/>
          <ac:picMkLst>
            <pc:docMk/>
            <pc:sldMk cId="213796036" sldId="348"/>
            <ac:picMk id="2" creationId="{9CA42B43-0722-A579-DDF8-D9C3273F6BC7}"/>
          </ac:picMkLst>
        </pc:picChg>
        <pc:picChg chg="add mod modCrop">
          <ac:chgData name="ĐÔNG VŨ" userId="16d7361ce9402b54" providerId="LiveId" clId="{031F7B74-484B-4CB1-A451-F9547F80F584}" dt="2024-09-01T03:27:49.626" v="313" actId="14100"/>
          <ac:picMkLst>
            <pc:docMk/>
            <pc:sldMk cId="213796036" sldId="348"/>
            <ac:picMk id="6" creationId="{CFE0504D-78E1-973E-49E3-19EB33FBEEE3}"/>
          </ac:picMkLst>
        </pc:picChg>
      </pc:sldChg>
      <pc:sldChg chg="addSp delSp modSp add mod">
        <pc:chgData name="ĐÔNG VŨ" userId="16d7361ce9402b54" providerId="LiveId" clId="{031F7B74-484B-4CB1-A451-F9547F80F584}" dt="2024-09-01T03:29:41.419" v="331" actId="14100"/>
        <pc:sldMkLst>
          <pc:docMk/>
          <pc:sldMk cId="3548705015" sldId="349"/>
        </pc:sldMkLst>
        <pc:spChg chg="add del mod">
          <ac:chgData name="ĐÔNG VŨ" userId="16d7361ce9402b54" providerId="LiveId" clId="{031F7B74-484B-4CB1-A451-F9547F80F584}" dt="2024-09-01T03:28:24.551" v="317"/>
          <ac:spMkLst>
            <pc:docMk/>
            <pc:sldMk cId="3548705015" sldId="349"/>
            <ac:spMk id="3" creationId="{7E56835C-C9FF-2C29-E737-37E0357BBF62}"/>
          </ac:spMkLst>
        </pc:spChg>
        <pc:picChg chg="add mod modCrop">
          <ac:chgData name="ĐÔNG VŨ" userId="16d7361ce9402b54" providerId="LiveId" clId="{031F7B74-484B-4CB1-A451-F9547F80F584}" dt="2024-09-01T03:29:41.419" v="331" actId="14100"/>
          <ac:picMkLst>
            <pc:docMk/>
            <pc:sldMk cId="3548705015" sldId="349"/>
            <ac:picMk id="5" creationId="{76F73D4D-29B6-4B1F-9FF8-50D02531304F}"/>
          </ac:picMkLst>
        </pc:picChg>
        <pc:picChg chg="del mod">
          <ac:chgData name="ĐÔNG VŨ" userId="16d7361ce9402b54" providerId="LiveId" clId="{031F7B74-484B-4CB1-A451-F9547F80F584}" dt="2024-09-01T03:28:19.168" v="316" actId="478"/>
          <ac:picMkLst>
            <pc:docMk/>
            <pc:sldMk cId="3548705015" sldId="349"/>
            <ac:picMk id="6" creationId="{CFE0504D-78E1-973E-49E3-19EB33FBEEE3}"/>
          </ac:picMkLst>
        </pc:picChg>
      </pc:sldChg>
      <pc:sldChg chg="addSp delSp modSp add mod modAnim">
        <pc:chgData name="ĐÔNG VŨ" userId="16d7361ce9402b54" providerId="LiveId" clId="{031F7B74-484B-4CB1-A451-F9547F80F584}" dt="2024-09-01T03:34:55.120" v="419" actId="1076"/>
        <pc:sldMkLst>
          <pc:docMk/>
          <pc:sldMk cId="3924701339" sldId="350"/>
        </pc:sldMkLst>
        <pc:spChg chg="add mod">
          <ac:chgData name="ĐÔNG VŨ" userId="16d7361ce9402b54" providerId="LiveId" clId="{031F7B74-484B-4CB1-A451-F9547F80F584}" dt="2024-09-01T03:33:17.587" v="404" actId="478"/>
          <ac:spMkLst>
            <pc:docMk/>
            <pc:sldMk cId="3924701339" sldId="350"/>
            <ac:spMk id="3" creationId="{803686FD-2A6E-7FFC-F178-E40E5F70744C}"/>
          </ac:spMkLst>
        </pc:spChg>
        <pc:spChg chg="add mod">
          <ac:chgData name="ĐÔNG VŨ" userId="16d7361ce9402b54" providerId="LiveId" clId="{031F7B74-484B-4CB1-A451-F9547F80F584}" dt="2024-09-01T03:33:49.839" v="407" actId="1076"/>
          <ac:spMkLst>
            <pc:docMk/>
            <pc:sldMk cId="3924701339" sldId="350"/>
            <ac:spMk id="5" creationId="{62DD14EB-7E5D-DBAE-A8D7-A0C1681C4E39}"/>
          </ac:spMkLst>
        </pc:spChg>
        <pc:spChg chg="add mod">
          <ac:chgData name="ĐÔNG VŨ" userId="16d7361ce9402b54" providerId="LiveId" clId="{031F7B74-484B-4CB1-A451-F9547F80F584}" dt="2024-09-01T03:33:43.185" v="406" actId="207"/>
          <ac:spMkLst>
            <pc:docMk/>
            <pc:sldMk cId="3924701339" sldId="350"/>
            <ac:spMk id="7" creationId="{785A1FED-9A91-BA57-40C0-420DA79C2A86}"/>
          </ac:spMkLst>
        </pc:spChg>
        <pc:picChg chg="mod">
          <ac:chgData name="ĐÔNG VŨ" userId="16d7361ce9402b54" providerId="LiveId" clId="{031F7B74-484B-4CB1-A451-F9547F80F584}" dt="2024-09-01T03:34:55.120" v="419" actId="1076"/>
          <ac:picMkLst>
            <pc:docMk/>
            <pc:sldMk cId="3924701339" sldId="350"/>
            <ac:picMk id="4" creationId="{87F8ECFA-34C3-B7F5-0B19-33F2F981C984}"/>
          </ac:picMkLst>
        </pc:picChg>
        <pc:picChg chg="del mod">
          <ac:chgData name="ĐÔNG VŨ" userId="16d7361ce9402b54" providerId="LiveId" clId="{031F7B74-484B-4CB1-A451-F9547F80F584}" dt="2024-09-01T03:33:17.587" v="404" actId="478"/>
          <ac:picMkLst>
            <pc:docMk/>
            <pc:sldMk cId="3924701339" sldId="350"/>
            <ac:picMk id="6" creationId="{CFE0504D-78E1-973E-49E3-19EB33FBEEE3}"/>
          </ac:picMkLst>
        </pc:picChg>
      </pc:sldChg>
      <pc:sldChg chg="addSp delSp modSp add mod modAnim">
        <pc:chgData name="ĐÔNG VŨ" userId="16d7361ce9402b54" providerId="LiveId" clId="{031F7B74-484B-4CB1-A451-F9547F80F584}" dt="2024-09-01T03:35:52.541" v="430" actId="1076"/>
        <pc:sldMkLst>
          <pc:docMk/>
          <pc:sldMk cId="741066407" sldId="351"/>
        </pc:sldMkLst>
        <pc:spChg chg="add del mod">
          <ac:chgData name="ĐÔNG VŨ" userId="16d7361ce9402b54" providerId="LiveId" clId="{031F7B74-484B-4CB1-A451-F9547F80F584}" dt="2024-09-01T03:35:06.533" v="421" actId="478"/>
          <ac:spMkLst>
            <pc:docMk/>
            <pc:sldMk cId="741066407" sldId="351"/>
            <ac:spMk id="3" creationId="{376DACAF-DB7B-96F5-9451-F8E43E372915}"/>
          </ac:spMkLst>
        </pc:spChg>
        <pc:spChg chg="add mod">
          <ac:chgData name="ĐÔNG VŨ" userId="16d7361ce9402b54" providerId="LiveId" clId="{031F7B74-484B-4CB1-A451-F9547F80F584}" dt="2024-09-01T03:34:07.399" v="411"/>
          <ac:spMkLst>
            <pc:docMk/>
            <pc:sldMk cId="741066407" sldId="351"/>
            <ac:spMk id="5" creationId="{47BA694F-44C8-370D-D92E-08FCC5DAC720}"/>
          </ac:spMkLst>
        </pc:spChg>
        <pc:spChg chg="add mod">
          <ac:chgData name="ĐÔNG VŨ" userId="16d7361ce9402b54" providerId="LiveId" clId="{031F7B74-484B-4CB1-A451-F9547F80F584}" dt="2024-09-01T03:34:07.399" v="411"/>
          <ac:spMkLst>
            <pc:docMk/>
            <pc:sldMk cId="741066407" sldId="351"/>
            <ac:spMk id="7" creationId="{FFAC2940-A5B9-BBFE-8559-595DA1129769}"/>
          </ac:spMkLst>
        </pc:spChg>
        <pc:spChg chg="add mod">
          <ac:chgData name="ĐÔNG VŨ" userId="16d7361ce9402b54" providerId="LiveId" clId="{031F7B74-484B-4CB1-A451-F9547F80F584}" dt="2024-09-01T03:35:52.541" v="430" actId="1076"/>
          <ac:spMkLst>
            <pc:docMk/>
            <pc:sldMk cId="741066407" sldId="351"/>
            <ac:spMk id="8" creationId="{31E6B02F-BD30-9544-36DB-EF80DEEE3DB8}"/>
          </ac:spMkLst>
        </pc:spChg>
        <pc:picChg chg="add del mod">
          <ac:chgData name="ĐÔNG VŨ" userId="16d7361ce9402b54" providerId="LiveId" clId="{031F7B74-484B-4CB1-A451-F9547F80F584}" dt="2024-09-01T03:35:00.178" v="420" actId="1076"/>
          <ac:picMkLst>
            <pc:docMk/>
            <pc:sldMk cId="741066407" sldId="351"/>
            <ac:picMk id="4" creationId="{87F8ECFA-34C3-B7F5-0B19-33F2F981C984}"/>
          </ac:picMkLst>
        </pc:picChg>
        <pc:picChg chg="del mod">
          <ac:chgData name="ĐÔNG VŨ" userId="16d7361ce9402b54" providerId="LiveId" clId="{031F7B74-484B-4CB1-A451-F9547F80F584}" dt="2024-09-01T03:34:02.540" v="410" actId="478"/>
          <ac:picMkLst>
            <pc:docMk/>
            <pc:sldMk cId="741066407" sldId="351"/>
            <ac:picMk id="6" creationId="{CFE0504D-78E1-973E-49E3-19EB33FBEEE3}"/>
          </ac:picMkLst>
        </pc:picChg>
      </pc:sldChg>
      <pc:sldChg chg="addSp delSp modSp add mod delAnim modAnim">
        <pc:chgData name="ĐÔNG VŨ" userId="16d7361ce9402b54" providerId="LiveId" clId="{031F7B74-484B-4CB1-A451-F9547F80F584}" dt="2024-09-01T03:44:37.105" v="469" actId="14100"/>
        <pc:sldMkLst>
          <pc:docMk/>
          <pc:sldMk cId="400834470" sldId="352"/>
        </pc:sldMkLst>
        <pc:spChg chg="del">
          <ac:chgData name="ĐÔNG VŨ" userId="16d7361ce9402b54" providerId="LiveId" clId="{031F7B74-484B-4CB1-A451-F9547F80F584}" dt="2024-09-01T03:40:15.526" v="439" actId="478"/>
          <ac:spMkLst>
            <pc:docMk/>
            <pc:sldMk cId="400834470" sldId="352"/>
            <ac:spMk id="8" creationId="{31E6B02F-BD30-9544-36DB-EF80DEEE3DB8}"/>
          </ac:spMkLst>
        </pc:spChg>
        <pc:picChg chg="add mod">
          <ac:chgData name="ĐÔNG VŨ" userId="16d7361ce9402b54" providerId="LiveId" clId="{031F7B74-484B-4CB1-A451-F9547F80F584}" dt="2024-09-01T03:44:37.105" v="469" actId="14100"/>
          <ac:picMkLst>
            <pc:docMk/>
            <pc:sldMk cId="400834470" sldId="352"/>
            <ac:picMk id="2" creationId="{D9804C8E-EEB3-2AEB-C38F-B445C818EA2E}"/>
          </ac:picMkLst>
        </pc:picChg>
        <pc:picChg chg="mod">
          <ac:chgData name="ĐÔNG VŨ" userId="16d7361ce9402b54" providerId="LiveId" clId="{031F7B74-484B-4CB1-A451-F9547F80F584}" dt="2024-09-01T03:43:24.855" v="458" actId="1076"/>
          <ac:picMkLst>
            <pc:docMk/>
            <pc:sldMk cId="400834470" sldId="352"/>
            <ac:picMk id="4" creationId="{87F8ECFA-34C3-B7F5-0B19-33F2F981C984}"/>
          </ac:picMkLst>
        </pc:picChg>
        <pc:picChg chg="add mod">
          <ac:chgData name="ĐÔNG VŨ" userId="16d7361ce9402b54" providerId="LiveId" clId="{031F7B74-484B-4CB1-A451-F9547F80F584}" dt="2024-09-01T03:44:33.953" v="468" actId="14100"/>
          <ac:picMkLst>
            <pc:docMk/>
            <pc:sldMk cId="400834470" sldId="352"/>
            <ac:picMk id="1026" creationId="{40156931-350B-C1AF-25EA-9C5BDF239D25}"/>
          </ac:picMkLst>
        </pc:picChg>
      </pc:sldChg>
      <pc:sldMasterChg chg="delSldLayout">
        <pc:chgData name="ĐÔNG VŨ" userId="16d7361ce9402b54" providerId="LiveId" clId="{031F7B74-484B-4CB1-A451-F9547F80F584}" dt="2024-09-01T03:08:37.295" v="93" actId="47"/>
        <pc:sldMasterMkLst>
          <pc:docMk/>
          <pc:sldMasterMk cId="0" sldId="2147483660"/>
        </pc:sldMasterMkLst>
        <pc:sldLayoutChg chg="del">
          <pc:chgData name="ĐÔNG VŨ" userId="16d7361ce9402b54" providerId="LiveId" clId="{031F7B74-484B-4CB1-A451-F9547F80F584}" dt="2024-09-01T03:08:37.295" v="93" actId="47"/>
          <pc:sldLayoutMkLst>
            <pc:docMk/>
            <pc:sldMasterMk cId="0" sldId="2147483660"/>
            <pc:sldLayoutMk cId="194534736" sldId="2147483687"/>
          </pc:sldLayoutMkLst>
        </pc:sldLayoutChg>
      </pc:sldMasterChg>
      <pc:sldMasterChg chg="delSldLayout">
        <pc:chgData name="ĐÔNG VŨ" userId="16d7361ce9402b54" providerId="LiveId" clId="{031F7B74-484B-4CB1-A451-F9547F80F584}" dt="2024-09-01T03:35:57.205" v="431" actId="47"/>
        <pc:sldMasterMkLst>
          <pc:docMk/>
          <pc:sldMasterMk cId="0" sldId="2147483666"/>
        </pc:sldMasterMkLst>
        <pc:sldLayoutChg chg="del">
          <pc:chgData name="ĐÔNG VŨ" userId="16d7361ce9402b54" providerId="LiveId" clId="{031F7B74-484B-4CB1-A451-F9547F80F584}" dt="2024-09-01T03:35:57.205" v="431" actId="47"/>
          <pc:sldLayoutMkLst>
            <pc:docMk/>
            <pc:sldMasterMk cId="0" sldId="2147483666"/>
            <pc:sldLayoutMk cId="0"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3867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3297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27D59-6977-44DD-8E4E-5EC5FBCC1A34}"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829C2E-4D1E-4F59-91D1-95B83ABEEBF7}"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46A1F-9E99-4E72-9D09-5F6A6C41B36D}"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3F7B2-BB06-4C2C-A0BF-C3C4D1F4133B}" type="datetime1">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01/09/2024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2311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9/1/2024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9/1/2024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86" r:id="rId6"/>
    <p:sldLayoutId id="2147483687"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2000" b="-1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9/1/2024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88"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p:nvSpPr>
        <p:spPr bwMode="auto">
          <a:xfrm>
            <a:off x="0" y="-1604962"/>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fontAlgn="base">
              <a:spcBef>
                <a:spcPct val="0"/>
              </a:spcBef>
              <a:spcAft>
                <a:spcPct val="0"/>
              </a:spcAft>
              <a:defRPr>
                <a:solidFill>
                  <a:schemeClr val="tx1"/>
                </a:solidFill>
                <a:latin typeface="Franklin Gothic Book" panose="020B0503020102020204" pitchFamily="34" charset="0"/>
              </a:defRPr>
            </a:lvl6pPr>
            <a:lvl7pPr marL="2971800" indent="-228600" fontAlgn="base">
              <a:spcBef>
                <a:spcPct val="0"/>
              </a:spcBef>
              <a:spcAft>
                <a:spcPct val="0"/>
              </a:spcAft>
              <a:defRPr>
                <a:solidFill>
                  <a:schemeClr val="tx1"/>
                </a:solidFill>
                <a:latin typeface="Franklin Gothic Book" panose="020B0503020102020204" pitchFamily="34" charset="0"/>
              </a:defRPr>
            </a:lvl7pPr>
            <a:lvl8pPr marL="3429000" indent="-228600" fontAlgn="base">
              <a:spcBef>
                <a:spcPct val="0"/>
              </a:spcBef>
              <a:spcAft>
                <a:spcPct val="0"/>
              </a:spcAft>
              <a:defRPr>
                <a:solidFill>
                  <a:schemeClr val="tx1"/>
                </a:solidFill>
                <a:latin typeface="Franklin Gothic Book" panose="020B0503020102020204" pitchFamily="34" charset="0"/>
              </a:defRPr>
            </a:lvl8pPr>
            <a:lvl9pPr marL="3886200" indent="-228600" fontAlgn="base">
              <a:spcBef>
                <a:spcPct val="0"/>
              </a:spcBef>
              <a:spcAft>
                <a:spcPct val="0"/>
              </a:spcAft>
              <a:defRPr>
                <a:solidFill>
                  <a:schemeClr val="tx1"/>
                </a:solidFill>
                <a:latin typeface="Franklin Gothic Book" panose="020B05030201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400" b="0" i="0" u="none" strike="noStrike" kern="1200" cap="none" spc="0" normalizeH="0" baseline="0" noProof="0">
                <a:ln>
                  <a:noFill/>
                </a:ln>
                <a:solidFill>
                  <a:srgbClr val="CFCFCF"/>
                </a:solidFill>
                <a:effectLst/>
                <a:uLnTx/>
                <a:uFillTx/>
                <a:latin typeface="Franklin Gothic Book" panose="020B0503020102020204" pitchFamily="34" charset="0"/>
                <a:ea typeface="+mn-ea"/>
                <a:cs typeface="+mn-cs"/>
              </a:rPr>
              <a:t>www.9slide.vn</a:t>
            </a:r>
          </a:p>
        </p:txBody>
      </p:sp>
      <p:sp>
        <p:nvSpPr>
          <p:cNvPr id="1027" name="Title Placeholder 1"/>
          <p:cNvSpPr>
            <a:spLocks noGrp="1"/>
          </p:cNvSpPr>
          <p:nvPr>
            <p:ph type="title"/>
          </p:nvPr>
        </p:nvSpPr>
        <p:spPr>
          <a:xfrm>
            <a:off x="838200" y="365125"/>
            <a:ext cx="10515600" cy="1325563"/>
          </a:xfrm>
          <a:prstGeom prst="rect">
            <a:avLst/>
          </a:prstGeom>
          <a:noFill/>
          <a:ln w="9525">
            <a:noFill/>
          </a:ln>
        </p:spPr>
        <p:txBody>
          <a:bodyPr anchor="ctr" anchorCtr="0"/>
          <a:lstStyle/>
          <a:p>
            <a:pPr lvl="0"/>
            <a:r>
              <a:rPr lang="en-US" altLang="en-US" dirty="0"/>
              <a:t>Click to edit Master title style</a:t>
            </a:r>
          </a:p>
        </p:txBody>
      </p:sp>
      <p:sp>
        <p:nvSpPr>
          <p:cNvPr id="1028" name="Text Placeholder 2"/>
          <p:cNvSpPr>
            <a:spLocks noGrp="1"/>
          </p:cNvSpPr>
          <p:nvPr>
            <p:ph type="body" idx="1"/>
          </p:nvPr>
        </p:nvSpPr>
        <p:spPr>
          <a:xfrm>
            <a:off x="838200" y="1825625"/>
            <a:ext cx="10515600" cy="4351338"/>
          </a:xfrm>
          <a:prstGeom prst="rect">
            <a:avLst/>
          </a:prstGeom>
          <a:noFill/>
          <a:ln w="9525">
            <a:noFill/>
          </a:ln>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EE157BD-88C8-42BA-A842-3948C005978D}"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9/1/2024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F76441F-5B32-401C-A601-5DE27089978D}"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2pPr>
      <a:lvl3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3pPr>
      <a:lvl4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4pPr>
      <a:lvl5pPr algn="l" rtl="0" eaLnBrk="0" fontAlgn="base" hangingPunct="0">
        <a:lnSpc>
          <a:spcPct val="90000"/>
        </a:lnSpc>
        <a:spcBef>
          <a:spcPct val="0"/>
        </a:spcBef>
        <a:spcAft>
          <a:spcPct val="0"/>
        </a:spcAft>
        <a:defRPr sz="4400">
          <a:solidFill>
            <a:schemeClr val="tx1"/>
          </a:solidFill>
          <a:latin typeface="Franklin Gothic Medium" panose="020B0603020102020204" pitchFamily="34" charset="0"/>
        </a:defRPr>
      </a:lvl5pPr>
      <a:lvl6pPr marL="457200" algn="l" rtl="0" fontAlgn="base">
        <a:lnSpc>
          <a:spcPct val="90000"/>
        </a:lnSpc>
        <a:spcBef>
          <a:spcPct val="0"/>
        </a:spcBef>
        <a:spcAft>
          <a:spcPct val="0"/>
        </a:spcAft>
        <a:defRPr sz="4400">
          <a:solidFill>
            <a:schemeClr val="tx1"/>
          </a:solidFill>
          <a:latin typeface="Franklin Gothic Medium" panose="020B0603020102020204" pitchFamily="34" charset="0"/>
        </a:defRPr>
      </a:lvl6pPr>
      <a:lvl7pPr marL="914400" algn="l" rtl="0" fontAlgn="base">
        <a:lnSpc>
          <a:spcPct val="90000"/>
        </a:lnSpc>
        <a:spcBef>
          <a:spcPct val="0"/>
        </a:spcBef>
        <a:spcAft>
          <a:spcPct val="0"/>
        </a:spcAft>
        <a:defRPr sz="4400">
          <a:solidFill>
            <a:schemeClr val="tx1"/>
          </a:solidFill>
          <a:latin typeface="Franklin Gothic Medium" panose="020B0603020102020204" pitchFamily="34" charset="0"/>
        </a:defRPr>
      </a:lvl7pPr>
      <a:lvl8pPr marL="1371600" algn="l" rtl="0" fontAlgn="base">
        <a:lnSpc>
          <a:spcPct val="90000"/>
        </a:lnSpc>
        <a:spcBef>
          <a:spcPct val="0"/>
        </a:spcBef>
        <a:spcAft>
          <a:spcPct val="0"/>
        </a:spcAft>
        <a:defRPr sz="4400">
          <a:solidFill>
            <a:schemeClr val="tx1"/>
          </a:solidFill>
          <a:latin typeface="Franklin Gothic Medium" panose="020B0603020102020204" pitchFamily="34" charset="0"/>
        </a:defRPr>
      </a:lvl8pPr>
      <a:lvl9pPr marL="1828800" algn="l" rtl="0" fontAlgn="base">
        <a:lnSpc>
          <a:spcPct val="90000"/>
        </a:lnSpc>
        <a:spcBef>
          <a:spcPct val="0"/>
        </a:spcBef>
        <a:spcAft>
          <a:spcPct val="0"/>
        </a:spcAft>
        <a:defRPr sz="4400">
          <a:solidFill>
            <a:schemeClr val="tx1"/>
          </a:solidFill>
          <a:latin typeface="Franklin Gothic Medium" panose="020B06030201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slideLayout" Target="../slideLayouts/slideLayout3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0" y="1986336"/>
            <a:ext cx="12192000" cy="175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Nói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nghe</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p>
          <a:p>
            <a:pPr algn="ctr" eaLnBrk="1" hangingPunct="1">
              <a:spcBef>
                <a:spcPts val="1350"/>
              </a:spcBef>
              <a:defRPr/>
            </a:pP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Trao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đổi</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Quyền</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của</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trẻ</a:t>
            </a:r>
            <a:r>
              <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55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em</a:t>
            </a:r>
            <a:endParaRPr lang="en-US" sz="55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Sách giáo khoa THPT 2018">
            <a:extLst>
              <a:ext uri="{FF2B5EF4-FFF2-40B4-BE49-F238E27FC236}">
                <a16:creationId xmlns:a16="http://schemas.microsoft.com/office/drawing/2014/main" id="{77C5A749-7440-1C90-9D5A-8487F965C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68" y="599617"/>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p:cNvPicPr>
            <a:picLocks noChangeAspect="1"/>
          </p:cNvPicPr>
          <p:nvPr/>
        </p:nvPicPr>
        <p:blipFill>
          <a:blip r:embed="rId2"/>
          <a:stretch>
            <a:fillRect/>
          </a:stretch>
        </p:blipFill>
        <p:spPr>
          <a:xfrm>
            <a:off x="-1761695" y="-3254190"/>
            <a:ext cx="14508480" cy="11869272"/>
          </a:xfrm>
          <a:prstGeom prst="rect">
            <a:avLst/>
          </a:prstGeom>
        </p:spPr>
      </p:pic>
      <p:sp>
        <p:nvSpPr>
          <p:cNvPr id="6" name="TextBox 5"/>
          <p:cNvSpPr txBox="1"/>
          <p:nvPr/>
        </p:nvSpPr>
        <p:spPr>
          <a:xfrm>
            <a:off x="-1430000" y="-1900518"/>
            <a:ext cx="11201529" cy="2375647"/>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E69706E8-9297-4231-8DE1-FAB24A023E11}"/>
              </a:ext>
            </a:extLst>
          </p:cNvPr>
          <p:cNvSpPr/>
          <p:nvPr/>
        </p:nvSpPr>
        <p:spPr>
          <a:xfrm>
            <a:off x="353568" y="-53789"/>
            <a:ext cx="11484864" cy="6647688"/>
          </a:xfrm>
          <a:prstGeom prst="horizontalScroll">
            <a:avLst/>
          </a:prstGeom>
          <a:blipFill>
            <a:blip r:embed="rId2"/>
            <a:tile tx="0" ty="0" sx="100000" sy="100000" flip="none" algn="tl"/>
          </a:bli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rgbClr val="0070C0"/>
              </a:solidFill>
              <a:latin typeface="+mj-lt"/>
            </a:endParaRPr>
          </a:p>
        </p:txBody>
      </p:sp>
      <p:sp>
        <p:nvSpPr>
          <p:cNvPr id="4" name="TextBox 3">
            <a:extLst>
              <a:ext uri="{FF2B5EF4-FFF2-40B4-BE49-F238E27FC236}">
                <a16:creationId xmlns:a16="http://schemas.microsoft.com/office/drawing/2014/main" id="{AB3DEAD1-CE36-4033-9C68-4A274BEDD43A}"/>
              </a:ext>
            </a:extLst>
          </p:cNvPr>
          <p:cNvSpPr txBox="1"/>
          <p:nvPr/>
        </p:nvSpPr>
        <p:spPr>
          <a:xfrm>
            <a:off x="1248006" y="1346308"/>
            <a:ext cx="10445060" cy="3785652"/>
          </a:xfrm>
          <a:prstGeom prst="rect">
            <a:avLst/>
          </a:prstGeom>
          <a:noFill/>
        </p:spPr>
        <p:txBody>
          <a:bodyPr wrap="square" rtlCol="0">
            <a:spAutoFit/>
          </a:bodyPr>
          <a:lstStyle/>
          <a:p>
            <a:pPr marL="180340" marR="0">
              <a:lnSpc>
                <a:spcPct val="100000"/>
              </a:lnSpc>
              <a:spcBef>
                <a:spcPts val="0"/>
              </a:spcBef>
              <a:spcAft>
                <a:spcPts val="0"/>
              </a:spcAft>
              <a:tabLst>
                <a:tab pos="270510" algn="l"/>
              </a:tabLst>
            </a:pPr>
            <a:r>
              <a:rPr lang="en-US" sz="4000" b="1" kern="0" dirty="0">
                <a:latin typeface="Times New Roman" panose="02020603050405020304" charset="0"/>
                <a:ea typeface="Times New Roman" panose="02020603050405020304" charset="0"/>
                <a:cs typeface="Times New Roman" panose="02020603050405020304" charset="0"/>
              </a:rPr>
              <a:t>2</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Chọn</a:t>
            </a:r>
            <a:r>
              <a:rPr lang="en-US" sz="4000" b="1" kern="0" dirty="0">
                <a:latin typeface="UTM Aquarelle" panose="02040603050506020204" pitchFamily="18" charset="0"/>
                <a:ea typeface="Times New Roman" panose="02020603050405020304" charset="0"/>
                <a:cs typeface="Times New Roman" panose="02020603050405020304" charset="0"/>
              </a:rPr>
              <a:t> 1 </a:t>
            </a:r>
            <a:r>
              <a:rPr lang="en-US" sz="4000" b="1" kern="0" dirty="0" err="1">
                <a:latin typeface="UTM Aquarelle" panose="02040603050506020204" pitchFamily="18" charset="0"/>
                <a:ea typeface="Times New Roman" panose="02020603050405020304" charset="0"/>
                <a:cs typeface="Times New Roman" panose="02020603050405020304" charset="0"/>
              </a:rPr>
              <a:t>trong</a:t>
            </a:r>
            <a:r>
              <a:rPr lang="en-US" sz="4000" b="1" kern="0" dirty="0">
                <a:latin typeface="UTM Aquarelle" panose="02040603050506020204" pitchFamily="18" charset="0"/>
                <a:ea typeface="Times New Roman" panose="02020603050405020304" charset="0"/>
                <a:cs typeface="Times New Roman" panose="02020603050405020304" charset="0"/>
              </a:rPr>
              <a:t> 2 </a:t>
            </a:r>
            <a:r>
              <a:rPr lang="en-US" sz="4000" b="1" kern="0" dirty="0" err="1">
                <a:latin typeface="UTM Aquarelle" panose="02040603050506020204" pitchFamily="18" charset="0"/>
                <a:ea typeface="Times New Roman" panose="02020603050405020304" charset="0"/>
                <a:cs typeface="Times New Roman" panose="02020603050405020304" charset="0"/>
              </a:rPr>
              <a:t>đề</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sau</a:t>
            </a:r>
            <a:r>
              <a:rPr lang="en-US" sz="4000" b="1" kern="0" dirty="0">
                <a:latin typeface="UTM Aquarelle" panose="02040603050506020204" pitchFamily="18" charset="0"/>
                <a:ea typeface="Times New Roman" panose="02020603050405020304" charset="0"/>
                <a:cs typeface="Times New Roman" panose="02020603050405020304" charset="0"/>
              </a:rPr>
              <a:t>:</a:t>
            </a:r>
          </a:p>
          <a:p>
            <a:pPr marL="180340" marR="0">
              <a:lnSpc>
                <a:spcPct val="100000"/>
              </a:lnSpc>
              <a:spcBef>
                <a:spcPts val="0"/>
              </a:spcBef>
              <a:spcAft>
                <a:spcPts val="0"/>
              </a:spcAft>
              <a:tabLst>
                <a:tab pos="270510" algn="l"/>
              </a:tabLst>
            </a:pPr>
            <a:r>
              <a:rPr lang="en-US" sz="4000" b="1" kern="0" dirty="0">
                <a:latin typeface="UTM Aquarelle" panose="02040603050506020204" pitchFamily="18" charset="0"/>
                <a:ea typeface="Times New Roman" panose="02020603050405020304" charset="0"/>
                <a:cs typeface="Times New Roman" panose="02020603050405020304" charset="0"/>
              </a:rPr>
              <a:t>    a) </a:t>
            </a:r>
            <a:r>
              <a:rPr lang="en-US" sz="4000" b="1" kern="0" dirty="0" err="1">
                <a:latin typeface="UTM Aquarelle" panose="02040603050506020204" pitchFamily="18" charset="0"/>
                <a:ea typeface="Times New Roman" panose="02020603050405020304" charset="0"/>
                <a:cs typeface="Times New Roman" panose="02020603050405020304" charset="0"/>
              </a:rPr>
              <a:t>Trao</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đổi</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với</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bạn</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cách</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hiểu</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của</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em</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về</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một</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trong</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các</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quyền</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nêu</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trên</a:t>
            </a:r>
            <a:r>
              <a:rPr lang="en-US" sz="4000" b="1" kern="0" dirty="0">
                <a:latin typeface="UTM Aquarelle" panose="02040603050506020204" pitchFamily="18" charset="0"/>
                <a:ea typeface="Times New Roman" panose="02020603050405020304" charset="0"/>
                <a:cs typeface="Times New Roman" panose="02020603050405020304" charset="0"/>
              </a:rPr>
              <a:t>. </a:t>
            </a:r>
          </a:p>
          <a:p>
            <a:pPr marL="180340" marR="0">
              <a:lnSpc>
                <a:spcPct val="100000"/>
              </a:lnSpc>
              <a:spcBef>
                <a:spcPts val="0"/>
              </a:spcBef>
              <a:spcAft>
                <a:spcPts val="0"/>
              </a:spcAft>
              <a:tabLst>
                <a:tab pos="270510" algn="l"/>
              </a:tabLst>
            </a:pPr>
            <a:r>
              <a:rPr lang="en-US" sz="4000" b="1" kern="0" dirty="0">
                <a:latin typeface="UTM Aquarelle" panose="02040603050506020204" pitchFamily="18" charset="0"/>
                <a:ea typeface="Times New Roman" panose="02020603050405020304" charset="0"/>
                <a:cs typeface="Times New Roman" panose="02020603050405020304" charset="0"/>
              </a:rPr>
              <a:t>    b) Trao </a:t>
            </a:r>
            <a:r>
              <a:rPr lang="en-US" sz="4000" b="1" kern="0" dirty="0" err="1">
                <a:latin typeface="UTM Aquarelle" panose="02040603050506020204" pitchFamily="18" charset="0"/>
                <a:ea typeface="Times New Roman" panose="02020603050405020304" charset="0"/>
                <a:cs typeface="Times New Roman" panose="02020603050405020304" charset="0"/>
              </a:rPr>
              <a:t>đổi</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với</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bạn</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về</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việc</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em</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mong</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muốn</a:t>
            </a:r>
            <a:r>
              <a:rPr lang="en-US" sz="4000" b="1" kern="0" dirty="0">
                <a:latin typeface="UTM Aquarelle" panose="02040603050506020204" pitchFamily="18" charset="0"/>
                <a:ea typeface="Times New Roman" panose="02020603050405020304" charset="0"/>
                <a:cs typeface="Times New Roman" panose="02020603050405020304" charset="0"/>
              </a:rPr>
              <a:t> cha </a:t>
            </a:r>
            <a:r>
              <a:rPr lang="en-US" sz="4000" b="1" kern="0" dirty="0" err="1">
                <a:latin typeface="UTM Aquarelle" panose="02040603050506020204" pitchFamily="18" charset="0"/>
                <a:ea typeface="Times New Roman" panose="02020603050405020304" charset="0"/>
                <a:cs typeface="Times New Roman" panose="02020603050405020304" charset="0"/>
              </a:rPr>
              <a:t>mẹ</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hoặc</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người</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lớn</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hiểu</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và</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giúp</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đỡ</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em</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thực</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hiện</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nguyện</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vọng</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của</a:t>
            </a:r>
            <a:r>
              <a:rPr lang="en-US" sz="4000" b="1" kern="0" dirty="0">
                <a:latin typeface="UTM Aquarelle" panose="02040603050506020204" pitchFamily="18" charset="0"/>
                <a:ea typeface="Times New Roman" panose="02020603050405020304" charset="0"/>
                <a:cs typeface="Times New Roman" panose="02020603050405020304" charset="0"/>
              </a:rPr>
              <a:t> </a:t>
            </a:r>
            <a:r>
              <a:rPr lang="en-US" sz="4000" b="1" kern="0" dirty="0" err="1">
                <a:latin typeface="UTM Aquarelle" panose="02040603050506020204" pitchFamily="18" charset="0"/>
                <a:ea typeface="Times New Roman" panose="02020603050405020304" charset="0"/>
                <a:cs typeface="Times New Roman" panose="02020603050405020304" charset="0"/>
              </a:rPr>
              <a:t>mình</a:t>
            </a:r>
            <a:r>
              <a:rPr lang="en-US" sz="4000" b="1" kern="0" dirty="0">
                <a:latin typeface="UTM Aquarelle" panose="02040603050506020204" pitchFamily="18" charset="0"/>
                <a:ea typeface="Times New Roman" panose="02020603050405020304" charset="0"/>
                <a:cs typeface="Times New Roman" panose="02020603050405020304" charset="0"/>
              </a:rPr>
              <a:t>.</a:t>
            </a:r>
            <a:endParaRPr lang="en-US" sz="3600" b="1" kern="0" dirty="0">
              <a:latin typeface="Times New Roman" panose="02020603050405020304" charset="0"/>
              <a:ea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207418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F8ECFA-34C3-B7F5-0B19-33F2F981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3" descr="image (2)">
            <a:extLst>
              <a:ext uri="{FF2B5EF4-FFF2-40B4-BE49-F238E27FC236}">
                <a16:creationId xmlns:a16="http://schemas.microsoft.com/office/drawing/2014/main" id="{9CA42B43-0722-A579-DDF8-D9C3273F6BC7}"/>
              </a:ext>
            </a:extLst>
          </p:cNvPr>
          <p:cNvPicPr>
            <a:picLocks noGrp="1" noChangeAspect="1"/>
          </p:cNvPicPr>
          <p:nvPr>
            <p:ph idx="1"/>
          </p:nvPr>
        </p:nvPicPr>
        <p:blipFill>
          <a:blip r:embed="rId3"/>
          <a:srcRect t="45862" b="748"/>
          <a:stretch/>
        </p:blipFill>
        <p:spPr>
          <a:xfrm>
            <a:off x="0" y="869522"/>
            <a:ext cx="12192000" cy="5138592"/>
          </a:xfrm>
          <a:prstGeom prst="rect">
            <a:avLst/>
          </a:prstGeom>
        </p:spPr>
      </p:pic>
    </p:spTree>
    <p:extLst>
      <p:ext uri="{BB962C8B-B14F-4D97-AF65-F5344CB8AC3E}">
        <p14:creationId xmlns:p14="http://schemas.microsoft.com/office/powerpoint/2010/main" val="3764039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F8ECFA-34C3-B7F5-0B19-33F2F981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image (2)">
            <a:extLst>
              <a:ext uri="{FF2B5EF4-FFF2-40B4-BE49-F238E27FC236}">
                <a16:creationId xmlns:a16="http://schemas.microsoft.com/office/drawing/2014/main" id="{CFE0504D-78E1-973E-49E3-19EB33FBEEE3}"/>
              </a:ext>
            </a:extLst>
          </p:cNvPr>
          <p:cNvPicPr>
            <a:picLocks noGrp="1" noChangeAspect="1"/>
          </p:cNvPicPr>
          <p:nvPr>
            <p:ph idx="1"/>
          </p:nvPr>
        </p:nvPicPr>
        <p:blipFill>
          <a:blip r:embed="rId3"/>
          <a:srcRect t="12889" b="51786"/>
          <a:stretch/>
        </p:blipFill>
        <p:spPr>
          <a:xfrm>
            <a:off x="-61707" y="847083"/>
            <a:ext cx="12253708" cy="5200300"/>
          </a:xfrm>
          <a:prstGeom prst="rect">
            <a:avLst/>
          </a:prstGeom>
        </p:spPr>
      </p:pic>
    </p:spTree>
    <p:extLst>
      <p:ext uri="{BB962C8B-B14F-4D97-AF65-F5344CB8AC3E}">
        <p14:creationId xmlns:p14="http://schemas.microsoft.com/office/powerpoint/2010/main" val="213796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F8ECFA-34C3-B7F5-0B19-33F2F981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descr="bồi dưỡng">
            <a:extLst>
              <a:ext uri="{FF2B5EF4-FFF2-40B4-BE49-F238E27FC236}">
                <a16:creationId xmlns:a16="http://schemas.microsoft.com/office/drawing/2014/main" id="{76F73D4D-29B6-4B1F-9FF8-50D02531304F}"/>
              </a:ext>
            </a:extLst>
          </p:cNvPr>
          <p:cNvPicPr>
            <a:picLocks noGrp="1" noChangeAspect="1"/>
          </p:cNvPicPr>
          <p:nvPr>
            <p:ph idx="1"/>
          </p:nvPr>
        </p:nvPicPr>
        <p:blipFill>
          <a:blip r:embed="rId3"/>
          <a:srcRect b="-200"/>
          <a:stretch/>
        </p:blipFill>
        <p:spPr>
          <a:xfrm>
            <a:off x="0" y="811237"/>
            <a:ext cx="12145252" cy="5269803"/>
          </a:xfrm>
          <a:prstGeom prst="rect">
            <a:avLst/>
          </a:prstGeom>
        </p:spPr>
      </p:pic>
    </p:spTree>
    <p:extLst>
      <p:ext uri="{BB962C8B-B14F-4D97-AF65-F5344CB8AC3E}">
        <p14:creationId xmlns:p14="http://schemas.microsoft.com/office/powerpoint/2010/main" val="3548705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m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68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A45511E-7F7E-0148-0DF7-9298AA058478}"/>
              </a:ext>
            </a:extLst>
          </p:cNvPr>
          <p:cNvSpPr txBox="1"/>
          <p:nvPr/>
        </p:nvSpPr>
        <p:spPr>
          <a:xfrm>
            <a:off x="2035979" y="2424038"/>
            <a:ext cx="8433551" cy="1569660"/>
          </a:xfrm>
          <a:prstGeom prst="rect">
            <a:avLst/>
          </a:prstGeom>
          <a:noFill/>
        </p:spPr>
        <p:txBody>
          <a:bodyPr wrap="square" rtlCol="0">
            <a:spAutoFit/>
          </a:bodyPr>
          <a:lstStyle/>
          <a:p>
            <a:pPr algn="ctr">
              <a:spcAft>
                <a:spcPts val="1800"/>
              </a:spcAft>
            </a:pP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Em</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hãy</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chia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sẻ</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những</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điều</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học</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được</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qua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bài</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 </a:t>
            </a:r>
            <a:r>
              <a:rPr lang="en-US" sz="4800" b="1" dirty="0" err="1">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này</a:t>
            </a:r>
            <a:r>
              <a:rPr lang="en-US" sz="4800" b="1" dirty="0">
                <a:solidFill>
                  <a:srgbClr val="C00000"/>
                </a:solidFill>
                <a:effectLst>
                  <a:outerShdw blurRad="38100" dist="38100" dir="2700000" algn="tl">
                    <a:srgbClr val="000000">
                      <a:alpha val="43137"/>
                    </a:srgbClr>
                  </a:outerShdw>
                </a:effectLst>
                <a:latin typeface="UTM Diana" panose="02040603050506020204" pitchFamily="18" charset="0"/>
                <a:cs typeface="Arial" panose="020B0604020202020204" pitchFamily="34" charset="0"/>
              </a:rPr>
              <a:t>.</a:t>
            </a:r>
          </a:p>
        </p:txBody>
      </p:sp>
      <p:pic>
        <p:nvPicPr>
          <p:cNvPr id="5"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570420" y="-194234"/>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2729" y="-194236"/>
            <a:ext cx="2209800" cy="238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5428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F8ECFA-34C3-B7F5-0B19-33F2F981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03686FD-2A6E-7FFC-F178-E40E5F70744C}"/>
              </a:ext>
            </a:extLst>
          </p:cNvPr>
          <p:cNvSpPr>
            <a:spLocks noGrp="1"/>
          </p:cNvSpPr>
          <p:nvPr>
            <p:ph idx="1"/>
          </p:nvPr>
        </p:nvSpPr>
        <p:spPr/>
        <p:txBody>
          <a:bodyPr/>
          <a:lstStyle/>
          <a:p>
            <a:endParaRPr lang="vi-VN" dirty="0"/>
          </a:p>
        </p:txBody>
      </p:sp>
      <p:sp>
        <p:nvSpPr>
          <p:cNvPr id="5" name="Horizontal Scroll 11">
            <a:extLst>
              <a:ext uri="{FF2B5EF4-FFF2-40B4-BE49-F238E27FC236}">
                <a16:creationId xmlns:a16="http://schemas.microsoft.com/office/drawing/2014/main" id="{62DD14EB-7E5D-DBAE-A8D7-A0C1681C4E39}"/>
              </a:ext>
            </a:extLst>
          </p:cNvPr>
          <p:cNvSpPr/>
          <p:nvPr/>
        </p:nvSpPr>
        <p:spPr>
          <a:xfrm>
            <a:off x="550508" y="141788"/>
            <a:ext cx="11212903" cy="6609804"/>
          </a:xfrm>
          <a:prstGeom prst="horizontalScroll">
            <a:avLst/>
          </a:prstGeom>
          <a:blipFill>
            <a:blip r:embed="rId3"/>
            <a:tile tx="0" ty="0" sx="100000" sy="100000" flip="none" algn="tl"/>
          </a:blip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5A1FED-9A91-BA57-40C0-420DA79C2A86}"/>
              </a:ext>
            </a:extLst>
          </p:cNvPr>
          <p:cNvSpPr txBox="1"/>
          <p:nvPr/>
        </p:nvSpPr>
        <p:spPr>
          <a:xfrm>
            <a:off x="1374278" y="2106546"/>
            <a:ext cx="9927771" cy="3416320"/>
          </a:xfrm>
          <a:prstGeom prst="rect">
            <a:avLst/>
          </a:prstGeom>
          <a:noFill/>
        </p:spPr>
        <p:txBody>
          <a:bodyPr wrap="square" rtlCol="0">
            <a:spAutoFit/>
          </a:bodyPr>
          <a:lstStyle/>
          <a:p>
            <a:pPr algn="just"/>
            <a:r>
              <a:rPr lang="en-US" sz="3600" dirty="0">
                <a:solidFill>
                  <a:schemeClr val="accent1">
                    <a:lumMod val="50000"/>
                  </a:schemeClr>
                </a:solidFill>
                <a:latin typeface="Times New Roman" panose="02020603050405020304" pitchFamily="18" charset="0"/>
                <a:cs typeface="Times New Roman" panose="02020603050405020304" pitchFamily="18" charset="0"/>
              </a:rPr>
              <a:t>     </a:t>
            </a:r>
            <a:r>
              <a:rPr lang="vi-VN" sz="3600" dirty="0">
                <a:solidFill>
                  <a:schemeClr val="accent1">
                    <a:lumMod val="50000"/>
                  </a:schemeClr>
                </a:solidFill>
                <a:latin typeface="Times New Roman" panose="02020603050405020304" pitchFamily="18" charset="0"/>
                <a:cs typeface="Times New Roman" panose="02020603050405020304" pitchFamily="18" charset="0"/>
              </a:rPr>
              <a:t>Quyền trẻ em là tất cả những gì trẻ em cần có để được sống và lớn lên một cách lành mạnh và an toàn. Quyền trẻ em nhằm đảm bảo cho trẻ em không chỉ là người tiếp nhận sự yêu thương và chăm sóc của người lớn, mà các em là những thành viên tham gia tích cực vào quá trình phát triển.</a:t>
            </a:r>
            <a:endParaRPr lang="en-US" sz="3600" dirty="0">
              <a:solidFill>
                <a:schemeClr val="accent1">
                  <a:lumMod val="50000"/>
                </a:schemeClr>
              </a:solidFill>
              <a:latin typeface="Tempus Sans ITC" panose="04020404030D07020202" pitchFamily="82" charset="0"/>
              <a:cs typeface="Times New Roman" panose="02020603050405020304" pitchFamily="18" charset="0"/>
            </a:endParaRPr>
          </a:p>
        </p:txBody>
      </p:sp>
    </p:spTree>
    <p:extLst>
      <p:ext uri="{BB962C8B-B14F-4D97-AF65-F5344CB8AC3E}">
        <p14:creationId xmlns:p14="http://schemas.microsoft.com/office/powerpoint/2010/main" val="392470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F8ECFA-34C3-B7F5-0B19-33F2F981C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67"/>
            <a:ext cx="12192000" cy="6887767"/>
          </a:xfrm>
          <a:prstGeom prst="rect">
            <a:avLst/>
          </a:prstGeom>
          <a:noFill/>
          <a:extLst>
            <a:ext uri="{909E8E84-426E-40DD-AFC4-6F175D3DCCD1}">
              <a14:hiddenFill xmlns:a14="http://schemas.microsoft.com/office/drawing/2010/main">
                <a:solidFill>
                  <a:srgbClr val="FFFFFF"/>
                </a:solidFill>
              </a14:hiddenFill>
            </a:ext>
          </a:extLst>
        </p:spPr>
      </p:pic>
      <p:pic>
        <p:nvPicPr>
          <p:cNvPr id="2" name="QuyenTreEm-AnhMy-2552379">
            <a:hlinkClick r:id="" action="ppaction://media"/>
            <a:extLst>
              <a:ext uri="{FF2B5EF4-FFF2-40B4-BE49-F238E27FC236}">
                <a16:creationId xmlns:a16="http://schemas.microsoft.com/office/drawing/2014/main" id="{D9804C8E-EEB3-2AEB-C38F-B445C818EA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0274" y="5876338"/>
            <a:ext cx="238125" cy="238125"/>
          </a:xfrm>
          <a:prstGeom prst="rect">
            <a:avLst/>
          </a:prstGeom>
        </p:spPr>
      </p:pic>
      <p:pic>
        <p:nvPicPr>
          <p:cNvPr id="1026" name="Picture 2" descr="tre em co bao nhieu bon phan so 1">
            <a:extLst>
              <a:ext uri="{FF2B5EF4-FFF2-40B4-BE49-F238E27FC236}">
                <a16:creationId xmlns:a16="http://schemas.microsoft.com/office/drawing/2014/main" id="{40156931-350B-C1AF-25EA-9C5BDF239D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32764"/>
            <a:ext cx="12192000" cy="609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F8ECFA-34C3-B7F5-0B19-33F2F981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6">
            <a:extLst>
              <a:ext uri="{FF2B5EF4-FFF2-40B4-BE49-F238E27FC236}">
                <a16:creationId xmlns:a16="http://schemas.microsoft.com/office/drawing/2014/main" id="{31E6B02F-BD30-9544-36DB-EF80DEEE3DB8}"/>
              </a:ext>
            </a:extLst>
          </p:cNvPr>
          <p:cNvSpPr txBox="1"/>
          <p:nvPr/>
        </p:nvSpPr>
        <p:spPr>
          <a:xfrm>
            <a:off x="168295" y="1886708"/>
            <a:ext cx="11948907" cy="2871812"/>
          </a:xfrm>
          <a:prstGeom prst="rect">
            <a:avLst/>
          </a:prstGeom>
        </p:spPr>
        <p:txBody>
          <a:bodyPr wrap="square" lIns="0" tIns="0" rIns="0" bIns="0" rtlCol="0" anchor="t">
            <a:spAutoFit/>
          </a:bodyPr>
          <a:lstStyle/>
          <a:p>
            <a:pPr algn="just">
              <a:lnSpc>
                <a:spcPct val="150000"/>
              </a:lnSpc>
            </a:pP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Về</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nhà</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tìm</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hiểu</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thêm</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các</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quyền</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bổn</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phận</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của</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trẻ</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em</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được</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quy</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định</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trong</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Luật</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Trẻ</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em</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trao</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đổi</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với</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người</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thân</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về</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những</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điều</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mình</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tìm</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hiểu</a:t>
            </a:r>
            <a:r>
              <a:rPr lang="en-US" sz="3200" b="1" dirty="0">
                <a:solidFill>
                  <a:srgbClr val="000000"/>
                </a:solidFill>
                <a:latin typeface="UTM Isadora" panose="02040603050506020204" pitchFamily="18" charset="0"/>
                <a:ea typeface="Calibri" panose="020F0502020204030204" pitchFamily="34" charset="0"/>
              </a:rPr>
              <a:t> </a:t>
            </a:r>
            <a:r>
              <a:rPr lang="en-US" sz="3200" b="1" dirty="0" err="1">
                <a:solidFill>
                  <a:srgbClr val="000000"/>
                </a:solidFill>
                <a:latin typeface="UTM Isadora" panose="02040603050506020204" pitchFamily="18" charset="0"/>
                <a:ea typeface="Calibri" panose="020F0502020204030204" pitchFamily="34" charset="0"/>
              </a:rPr>
              <a:t>được</a:t>
            </a:r>
            <a:r>
              <a:rPr lang="en-US" sz="3200" b="1" dirty="0">
                <a:solidFill>
                  <a:srgbClr val="000000"/>
                </a:solidFill>
                <a:latin typeface="UTM Isadora" panose="02040603050506020204" pitchFamily="18" charset="0"/>
                <a:ea typeface="Calibri" panose="020F0502020204030204" pitchFamily="34" charset="0"/>
              </a:rPr>
              <a:t>.</a:t>
            </a:r>
          </a:p>
          <a:p>
            <a:pPr algn="just">
              <a:lnSpc>
                <a:spcPct val="150000"/>
              </a:lnSpc>
            </a:pP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Làm</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một</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số</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công</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việc</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vừa</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sức</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để</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thực</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hiện</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bổn</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phận</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của</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trẻ</a:t>
            </a:r>
            <a:r>
              <a:rPr lang="en-US" sz="3200" b="1" dirty="0">
                <a:solidFill>
                  <a:srgbClr val="000000"/>
                </a:solidFill>
                <a:latin typeface="UTM Isadora" panose="02040603050506020204" pitchFamily="18" charset="0"/>
              </a:rPr>
              <a:t> </a:t>
            </a:r>
            <a:r>
              <a:rPr lang="en-US" sz="3200" b="1" dirty="0" err="1">
                <a:solidFill>
                  <a:srgbClr val="000000"/>
                </a:solidFill>
                <a:latin typeface="UTM Isadora" panose="02040603050506020204" pitchFamily="18" charset="0"/>
              </a:rPr>
              <a:t>em</a:t>
            </a:r>
            <a:r>
              <a:rPr lang="en-US" sz="3200" b="1" dirty="0">
                <a:solidFill>
                  <a:srgbClr val="000000"/>
                </a:solidFill>
                <a:latin typeface="UTM Isadora" panose="02040603050506020204" pitchFamily="18" charset="0"/>
              </a:rPr>
              <a:t>.</a:t>
            </a:r>
            <a:endParaRPr lang="en-US" sz="3200" dirty="0">
              <a:solidFill>
                <a:srgbClr val="000000"/>
              </a:solidFill>
              <a:latin typeface="UTM Isadora" panose="02040603050506020204" pitchFamily="18" charset="0"/>
            </a:endParaRPr>
          </a:p>
        </p:txBody>
      </p:sp>
    </p:spTree>
    <p:extLst>
      <p:ext uri="{BB962C8B-B14F-4D97-AF65-F5344CB8AC3E}">
        <p14:creationId xmlns:p14="http://schemas.microsoft.com/office/powerpoint/2010/main" val="7410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364956" y="2354938"/>
            <a:ext cx="10065026" cy="2215991"/>
          </a:xfrm>
          <a:prstGeom prst="rect">
            <a:avLst/>
          </a:prstGeom>
          <a:noFill/>
        </p:spPr>
        <p:txBody>
          <a:bodyPr wrap="square" rtlCol="0">
            <a:spAutoFit/>
          </a:bodyPr>
          <a:lstStyle/>
          <a:p>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FE24752-299A-4B6E-80D5-DA51FD95112E}"/>
              </a:ext>
            </a:extLst>
          </p:cNvPr>
          <p:cNvGrpSpPr/>
          <p:nvPr/>
        </p:nvGrpSpPr>
        <p:grpSpPr>
          <a:xfrm>
            <a:off x="125832" y="0"/>
            <a:ext cx="11430376" cy="5989983"/>
            <a:chOff x="125832" y="-1"/>
            <a:chExt cx="11430376" cy="5989983"/>
          </a:xfrm>
        </p:grpSpPr>
        <p:pic>
          <p:nvPicPr>
            <p:cNvPr id="4" name="Picture 2" descr="Kết quả hình ảnh cho boneca palito escola | Школьные проекты ...">
              <a:extLst>
                <a:ext uri="{FF2B5EF4-FFF2-40B4-BE49-F238E27FC236}">
                  <a16:creationId xmlns:a16="http://schemas.microsoft.com/office/drawing/2014/main" id="{636D8545-0D6C-8912-EA2D-BAEAD28D9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32" y="-1"/>
              <a:ext cx="11430376" cy="59899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6636C40-956C-3593-BDC6-E728A23C42D6}"/>
                </a:ext>
              </a:extLst>
            </p:cNvPr>
            <p:cNvPicPr>
              <a:picLocks noChangeAspect="1"/>
            </p:cNvPicPr>
            <p:nvPr/>
          </p:nvPicPr>
          <p:blipFill>
            <a:blip r:embed="rId4"/>
            <a:stretch>
              <a:fillRect/>
            </a:stretch>
          </p:blipFill>
          <p:spPr>
            <a:xfrm>
              <a:off x="2107096" y="3333415"/>
              <a:ext cx="8560903" cy="2177831"/>
            </a:xfrm>
            <a:prstGeom prst="rect">
              <a:avLst/>
            </a:prstGeom>
          </p:spPr>
        </p:pic>
      </p:grpSp>
    </p:spTree>
    <p:extLst>
      <p:ext uri="{BB962C8B-B14F-4D97-AF65-F5344CB8AC3E}">
        <p14:creationId xmlns:p14="http://schemas.microsoft.com/office/powerpoint/2010/main" val="3930980431"/>
      </p:ext>
    </p:extLst>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D NEIGHBORS VIETNAM] Quyền trẻ em">
            <a:hlinkClick r:id="" action="ppaction://media"/>
            <a:extLst>
              <a:ext uri="{FF2B5EF4-FFF2-40B4-BE49-F238E27FC236}">
                <a16:creationId xmlns:a16="http://schemas.microsoft.com/office/drawing/2014/main" id="{1F779ECF-6718-234C-9D2B-8EA1BE415974}"/>
              </a:ext>
            </a:extLst>
          </p:cNvPr>
          <p:cNvPicPr>
            <a:picLocks noGrp="1" noChangeAspect="1"/>
          </p:cNvPicPr>
          <p:nvPr>
            <p:ph idx="1"/>
            <a:videoFile r:link="rId1"/>
            <p:extLst>
              <p:ext uri="{DAA4B4D4-6D71-4841-9C94-3DE7FCFB9230}">
                <p14:media xmlns:p14="http://schemas.microsoft.com/office/powerpoint/2010/main" r:embed="rId2">
                  <p14:trim st="6829" end="23956.9999"/>
                </p14:media>
              </p:ext>
            </p:extLst>
          </p:nvPr>
        </p:nvPicPr>
        <p:blipFill>
          <a:blip r:embed="rId4"/>
          <a:stretch>
            <a:fillRect/>
          </a:stretch>
        </p:blipFill>
        <p:spPr>
          <a:xfrm>
            <a:off x="1" y="0"/>
            <a:ext cx="12149796" cy="6858000"/>
          </a:xfrm>
        </p:spPr>
      </p:pic>
    </p:spTree>
    <p:extLst>
      <p:ext uri="{BB962C8B-B14F-4D97-AF65-F5344CB8AC3E}">
        <p14:creationId xmlns:p14="http://schemas.microsoft.com/office/powerpoint/2010/main" val="857955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F8ECFA-34C3-B7F5-0B19-33F2F981C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633F51-F1DF-1BBC-9025-DC5CACAD9412}"/>
              </a:ext>
            </a:extLst>
          </p:cNvPr>
          <p:cNvSpPr txBox="1"/>
          <p:nvPr/>
        </p:nvSpPr>
        <p:spPr>
          <a:xfrm>
            <a:off x="773724" y="2189871"/>
            <a:ext cx="10766474" cy="2007344"/>
          </a:xfrm>
          <a:prstGeom prst="rect">
            <a:avLst/>
          </a:prstGeom>
          <a:noFill/>
        </p:spPr>
        <p:txBody>
          <a:bodyPr wrap="square" rtlCol="0">
            <a:spAutoFit/>
          </a:bodyPr>
          <a:lstStyle/>
          <a:p>
            <a:pPr>
              <a:lnSpc>
                <a:spcPct val="150000"/>
              </a:lnSpc>
            </a:pPr>
            <a:r>
              <a:rPr lang="en-US" sz="4400" b="1" dirty="0">
                <a:latin typeface="UTM Isadora" panose="02040603050506020204" pitchFamily="18" charset="0"/>
              </a:rPr>
              <a:t>- </a:t>
            </a:r>
            <a:r>
              <a:rPr lang="en-US" sz="4400" b="1" dirty="0" err="1">
                <a:latin typeface="UTM Isadora" panose="02040603050506020204" pitchFamily="18" charset="0"/>
              </a:rPr>
              <a:t>Những</a:t>
            </a:r>
            <a:r>
              <a:rPr lang="en-US" sz="4400" b="1" dirty="0">
                <a:latin typeface="UTM Isadora" panose="02040603050506020204" pitchFamily="18" charset="0"/>
              </a:rPr>
              <a:t> </a:t>
            </a:r>
            <a:r>
              <a:rPr lang="en-US" sz="4400" b="1" dirty="0" err="1">
                <a:latin typeface="UTM Isadora" panose="02040603050506020204" pitchFamily="18" charset="0"/>
              </a:rPr>
              <a:t>quyền</a:t>
            </a:r>
            <a:r>
              <a:rPr lang="en-US" sz="4400" b="1" dirty="0">
                <a:latin typeface="UTM Isadora" panose="02040603050506020204" pitchFamily="18" charset="0"/>
              </a:rPr>
              <a:t> </a:t>
            </a:r>
            <a:r>
              <a:rPr lang="en-US" sz="4400" b="1" dirty="0" err="1">
                <a:latin typeface="UTM Isadora" panose="02040603050506020204" pitchFamily="18" charset="0"/>
              </a:rPr>
              <a:t>nào</a:t>
            </a:r>
            <a:r>
              <a:rPr lang="en-US" sz="4400" b="1" dirty="0">
                <a:latin typeface="UTM Isadora" panose="02040603050506020204" pitchFamily="18" charset="0"/>
              </a:rPr>
              <a:t> </a:t>
            </a:r>
            <a:r>
              <a:rPr lang="en-US" sz="4400" b="1" dirty="0" err="1">
                <a:latin typeface="UTM Isadora" panose="02040603050506020204" pitchFamily="18" charset="0"/>
              </a:rPr>
              <a:t>của</a:t>
            </a:r>
            <a:r>
              <a:rPr lang="en-US" sz="4400" b="1" dirty="0">
                <a:latin typeface="UTM Isadora" panose="02040603050506020204" pitchFamily="18" charset="0"/>
              </a:rPr>
              <a:t> </a:t>
            </a:r>
            <a:r>
              <a:rPr lang="en-US" sz="4400" b="1" dirty="0" err="1">
                <a:latin typeface="UTM Isadora" panose="02040603050506020204" pitchFamily="18" charset="0"/>
              </a:rPr>
              <a:t>trẻ</a:t>
            </a:r>
            <a:r>
              <a:rPr lang="en-US" sz="4400" b="1" dirty="0">
                <a:latin typeface="UTM Isadora" panose="02040603050506020204" pitchFamily="18" charset="0"/>
              </a:rPr>
              <a:t> </a:t>
            </a:r>
            <a:r>
              <a:rPr lang="en-US" sz="4400" b="1" dirty="0" err="1">
                <a:latin typeface="UTM Isadora" panose="02040603050506020204" pitchFamily="18" charset="0"/>
              </a:rPr>
              <a:t>em</a:t>
            </a:r>
            <a:r>
              <a:rPr lang="en-US" sz="4400" b="1" dirty="0">
                <a:latin typeface="UTM Isadora" panose="02040603050506020204" pitchFamily="18" charset="0"/>
              </a:rPr>
              <a:t> </a:t>
            </a:r>
            <a:r>
              <a:rPr lang="en-US" sz="4400" b="1" dirty="0" err="1">
                <a:latin typeface="UTM Isadora" panose="02040603050506020204" pitchFamily="18" charset="0"/>
              </a:rPr>
              <a:t>được</a:t>
            </a:r>
            <a:r>
              <a:rPr lang="en-US" sz="4400" b="1" dirty="0">
                <a:latin typeface="UTM Isadora" panose="02040603050506020204" pitchFamily="18" charset="0"/>
              </a:rPr>
              <a:t> </a:t>
            </a:r>
            <a:r>
              <a:rPr lang="en-US" sz="4400" b="1" dirty="0" err="1">
                <a:latin typeface="UTM Isadora" panose="02040603050506020204" pitchFamily="18" charset="0"/>
              </a:rPr>
              <a:t>nhắc</a:t>
            </a:r>
            <a:r>
              <a:rPr lang="en-US" sz="4400" b="1" dirty="0">
                <a:latin typeface="UTM Isadora" panose="02040603050506020204" pitchFamily="18" charset="0"/>
              </a:rPr>
              <a:t> </a:t>
            </a:r>
            <a:r>
              <a:rPr lang="en-US" sz="4400" b="1" dirty="0" err="1">
                <a:latin typeface="UTM Isadora" panose="02040603050506020204" pitchFamily="18" charset="0"/>
              </a:rPr>
              <a:t>đến</a:t>
            </a:r>
            <a:r>
              <a:rPr lang="en-US" sz="4400" b="1" dirty="0">
                <a:latin typeface="UTM Isadora" panose="02040603050506020204" pitchFamily="18" charset="0"/>
              </a:rPr>
              <a:t> </a:t>
            </a:r>
            <a:r>
              <a:rPr lang="en-US" sz="4400" b="1" dirty="0" err="1">
                <a:latin typeface="UTM Isadora" panose="02040603050506020204" pitchFamily="18" charset="0"/>
              </a:rPr>
              <a:t>trong</a:t>
            </a:r>
            <a:r>
              <a:rPr lang="en-US" sz="4400" b="1" dirty="0">
                <a:latin typeface="UTM Isadora" panose="02040603050506020204" pitchFamily="18" charset="0"/>
              </a:rPr>
              <a:t> video </a:t>
            </a:r>
            <a:r>
              <a:rPr lang="en-US" sz="4400" b="1" dirty="0" err="1">
                <a:latin typeface="UTM Isadora" panose="02040603050506020204" pitchFamily="18" charset="0"/>
              </a:rPr>
              <a:t>trên</a:t>
            </a:r>
            <a:r>
              <a:rPr lang="en-US" sz="4400" b="1" dirty="0">
                <a:latin typeface="UTM Isadora" panose="02040603050506020204" pitchFamily="18" charset="0"/>
              </a:rPr>
              <a:t>?</a:t>
            </a:r>
            <a:endParaRPr lang="vi-VN"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q7"/>
          <p:cNvPicPr>
            <a:picLocks noGrp="1" noChangeAspect="1"/>
          </p:cNvPicPr>
          <p:nvPr>
            <p:ph idx="1"/>
          </p:nvPr>
        </p:nvPicPr>
        <p:blipFill>
          <a:blip r:embed="rId2"/>
          <a:stretch>
            <a:fillRect/>
          </a:stretch>
        </p:blipFill>
        <p:spPr>
          <a:xfrm>
            <a:off x="1" y="-1045029"/>
            <a:ext cx="13184776" cy="87346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quyền bảo vệ"/>
          <p:cNvPicPr>
            <a:picLocks noGrp="1" noChangeAspect="1"/>
          </p:cNvPicPr>
          <p:nvPr>
            <p:ph idx="1"/>
          </p:nvPr>
        </p:nvPicPr>
        <p:blipFill>
          <a:blip r:embed="rId2"/>
          <a:stretch>
            <a:fillRect/>
          </a:stretch>
        </p:blipFill>
        <p:spPr>
          <a:xfrm>
            <a:off x="-339633" y="-156753"/>
            <a:ext cx="12940936" cy="71430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quyền sống vs bố mẹ"/>
          <p:cNvPicPr>
            <a:picLocks noGrp="1" noChangeAspect="1"/>
          </p:cNvPicPr>
          <p:nvPr>
            <p:ph idx="1"/>
          </p:nvPr>
        </p:nvPicPr>
        <p:blipFill>
          <a:blip r:embed="rId2"/>
          <a:stretch>
            <a:fillRect/>
          </a:stretch>
        </p:blipFill>
        <p:spPr>
          <a:xfrm>
            <a:off x="148046" y="-87085"/>
            <a:ext cx="11887199" cy="720489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khai sinh"/>
          <p:cNvPicPr>
            <a:picLocks noGrp="1" noChangeAspect="1"/>
          </p:cNvPicPr>
          <p:nvPr>
            <p:ph sz="half" idx="1"/>
          </p:nvPr>
        </p:nvPicPr>
        <p:blipFill>
          <a:blip r:embed="rId2"/>
          <a:stretch>
            <a:fillRect/>
          </a:stretch>
        </p:blipFill>
        <p:spPr>
          <a:xfrm>
            <a:off x="-327298" y="-1082358"/>
            <a:ext cx="4986383" cy="5985284"/>
          </a:xfrm>
          <a:prstGeom prst="rect">
            <a:avLst/>
          </a:prstGeom>
        </p:spPr>
      </p:pic>
      <p:pic>
        <p:nvPicPr>
          <p:cNvPr id="12" name="Content Placeholder 11" descr="bảo vệ"/>
          <p:cNvPicPr>
            <a:picLocks noGrp="1" noChangeAspect="1"/>
          </p:cNvPicPr>
          <p:nvPr>
            <p:ph sz="half" idx="2"/>
          </p:nvPr>
        </p:nvPicPr>
        <p:blipFill>
          <a:blip r:embed="rId3"/>
          <a:stretch>
            <a:fillRect/>
          </a:stretch>
        </p:blipFill>
        <p:spPr>
          <a:xfrm>
            <a:off x="6696891" y="-624977"/>
            <a:ext cx="6226629" cy="5031514"/>
          </a:xfrm>
          <a:prstGeom prst="rect">
            <a:avLst/>
          </a:prstGeom>
        </p:spPr>
      </p:pic>
      <p:pic>
        <p:nvPicPr>
          <p:cNvPr id="14" name="Picture 13" descr="quyền"/>
          <p:cNvPicPr>
            <a:picLocks noChangeAspect="1"/>
          </p:cNvPicPr>
          <p:nvPr/>
        </p:nvPicPr>
        <p:blipFill>
          <a:blip r:embed="rId4"/>
          <a:stretch>
            <a:fillRect/>
          </a:stretch>
        </p:blipFill>
        <p:spPr>
          <a:xfrm>
            <a:off x="3944983" y="3333296"/>
            <a:ext cx="4058194" cy="35247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yền 3"/>
          <p:cNvPicPr>
            <a:picLocks noChangeAspect="1"/>
          </p:cNvPicPr>
          <p:nvPr/>
        </p:nvPicPr>
        <p:blipFill>
          <a:blip r:embed="rId2"/>
          <a:stretch>
            <a:fillRect/>
          </a:stretch>
        </p:blipFill>
        <p:spPr>
          <a:xfrm>
            <a:off x="3099028" y="2574334"/>
            <a:ext cx="5592626" cy="4241800"/>
          </a:xfrm>
          <a:prstGeom prst="rect">
            <a:avLst/>
          </a:prstGeom>
        </p:spPr>
      </p:pic>
      <p:pic>
        <p:nvPicPr>
          <p:cNvPr id="11" name="Content Placeholder 10" descr="q4"/>
          <p:cNvPicPr>
            <a:picLocks noGrp="1" noChangeAspect="1"/>
          </p:cNvPicPr>
          <p:nvPr>
            <p:ph sz="half" idx="1"/>
          </p:nvPr>
        </p:nvPicPr>
        <p:blipFill>
          <a:blip r:embed="rId3"/>
          <a:stretch>
            <a:fillRect/>
          </a:stretch>
        </p:blipFill>
        <p:spPr>
          <a:xfrm>
            <a:off x="-117475" y="0"/>
            <a:ext cx="4571365" cy="3818255"/>
          </a:xfrm>
          <a:prstGeom prst="rect">
            <a:avLst/>
          </a:prstGeom>
        </p:spPr>
      </p:pic>
      <p:pic>
        <p:nvPicPr>
          <p:cNvPr id="17" name="Content Placeholder 16" descr="q6"/>
          <p:cNvPicPr>
            <a:picLocks noGrp="1" noChangeAspect="1"/>
          </p:cNvPicPr>
          <p:nvPr>
            <p:ph sz="half" idx="2"/>
          </p:nvPr>
        </p:nvPicPr>
        <p:blipFill>
          <a:blip r:embed="rId4"/>
          <a:stretch>
            <a:fillRect/>
          </a:stretch>
        </p:blipFill>
        <p:spPr>
          <a:xfrm>
            <a:off x="6574972" y="0"/>
            <a:ext cx="6679474" cy="36227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223</Words>
  <Application>Microsoft Office PowerPoint</Application>
  <PresentationFormat>Widescreen</PresentationFormat>
  <Paragraphs>11</Paragraphs>
  <Slides>19</Slides>
  <Notes>0</Notes>
  <HiddenSlides>0</HiddenSlides>
  <MMClips>2</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19</vt:i4>
      </vt:variant>
    </vt:vector>
  </HeadingPairs>
  <TitlesOfParts>
    <vt:vector size="38" baseType="lpstr">
      <vt:lpstr>A3.OpenSansBold-San</vt:lpstr>
      <vt:lpstr>A3.OpenSans-San</vt:lpstr>
      <vt:lpstr>Arial</vt:lpstr>
      <vt:lpstr>Calibri</vt:lpstr>
      <vt:lpstr>Calibri Light</vt:lpstr>
      <vt:lpstr>Franklin Gothic Book</vt:lpstr>
      <vt:lpstr>Franklin Gothic Medium</vt:lpstr>
      <vt:lpstr>Tempus Sans ITC</vt:lpstr>
      <vt:lpstr>Times New Roman</vt:lpstr>
      <vt:lpstr>UTM Aquarelle</vt:lpstr>
      <vt:lpstr>UTM Avo</vt:lpstr>
      <vt:lpstr>UTM Deutsch Gothic</vt:lpstr>
      <vt:lpstr>UTM Diana</vt:lpstr>
      <vt:lpstr>UTM Isadora</vt:lpstr>
      <vt:lpstr>UTM LinotypeZapfino KT</vt:lpstr>
      <vt:lpstr>Office Theme</vt:lpstr>
      <vt:lpstr>1_Office Theme</vt:lpstr>
      <vt:lpstr>2_Office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ASUS</dc:creator>
  <cp:lastModifiedBy>ĐÔNG VŨ</cp:lastModifiedBy>
  <cp:revision>142</cp:revision>
  <dcterms:created xsi:type="dcterms:W3CDTF">2024-08-07T14:41:00Z</dcterms:created>
  <dcterms:modified xsi:type="dcterms:W3CDTF">2024-09-01T03:44:45Z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3E2A2F1FDE4A4262941B63F1B1AA8CFD_11</vt:lpwstr>
  </property>
  <property fmtid="{D5CDD505-2E9C-101B-9397-08002B2CF9AE}" pid="3" name="KSOProductBuildVer">
    <vt:lpwstr>1033-12.2.0.17119</vt:lpwstr>
  </property>
</Properties>
</file>