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256" r:id="rId3"/>
    <p:sldId id="5585" r:id="rId4"/>
    <p:sldId id="5586" r:id="rId5"/>
    <p:sldId id="5593" r:id="rId6"/>
    <p:sldId id="5594" r:id="rId7"/>
    <p:sldId id="5587" r:id="rId8"/>
    <p:sldId id="5589" r:id="rId9"/>
    <p:sldId id="5590" r:id="rId10"/>
    <p:sldId id="5588" r:id="rId11"/>
    <p:sldId id="5595" r:id="rId12"/>
    <p:sldId id="5596" r:id="rId13"/>
    <p:sldId id="5597" r:id="rId14"/>
    <p:sldId id="5598" r:id="rId15"/>
    <p:sldId id="32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49E7"/>
    <a:srgbClr val="EC3A3B"/>
    <a:srgbClr val="B03928"/>
    <a:srgbClr val="FF7373"/>
    <a:srgbClr val="5EE0FE"/>
    <a:srgbClr val="FCBD24"/>
    <a:srgbClr val="69E781"/>
    <a:srgbClr val="5EB2FC"/>
    <a:srgbClr val="EEF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CBA95-38D1-48DD-9FA7-879A94F2DDC6}" type="datetimeFigureOut">
              <a:rPr lang="en-US" smtClean="0"/>
              <a:t>06/09/2024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69FC1-5AD8-400B-90E7-F7D5C63B9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6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840acf42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840acf42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30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840acf42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840acf42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821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426C-7214-7455-699C-A1685D255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E14D2-40A3-B8D4-4971-FEEE3B1CA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A3154-0748-57F2-F1FA-5A04398C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E065-1977-48EC-91B8-7CA475C49CB8}" type="datetimeFigureOut">
              <a:rPr lang="en-US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D554-70C9-7890-A5DB-DAEA832C5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FB1FF-9BFA-4867-70DA-6ABEB2E1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C9D0-80D8-414A-82EF-F784EF18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98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E6A6E-120F-A69B-86F1-B1D1FD3A7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212F8-DBD3-7F24-AD08-5FAE5514F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E6FE8-43D5-10BF-9F60-B0A7198F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E065-1977-48EC-91B8-7CA475C49CB8}" type="datetimeFigureOut">
              <a:rPr lang="en-US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03693-767C-A185-C2C1-9CB83C1D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EC9A8-B3F2-95A9-BA79-3241CAD5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C9D0-80D8-414A-82EF-F784EF18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97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AA37FF-CEC7-195E-4005-CC423882C6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84218-8207-0D99-E7C5-92EFF8E12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CE445-BF7C-86A6-FBDB-E2F92DF0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E065-1977-48EC-91B8-7CA475C49CB8}" type="datetimeFigureOut">
              <a:rPr lang="en-US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2405A-3EA2-97E9-7C27-E392EECC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3E8FA-D68C-35EE-01A6-22FF7D8F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C9D0-80D8-414A-82EF-F784EF18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89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3BE7A-90CE-0869-F7BB-FAB8764A0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7616D-F54B-2086-0DF6-84FDFAC6C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415AE-057B-1174-D9B8-A187876A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E065-1977-48EC-91B8-7CA475C49CB8}" type="datetimeFigureOut">
              <a:rPr lang="en-US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9704F-FEA0-C47F-532F-2C6387F7D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7DF89-490F-75D3-66C1-5DDE07FB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C9D0-80D8-414A-82EF-F784EF18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7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06A85-7436-BADD-65E6-30F4B3702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59D84-6DCD-231C-7419-1516A591F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849EB-1E24-A0CD-1902-C1F5A238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E065-1977-48EC-91B8-7CA475C49CB8}" type="datetimeFigureOut">
              <a:rPr lang="en-US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EB9DA-F60C-DFAF-9156-C5738175B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4A1A9-2754-853D-1E17-34E6281D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C9D0-80D8-414A-82EF-F784EF18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6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F9D8B-A260-2B91-8F7D-9EE9FD5C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97608-3AFB-AAE6-282F-0FF01E04C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C16E6C-45D2-102E-331E-31D142B3A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9BE5F-4EEA-8DA1-DFDC-8D2BEE1A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E065-1977-48EC-91B8-7CA475C49CB8}" type="datetimeFigureOut">
              <a:rPr lang="en-US" smtClean="0"/>
              <a:t>06/09/2024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A60FFF-1797-44AD-11D5-FCFFAF808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9E4D1-872B-ECEC-5192-A76E1C0EB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C9D0-80D8-414A-82EF-F784EF18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30121-83BB-13E8-5D83-0AC0ED3C3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E952E-8673-567E-A146-6061C6EE2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87997C-DFB1-AF83-4AB8-C7CF09E43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C5D88C-38FA-E742-572E-6B074EC2A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DB0E78-9175-C4F2-3EBD-6DD96D048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4ADC53-1C94-3CF1-332E-F072B6CFE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E065-1977-48EC-91B8-7CA475C49CB8}" type="datetimeFigureOut">
              <a:rPr lang="en-US" smtClean="0"/>
              <a:t>06/09/2024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B26EDB-207C-C84A-8AF9-20C6E4092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F63993-14F6-9EF4-557F-A477050B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C9D0-80D8-414A-82EF-F784EF18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78C7D-3208-D5D6-1A6C-8CAA4461C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C87580-06D2-493E-CC7A-63CBD709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E065-1977-48EC-91B8-7CA475C49CB8}" type="datetimeFigureOut">
              <a:rPr lang="en-US" smtClean="0"/>
              <a:t>06/09/2024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88476-2AF3-F80B-3DAA-61F090AE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9E014-D0F3-15A8-52A3-CE9871F1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C9D0-80D8-414A-82EF-F784EF18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1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8BA1A6-5F72-8153-25F2-9F74D8480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E065-1977-48EC-91B8-7CA475C49CB8}" type="datetimeFigureOut">
              <a:rPr lang="en-US" smtClean="0"/>
              <a:t>06/09/2024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7DD28E-8986-FF45-1CB4-09EDB63B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CF480-D710-13D6-B83C-9EC453ED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C9D0-80D8-414A-82EF-F784EF18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21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B36B2-BFCE-110A-907E-08619362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FE194-D173-2EA6-6DAF-17B740507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2955A-844E-255D-02BD-A3B90F2D4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8581E-E21E-9ECC-1323-CFE17682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E065-1977-48EC-91B8-7CA475C49CB8}" type="datetimeFigureOut">
              <a:rPr lang="en-US" smtClean="0"/>
              <a:t>06/09/2024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7A02A-798D-0F4A-E674-446566DC2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9BFBA-D8BC-16D8-F255-9EDC7FF3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C9D0-80D8-414A-82EF-F784EF18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8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AF177-0CE6-D6F6-048E-0ECD2686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3EC604-6700-82E2-951A-FA99BDEC2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9C60F-0B0B-9995-FA33-6C53AAC61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B9EBA2-3658-2242-06F0-7BCAD74A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E065-1977-48EC-91B8-7CA475C49CB8}" type="datetimeFigureOut">
              <a:rPr lang="en-US" smtClean="0"/>
              <a:t>06/09/2024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A8CD8-C4E8-EE01-717E-A631F46A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226DF-199E-29B2-66D6-CF70D5D5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C9D0-80D8-414A-82EF-F784EF18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3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CFC653-8912-F1AC-F08A-FF0AB15D7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025BD-FB92-3847-6FE3-9C572009C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738CA-000B-0A6C-C82E-49DB57D9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FE065-1977-48EC-91B8-7CA475C49CB8}" type="datetimeFigureOut">
              <a:rPr lang="en-US" smtClean="0"/>
              <a:t>06/09/2024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307F5-361F-535F-82DE-E77CEC52E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D8C68-D9D5-258D-F827-86881301E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8C9D0-80D8-414A-82EF-F784EF189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5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b="21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525115" y="1501009"/>
            <a:ext cx="9720905" cy="5400000"/>
            <a:chOff x="1235547" y="1328057"/>
            <a:chExt cx="9720905" cy="540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45" name="Rectangle: Rounded Corners 44"/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-160643" y="4518000"/>
            <a:ext cx="2127826" cy="2340000"/>
            <a:chOff x="-160643" y="4518000"/>
            <a:chExt cx="2127826" cy="234000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60643" y="5058000"/>
              <a:ext cx="1830400" cy="1800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3911" y="4518000"/>
              <a:ext cx="1463272" cy="234000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10147332" y="4518000"/>
            <a:ext cx="2044668" cy="2340000"/>
            <a:chOff x="10147332" y="4518000"/>
            <a:chExt cx="2044668" cy="234000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15680" y="4878000"/>
              <a:ext cx="1376320" cy="1980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47332" y="4518000"/>
              <a:ext cx="1618240" cy="2340000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6430" y="289016"/>
            <a:ext cx="6979141" cy="898863"/>
          </a:xfrm>
          <a:prstGeom prst="rect">
            <a:avLst/>
          </a:prstGeom>
        </p:spPr>
      </p:pic>
      <p:pic>
        <p:nvPicPr>
          <p:cNvPr id="72" name="Picture 71" descr="A picture containing outdoor object, window&#10;&#10;Description automatically generated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42380" r="49524" b="38254"/>
          <a:stretch>
            <a:fillRect/>
          </a:stretch>
        </p:blipFill>
        <p:spPr>
          <a:xfrm>
            <a:off x="-4885" y="0"/>
            <a:ext cx="3060000" cy="1224000"/>
          </a:xfrm>
          <a:prstGeom prst="rect">
            <a:avLst/>
          </a:prstGeom>
        </p:spPr>
      </p:pic>
      <p:pic>
        <p:nvPicPr>
          <p:cNvPr id="71" name="Picture 70" descr="A picture containing outdoor object, window&#10;&#10;Description automatically generated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42380" r="952" b="38254"/>
          <a:stretch>
            <a:fillRect/>
          </a:stretch>
        </p:blipFill>
        <p:spPr>
          <a:xfrm>
            <a:off x="9136885" y="0"/>
            <a:ext cx="3060000" cy="1224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94258" y="2270759"/>
            <a:ext cx="8139543" cy="6960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600" b="1" dirty="0">
                <a:solidFill>
                  <a:srgbClr val="4949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 ĐỨC 5</a:t>
            </a:r>
          </a:p>
        </p:txBody>
      </p:sp>
      <p:pic>
        <p:nvPicPr>
          <p:cNvPr id="20" name="SundialDreams-KevinKern-26377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6724" y="5556335"/>
            <a:ext cx="406400" cy="40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0ACD8E-A1F5-77A9-1F26-8FF6858DEA4B}"/>
              </a:ext>
            </a:extLst>
          </p:cNvPr>
          <p:cNvSpPr/>
          <p:nvPr/>
        </p:nvSpPr>
        <p:spPr>
          <a:xfrm>
            <a:off x="1856502" y="3254726"/>
            <a:ext cx="8778725" cy="202561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600" b="1" dirty="0" err="1">
                <a:solidFill>
                  <a:srgbClr val="EC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600" b="1" dirty="0">
                <a:solidFill>
                  <a:srgbClr val="EC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BIẾT ƠN NHỮNG NGƯỜI CÓ CÔNG VỚI QUÊ HƯƠNG, ĐẤT NƯỚC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3600" b="1" dirty="0">
                <a:solidFill>
                  <a:srgbClr val="EC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dirty="0" err="1">
                <a:solidFill>
                  <a:srgbClr val="EC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altLang="en-US" sz="3600" b="1" dirty="0">
                <a:solidFill>
                  <a:srgbClr val="EC3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6B3526-D5E6-0AD2-E35E-FD92D89BD804}"/>
              </a:ext>
            </a:extLst>
          </p:cNvPr>
          <p:cNvGrpSpPr/>
          <p:nvPr/>
        </p:nvGrpSpPr>
        <p:grpSpPr>
          <a:xfrm>
            <a:off x="250723" y="47115"/>
            <a:ext cx="11803625" cy="6763770"/>
            <a:chOff x="250723" y="47115"/>
            <a:chExt cx="11803625" cy="676377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790BA58-3290-87E6-6AAB-48C43F93F755}"/>
                </a:ext>
              </a:extLst>
            </p:cNvPr>
            <p:cNvSpPr/>
            <p:nvPr/>
          </p:nvSpPr>
          <p:spPr>
            <a:xfrm>
              <a:off x="10284541" y="47115"/>
              <a:ext cx="1769807" cy="1342104"/>
            </a:xfrm>
            <a:prstGeom prst="roundRect">
              <a:avLst/>
            </a:prstGeom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CF1574-57D5-E4D5-01BA-43689D4DD6B7}"/>
                </a:ext>
              </a:extLst>
            </p:cNvPr>
            <p:cNvGrpSpPr/>
            <p:nvPr/>
          </p:nvGrpSpPr>
          <p:grpSpPr>
            <a:xfrm>
              <a:off x="250723" y="436596"/>
              <a:ext cx="11312013" cy="6374289"/>
              <a:chOff x="181896" y="360807"/>
              <a:chExt cx="11312013" cy="6374289"/>
            </a:xfrm>
            <a:solidFill>
              <a:srgbClr val="FFFFFF"/>
            </a:solidFill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719C9B84-6526-9C05-08F2-CF61A209547A}"/>
                  </a:ext>
                </a:extLst>
              </p:cNvPr>
              <p:cNvSpPr/>
              <p:nvPr/>
            </p:nvSpPr>
            <p:spPr>
              <a:xfrm>
                <a:off x="181896" y="5392992"/>
                <a:ext cx="1769807" cy="1342104"/>
              </a:xfrm>
              <a:prstGeom prst="roundRect">
                <a:avLst/>
              </a:prstGeom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CD26C69-45F1-E8CD-0679-75352FC6FF55}"/>
                  </a:ext>
                </a:extLst>
              </p:cNvPr>
              <p:cNvSpPr/>
              <p:nvPr/>
            </p:nvSpPr>
            <p:spPr>
              <a:xfrm>
                <a:off x="560437" y="360807"/>
                <a:ext cx="10933472" cy="61746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 THỰC</a:t>
                </a:r>
                <a:endParaRPr lang="en-US" dirty="0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FB7FCEF-89ED-2643-A696-35E4A49DFA9B}"/>
              </a:ext>
            </a:extLst>
          </p:cNvPr>
          <p:cNvSpPr/>
          <p:nvPr/>
        </p:nvSpPr>
        <p:spPr>
          <a:xfrm>
            <a:off x="997971" y="490102"/>
            <a:ext cx="10343539" cy="649502"/>
          </a:xfrm>
          <a:prstGeom prst="rect">
            <a:avLst/>
          </a:prstGeom>
          <a:gradFill>
            <a:gsLst>
              <a:gs pos="0">
                <a:srgbClr val="40C9FF"/>
              </a:gs>
              <a:gs pos="100000">
                <a:srgbClr val="E81C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KHÁM PHÁ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709F73-F911-10E7-752F-F00DAA562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023753" y="1193110"/>
            <a:ext cx="4310246" cy="46873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4D827-004C-7D8E-DE0A-9B77870A1F8C}"/>
              </a:ext>
            </a:extLst>
          </p:cNvPr>
          <p:cNvSpPr txBox="1"/>
          <p:nvPr/>
        </p:nvSpPr>
        <p:spPr>
          <a:xfrm>
            <a:off x="5333999" y="1371602"/>
            <a:ext cx="5727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96CD3-9EE4-C85B-AC92-3C872105249C}"/>
              </a:ext>
            </a:extLst>
          </p:cNvPr>
          <p:cNvSpPr txBox="1"/>
          <p:nvPr/>
        </p:nvSpPr>
        <p:spPr>
          <a:xfrm>
            <a:off x="1822667" y="5882674"/>
            <a:ext cx="2712418" cy="6612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TỰ TRỌNG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406EDF-EDF6-6301-0573-65BFC388C273}"/>
              </a:ext>
            </a:extLst>
          </p:cNvPr>
          <p:cNvSpPr txBox="1"/>
          <p:nvPr/>
        </p:nvSpPr>
        <p:spPr>
          <a:xfrm>
            <a:off x="5440956" y="2875055"/>
            <a:ext cx="5727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C3A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TỰ TRỌNG </a:t>
            </a:r>
          </a:p>
          <a:p>
            <a:pPr algn="ctr"/>
            <a:r>
              <a:rPr lang="en-US" sz="4000" b="1" dirty="0">
                <a:solidFill>
                  <a:srgbClr val="EC3A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MÃI TÊN ANH</a:t>
            </a:r>
          </a:p>
        </p:txBody>
      </p:sp>
    </p:spTree>
    <p:extLst>
      <p:ext uri="{BB962C8B-B14F-4D97-AF65-F5344CB8AC3E}">
        <p14:creationId xmlns:p14="http://schemas.microsoft.com/office/powerpoint/2010/main" val="407737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6B3526-D5E6-0AD2-E35E-FD92D89BD804}"/>
              </a:ext>
            </a:extLst>
          </p:cNvPr>
          <p:cNvGrpSpPr/>
          <p:nvPr/>
        </p:nvGrpSpPr>
        <p:grpSpPr>
          <a:xfrm>
            <a:off x="250723" y="47115"/>
            <a:ext cx="11803625" cy="6763770"/>
            <a:chOff x="250723" y="47115"/>
            <a:chExt cx="11803625" cy="676377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790BA58-3290-87E6-6AAB-48C43F93F755}"/>
                </a:ext>
              </a:extLst>
            </p:cNvPr>
            <p:cNvSpPr/>
            <p:nvPr/>
          </p:nvSpPr>
          <p:spPr>
            <a:xfrm>
              <a:off x="10284541" y="47115"/>
              <a:ext cx="1769807" cy="1342104"/>
            </a:xfrm>
            <a:prstGeom prst="roundRect">
              <a:avLst/>
            </a:prstGeom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CF1574-57D5-E4D5-01BA-43689D4DD6B7}"/>
                </a:ext>
              </a:extLst>
            </p:cNvPr>
            <p:cNvGrpSpPr/>
            <p:nvPr/>
          </p:nvGrpSpPr>
          <p:grpSpPr>
            <a:xfrm>
              <a:off x="250723" y="436596"/>
              <a:ext cx="11312013" cy="6374289"/>
              <a:chOff x="181896" y="360807"/>
              <a:chExt cx="11312013" cy="6374289"/>
            </a:xfrm>
            <a:solidFill>
              <a:srgbClr val="FFFFFF"/>
            </a:solidFill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719C9B84-6526-9C05-08F2-CF61A209547A}"/>
                  </a:ext>
                </a:extLst>
              </p:cNvPr>
              <p:cNvSpPr/>
              <p:nvPr/>
            </p:nvSpPr>
            <p:spPr>
              <a:xfrm>
                <a:off x="181896" y="5392992"/>
                <a:ext cx="1769807" cy="1342104"/>
              </a:xfrm>
              <a:prstGeom prst="roundRect">
                <a:avLst/>
              </a:prstGeom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CD26C69-45F1-E8CD-0679-75352FC6FF55}"/>
                  </a:ext>
                </a:extLst>
              </p:cNvPr>
              <p:cNvSpPr/>
              <p:nvPr/>
            </p:nvSpPr>
            <p:spPr>
              <a:xfrm>
                <a:off x="560437" y="360807"/>
                <a:ext cx="10933472" cy="61746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 THỰC</a:t>
                </a:r>
                <a:endParaRPr lang="en-US" dirty="0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FB7FCEF-89ED-2643-A696-35E4A49DFA9B}"/>
              </a:ext>
            </a:extLst>
          </p:cNvPr>
          <p:cNvSpPr/>
          <p:nvPr/>
        </p:nvSpPr>
        <p:spPr>
          <a:xfrm>
            <a:off x="997971" y="490102"/>
            <a:ext cx="10343539" cy="649502"/>
          </a:xfrm>
          <a:prstGeom prst="rect">
            <a:avLst/>
          </a:prstGeom>
          <a:gradFill>
            <a:gsLst>
              <a:gs pos="0">
                <a:srgbClr val="40C9FF"/>
              </a:gs>
              <a:gs pos="100000">
                <a:srgbClr val="E81C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KHÁM PHÁ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4D827-004C-7D8E-DE0A-9B77870A1F8C}"/>
              </a:ext>
            </a:extLst>
          </p:cNvPr>
          <p:cNvSpPr txBox="1"/>
          <p:nvPr/>
        </p:nvSpPr>
        <p:spPr>
          <a:xfrm>
            <a:off x="1064339" y="1625649"/>
            <a:ext cx="100633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A2F75-94CD-8F2C-3302-27FA7C384941}"/>
              </a:ext>
            </a:extLst>
          </p:cNvPr>
          <p:cNvSpPr txBox="1"/>
          <p:nvPr/>
        </p:nvSpPr>
        <p:spPr>
          <a:xfrm>
            <a:off x="1135626" y="3866020"/>
            <a:ext cx="100633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 </a:t>
            </a:r>
          </a:p>
        </p:txBody>
      </p:sp>
    </p:spTree>
    <p:extLst>
      <p:ext uri="{BB962C8B-B14F-4D97-AF65-F5344CB8AC3E}">
        <p14:creationId xmlns:p14="http://schemas.microsoft.com/office/powerpoint/2010/main" val="2534781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6B3526-D5E6-0AD2-E35E-FD92D89BD804}"/>
              </a:ext>
            </a:extLst>
          </p:cNvPr>
          <p:cNvGrpSpPr/>
          <p:nvPr/>
        </p:nvGrpSpPr>
        <p:grpSpPr>
          <a:xfrm>
            <a:off x="250723" y="47115"/>
            <a:ext cx="11803625" cy="6763770"/>
            <a:chOff x="250723" y="47115"/>
            <a:chExt cx="11803625" cy="676377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790BA58-3290-87E6-6AAB-48C43F93F755}"/>
                </a:ext>
              </a:extLst>
            </p:cNvPr>
            <p:cNvSpPr/>
            <p:nvPr/>
          </p:nvSpPr>
          <p:spPr>
            <a:xfrm>
              <a:off x="10284541" y="47115"/>
              <a:ext cx="1769807" cy="1342104"/>
            </a:xfrm>
            <a:prstGeom prst="roundRect">
              <a:avLst/>
            </a:prstGeom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CF1574-57D5-E4D5-01BA-43689D4DD6B7}"/>
                </a:ext>
              </a:extLst>
            </p:cNvPr>
            <p:cNvGrpSpPr/>
            <p:nvPr/>
          </p:nvGrpSpPr>
          <p:grpSpPr>
            <a:xfrm>
              <a:off x="250723" y="436596"/>
              <a:ext cx="11312013" cy="6374289"/>
              <a:chOff x="181896" y="360807"/>
              <a:chExt cx="11312013" cy="6374289"/>
            </a:xfrm>
            <a:solidFill>
              <a:srgbClr val="FFFFFF"/>
            </a:solidFill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719C9B84-6526-9C05-08F2-CF61A209547A}"/>
                  </a:ext>
                </a:extLst>
              </p:cNvPr>
              <p:cNvSpPr/>
              <p:nvPr/>
            </p:nvSpPr>
            <p:spPr>
              <a:xfrm>
                <a:off x="181896" y="5392992"/>
                <a:ext cx="1769807" cy="1342104"/>
              </a:xfrm>
              <a:prstGeom prst="roundRect">
                <a:avLst/>
              </a:prstGeom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CD26C69-45F1-E8CD-0679-75352FC6FF55}"/>
                  </a:ext>
                </a:extLst>
              </p:cNvPr>
              <p:cNvSpPr/>
              <p:nvPr/>
            </p:nvSpPr>
            <p:spPr>
              <a:xfrm>
                <a:off x="560437" y="360807"/>
                <a:ext cx="10933472" cy="61746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 THỰC</a:t>
                </a:r>
                <a:endParaRPr lang="en-US" dirty="0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FB7FCEF-89ED-2643-A696-35E4A49DFA9B}"/>
              </a:ext>
            </a:extLst>
          </p:cNvPr>
          <p:cNvSpPr/>
          <p:nvPr/>
        </p:nvSpPr>
        <p:spPr>
          <a:xfrm>
            <a:off x="997971" y="490102"/>
            <a:ext cx="10343539" cy="649502"/>
          </a:xfrm>
          <a:prstGeom prst="rect">
            <a:avLst/>
          </a:prstGeom>
          <a:gradFill>
            <a:gsLst>
              <a:gs pos="0">
                <a:srgbClr val="40C9FF"/>
              </a:gs>
              <a:gs pos="100000">
                <a:srgbClr val="E81C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LUYỆN TẬP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4D827-004C-7D8E-DE0A-9B77870A1F8C}"/>
              </a:ext>
            </a:extLst>
          </p:cNvPr>
          <p:cNvSpPr txBox="1"/>
          <p:nvPr/>
        </p:nvSpPr>
        <p:spPr>
          <a:xfrm>
            <a:off x="5573422" y="1727312"/>
            <a:ext cx="5806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A9FEF9-EA4E-56C5-2796-E23B3E30F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t="4899" r="4522" b="24544"/>
          <a:stretch/>
        </p:blipFill>
        <p:spPr>
          <a:xfrm>
            <a:off x="779612" y="1389219"/>
            <a:ext cx="4893390" cy="49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71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B6A568-80B9-EAC7-FA3E-DDB457FF42D2}"/>
              </a:ext>
            </a:extLst>
          </p:cNvPr>
          <p:cNvSpPr/>
          <p:nvPr/>
        </p:nvSpPr>
        <p:spPr>
          <a:xfrm>
            <a:off x="788421" y="147202"/>
            <a:ext cx="10343539" cy="649502"/>
          </a:xfrm>
          <a:prstGeom prst="rect">
            <a:avLst/>
          </a:prstGeom>
          <a:gradFill>
            <a:gsLst>
              <a:gs pos="0">
                <a:srgbClr val="40C9FF"/>
              </a:gs>
              <a:gs pos="100000">
                <a:srgbClr val="E81C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TRÒ CHƠI: TÔI LÀ AI?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1CAD2F-39CD-794A-8251-C856417C6D5E}"/>
              </a:ext>
            </a:extLst>
          </p:cNvPr>
          <p:cNvSpPr/>
          <p:nvPr/>
        </p:nvSpPr>
        <p:spPr>
          <a:xfrm>
            <a:off x="2046515" y="1828800"/>
            <a:ext cx="3091543" cy="9289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QUẢNG NAM</a:t>
            </a:r>
            <a:endParaRPr lang="en-US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C3CE1B-5EBF-9DD4-783E-3DEBAA255F43}"/>
              </a:ext>
            </a:extLst>
          </p:cNvPr>
          <p:cNvSpPr/>
          <p:nvPr/>
        </p:nvSpPr>
        <p:spPr>
          <a:xfrm>
            <a:off x="6770916" y="2746828"/>
            <a:ext cx="4854530" cy="9289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12 NGƯỜI CON HI SINH</a:t>
            </a:r>
            <a:endParaRPr lang="en-US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9E7CE9C-CA12-0A45-2EBA-BD4AE27A3305}"/>
              </a:ext>
            </a:extLst>
          </p:cNvPr>
          <p:cNvSpPr/>
          <p:nvPr/>
        </p:nvSpPr>
        <p:spPr>
          <a:xfrm>
            <a:off x="2046515" y="4434114"/>
            <a:ext cx="3091543" cy="9289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1904-2010</a:t>
            </a:r>
            <a:endParaRPr lang="en-US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8BA52C-923B-107C-23FC-BFC658A7D76F}"/>
              </a:ext>
            </a:extLst>
          </p:cNvPr>
          <p:cNvSpPr/>
          <p:nvPr/>
        </p:nvSpPr>
        <p:spPr>
          <a:xfrm>
            <a:off x="6679954" y="4818743"/>
            <a:ext cx="4854530" cy="11030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XÂY TƯỢNG ĐÀI TẠI NÚI CẤM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305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ượng đài Mẹ Thứ: biểu tượng vĩnh hằng của dân tộc Việt Nam 3">
            <a:extLst>
              <a:ext uri="{FF2B5EF4-FFF2-40B4-BE49-F238E27FC236}">
                <a16:creationId xmlns:a16="http://schemas.microsoft.com/office/drawing/2014/main" id="{3F8C9313-85B8-92AA-B483-D4DC57E92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1" y="0"/>
            <a:ext cx="12029769" cy="55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3CC2E7-9A74-B253-6195-72AE37972C19}"/>
              </a:ext>
            </a:extLst>
          </p:cNvPr>
          <p:cNvSpPr/>
          <p:nvPr/>
        </p:nvSpPr>
        <p:spPr>
          <a:xfrm>
            <a:off x="773672" y="5722656"/>
            <a:ext cx="11216766" cy="92886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Tượng</a:t>
            </a:r>
            <a:r>
              <a:rPr lang="en-US" sz="3600" b="1" dirty="0"/>
              <a:t> </a:t>
            </a:r>
            <a:r>
              <a:rPr lang="en-US" sz="3600" b="1" dirty="0" err="1"/>
              <a:t>đài</a:t>
            </a:r>
            <a:r>
              <a:rPr lang="en-US" sz="3600" b="1" dirty="0"/>
              <a:t> </a:t>
            </a:r>
            <a:r>
              <a:rPr lang="en-US" sz="3600" b="1" dirty="0" err="1"/>
              <a:t>Bà</a:t>
            </a:r>
            <a:r>
              <a:rPr lang="en-US" sz="3600" b="1" dirty="0"/>
              <a:t> </a:t>
            </a:r>
            <a:r>
              <a:rPr lang="en-US" sz="3600" b="1" dirty="0" err="1"/>
              <a:t>mẹ</a:t>
            </a:r>
            <a:r>
              <a:rPr lang="en-US" sz="3600" b="1" dirty="0"/>
              <a:t> </a:t>
            </a:r>
            <a:r>
              <a:rPr lang="en-US" sz="3600" b="1" dirty="0" err="1"/>
              <a:t>Việt</a:t>
            </a:r>
            <a:r>
              <a:rPr lang="en-US" sz="3600" b="1" dirty="0"/>
              <a:t> Nam Anh </a:t>
            </a:r>
            <a:r>
              <a:rPr lang="en-US" sz="3600" b="1" dirty="0" err="1"/>
              <a:t>hùng</a:t>
            </a:r>
            <a:r>
              <a:rPr lang="en-US" sz="3600" b="1" dirty="0"/>
              <a:t> </a:t>
            </a:r>
            <a:r>
              <a:rPr lang="en-US" sz="3600" b="1" dirty="0" err="1"/>
              <a:t>Nguyễn</a:t>
            </a:r>
            <a:r>
              <a:rPr lang="en-US" sz="3600" b="1" dirty="0"/>
              <a:t> </a:t>
            </a:r>
            <a:r>
              <a:rPr lang="en-US" sz="3600" b="1" dirty="0" err="1"/>
              <a:t>Thị</a:t>
            </a:r>
            <a:r>
              <a:rPr lang="en-US" sz="3600" b="1" dirty="0"/>
              <a:t> </a:t>
            </a:r>
            <a:r>
              <a:rPr lang="en-US" sz="3600" b="1" dirty="0" err="1"/>
              <a:t>Thứ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0771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6B900-030B-AEB3-6CD1-AA8284B2A9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31" b="1255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80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Ớ ƠN BÁC HỒ - Bé Bào Ngư - live song">
            <a:hlinkClick r:id="" action="ppaction://media"/>
            <a:extLst>
              <a:ext uri="{FF2B5EF4-FFF2-40B4-BE49-F238E27FC236}">
                <a16:creationId xmlns:a16="http://schemas.microsoft.com/office/drawing/2014/main" id="{F1A69C7D-FD04-18C0-D17D-474DDBA2F4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6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8D170E-89F4-2065-7890-DE72205C3949}"/>
              </a:ext>
            </a:extLst>
          </p:cNvPr>
          <p:cNvSpPr/>
          <p:nvPr/>
        </p:nvSpPr>
        <p:spPr>
          <a:xfrm>
            <a:off x="0" y="-1"/>
            <a:ext cx="12309987" cy="68580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NGHE NHẠC: NHỚ ƠN BÁC HỒ - NHẠC SĨ: PHAN HUỲNH ĐIỂU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7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6B3526-D5E6-0AD2-E35E-FD92D89BD804}"/>
              </a:ext>
            </a:extLst>
          </p:cNvPr>
          <p:cNvGrpSpPr/>
          <p:nvPr/>
        </p:nvGrpSpPr>
        <p:grpSpPr>
          <a:xfrm>
            <a:off x="250723" y="47115"/>
            <a:ext cx="11803625" cy="6763770"/>
            <a:chOff x="250723" y="47115"/>
            <a:chExt cx="11803625" cy="676377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790BA58-3290-87E6-6AAB-48C43F93F755}"/>
                </a:ext>
              </a:extLst>
            </p:cNvPr>
            <p:cNvSpPr/>
            <p:nvPr/>
          </p:nvSpPr>
          <p:spPr>
            <a:xfrm>
              <a:off x="10284541" y="47115"/>
              <a:ext cx="1769807" cy="1342104"/>
            </a:xfrm>
            <a:prstGeom prst="roundRect">
              <a:avLst/>
            </a:prstGeom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CF1574-57D5-E4D5-01BA-43689D4DD6B7}"/>
                </a:ext>
              </a:extLst>
            </p:cNvPr>
            <p:cNvGrpSpPr/>
            <p:nvPr/>
          </p:nvGrpSpPr>
          <p:grpSpPr>
            <a:xfrm>
              <a:off x="250723" y="436596"/>
              <a:ext cx="11312013" cy="6374289"/>
              <a:chOff x="181896" y="360807"/>
              <a:chExt cx="11312013" cy="6374289"/>
            </a:xfrm>
            <a:solidFill>
              <a:srgbClr val="FFFFFF"/>
            </a:solidFill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719C9B84-6526-9C05-08F2-CF61A209547A}"/>
                  </a:ext>
                </a:extLst>
              </p:cNvPr>
              <p:cNvSpPr/>
              <p:nvPr/>
            </p:nvSpPr>
            <p:spPr>
              <a:xfrm>
                <a:off x="181896" y="5392992"/>
                <a:ext cx="1769807" cy="1342104"/>
              </a:xfrm>
              <a:prstGeom prst="roundRect">
                <a:avLst/>
              </a:prstGeom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CD26C69-45F1-E8CD-0679-75352FC6FF55}"/>
                  </a:ext>
                </a:extLst>
              </p:cNvPr>
              <p:cNvSpPr/>
              <p:nvPr/>
            </p:nvSpPr>
            <p:spPr>
              <a:xfrm>
                <a:off x="560437" y="360807"/>
                <a:ext cx="10933472" cy="61746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 THỰC</a:t>
                </a:r>
                <a:endParaRPr lang="en-US" dirty="0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FB7FCEF-89ED-2643-A696-35E4A49DFA9B}"/>
              </a:ext>
            </a:extLst>
          </p:cNvPr>
          <p:cNvSpPr/>
          <p:nvPr/>
        </p:nvSpPr>
        <p:spPr>
          <a:xfrm>
            <a:off x="997971" y="490102"/>
            <a:ext cx="10343539" cy="649502"/>
          </a:xfrm>
          <a:prstGeom prst="rect">
            <a:avLst/>
          </a:prstGeom>
          <a:gradFill>
            <a:gsLst>
              <a:gs pos="0">
                <a:srgbClr val="40C9FF"/>
              </a:gs>
              <a:gs pos="100000">
                <a:srgbClr val="E81C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KHỞI ĐỘNG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349253-A2D7-0E2B-79A6-5DA973539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842" y="4692106"/>
            <a:ext cx="2165894" cy="21658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4D827-004C-7D8E-DE0A-9B77870A1F8C}"/>
              </a:ext>
            </a:extLst>
          </p:cNvPr>
          <p:cNvSpPr txBox="1"/>
          <p:nvPr/>
        </p:nvSpPr>
        <p:spPr>
          <a:xfrm>
            <a:off x="1253613" y="1371602"/>
            <a:ext cx="9807677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653CBF-881A-6EF2-9F94-0F2A7D9FD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4" y="4894954"/>
            <a:ext cx="1769807" cy="176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68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A6B3526-D5E6-0AD2-E35E-FD92D89BD804}"/>
              </a:ext>
            </a:extLst>
          </p:cNvPr>
          <p:cNvGrpSpPr/>
          <p:nvPr/>
        </p:nvGrpSpPr>
        <p:grpSpPr>
          <a:xfrm>
            <a:off x="250723" y="47115"/>
            <a:ext cx="11803625" cy="6763770"/>
            <a:chOff x="250723" y="47115"/>
            <a:chExt cx="11803625" cy="676377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790BA58-3290-87E6-6AAB-48C43F93F755}"/>
                </a:ext>
              </a:extLst>
            </p:cNvPr>
            <p:cNvSpPr/>
            <p:nvPr/>
          </p:nvSpPr>
          <p:spPr>
            <a:xfrm>
              <a:off x="10284541" y="47115"/>
              <a:ext cx="1769807" cy="1342104"/>
            </a:xfrm>
            <a:prstGeom prst="roundRect">
              <a:avLst/>
            </a:prstGeom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CF1574-57D5-E4D5-01BA-43689D4DD6B7}"/>
                </a:ext>
              </a:extLst>
            </p:cNvPr>
            <p:cNvGrpSpPr/>
            <p:nvPr/>
          </p:nvGrpSpPr>
          <p:grpSpPr>
            <a:xfrm>
              <a:off x="250723" y="436596"/>
              <a:ext cx="11312013" cy="6374289"/>
              <a:chOff x="181896" y="360807"/>
              <a:chExt cx="11312013" cy="6374289"/>
            </a:xfrm>
            <a:solidFill>
              <a:srgbClr val="FFFFFF"/>
            </a:solidFill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719C9B84-6526-9C05-08F2-CF61A209547A}"/>
                  </a:ext>
                </a:extLst>
              </p:cNvPr>
              <p:cNvSpPr/>
              <p:nvPr/>
            </p:nvSpPr>
            <p:spPr>
              <a:xfrm>
                <a:off x="181896" y="5392992"/>
                <a:ext cx="1769807" cy="1342104"/>
              </a:xfrm>
              <a:prstGeom prst="roundRect">
                <a:avLst/>
              </a:prstGeom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CD26C69-45F1-E8CD-0679-75352FC6FF55}"/>
                  </a:ext>
                </a:extLst>
              </p:cNvPr>
              <p:cNvSpPr/>
              <p:nvPr/>
            </p:nvSpPr>
            <p:spPr>
              <a:xfrm>
                <a:off x="560437" y="360807"/>
                <a:ext cx="10933472" cy="6174658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 THỰC</a:t>
                </a:r>
                <a:endParaRPr lang="en-US" dirty="0"/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FB7FCEF-89ED-2643-A696-35E4A49DFA9B}"/>
              </a:ext>
            </a:extLst>
          </p:cNvPr>
          <p:cNvSpPr/>
          <p:nvPr/>
        </p:nvSpPr>
        <p:spPr>
          <a:xfrm>
            <a:off x="948056" y="490103"/>
            <a:ext cx="10304207" cy="634180"/>
          </a:xfrm>
          <a:prstGeom prst="rect">
            <a:avLst/>
          </a:prstGeom>
          <a:gradFill>
            <a:gsLst>
              <a:gs pos="0">
                <a:srgbClr val="40C9FF"/>
              </a:gs>
              <a:gs pos="100000">
                <a:srgbClr val="E81C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KHÁM PHÁ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59AF6B-F7E2-47EF-8E8B-8513B6CB8F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11880" r="6521" b="11612"/>
          <a:stretch/>
        </p:blipFill>
        <p:spPr>
          <a:xfrm>
            <a:off x="948056" y="1293140"/>
            <a:ext cx="4498258" cy="50665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FBE8C6-0BC8-3B3C-358C-30874691CA83}"/>
              </a:ext>
            </a:extLst>
          </p:cNvPr>
          <p:cNvSpPr txBox="1"/>
          <p:nvPr/>
        </p:nvSpPr>
        <p:spPr>
          <a:xfrm>
            <a:off x="5446314" y="1371602"/>
            <a:ext cx="561497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C7780B-B852-ED30-510D-CCAF8D20E6CB}"/>
              </a:ext>
            </a:extLst>
          </p:cNvPr>
          <p:cNvSpPr txBox="1"/>
          <p:nvPr/>
        </p:nvSpPr>
        <p:spPr>
          <a:xfrm>
            <a:off x="5446314" y="2605049"/>
            <a:ext cx="5614976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4949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D50123-CC0F-6419-EE84-A740902CDD6C}"/>
              </a:ext>
            </a:extLst>
          </p:cNvPr>
          <p:cNvSpPr/>
          <p:nvPr/>
        </p:nvSpPr>
        <p:spPr>
          <a:xfrm>
            <a:off x="8401665" y="4332135"/>
            <a:ext cx="2905431" cy="208926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Trao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GV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88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21"/>
          <p:cNvGrpSpPr/>
          <p:nvPr/>
        </p:nvGrpSpPr>
        <p:grpSpPr>
          <a:xfrm>
            <a:off x="7186498" y="1478830"/>
            <a:ext cx="2512800" cy="2488181"/>
            <a:chOff x="6229150" y="2070564"/>
            <a:chExt cx="1884600" cy="1866136"/>
          </a:xfrm>
        </p:grpSpPr>
        <p:grpSp>
          <p:nvGrpSpPr>
            <p:cNvPr id="290" name="Google Shape;290;p21"/>
            <p:cNvGrpSpPr/>
            <p:nvPr/>
          </p:nvGrpSpPr>
          <p:grpSpPr>
            <a:xfrm>
              <a:off x="6955069" y="2543104"/>
              <a:ext cx="433078" cy="467150"/>
              <a:chOff x="6955069" y="2543104"/>
              <a:chExt cx="433078" cy="467150"/>
            </a:xfrm>
          </p:grpSpPr>
          <p:sp>
            <p:nvSpPr>
              <p:cNvPr id="291" name="Google Shape;291;p21"/>
              <p:cNvSpPr/>
              <p:nvPr/>
            </p:nvSpPr>
            <p:spPr>
              <a:xfrm>
                <a:off x="7024558" y="2612565"/>
                <a:ext cx="293105" cy="397690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14039" extrusionOk="0">
                    <a:moveTo>
                      <a:pt x="5191" y="608"/>
                    </a:moveTo>
                    <a:cubicBezTo>
                      <a:pt x="7715" y="608"/>
                      <a:pt x="9763" y="2668"/>
                      <a:pt x="9763" y="5192"/>
                    </a:cubicBezTo>
                    <a:cubicBezTo>
                      <a:pt x="9763" y="7180"/>
                      <a:pt x="8477" y="8931"/>
                      <a:pt x="6596" y="9550"/>
                    </a:cubicBezTo>
                    <a:cubicBezTo>
                      <a:pt x="6465" y="9597"/>
                      <a:pt x="6358" y="9705"/>
                      <a:pt x="6358" y="9835"/>
                    </a:cubicBezTo>
                    <a:lnTo>
                      <a:pt x="6358" y="10455"/>
                    </a:lnTo>
                    <a:lnTo>
                      <a:pt x="3977" y="10455"/>
                    </a:lnTo>
                    <a:lnTo>
                      <a:pt x="3977" y="9835"/>
                    </a:lnTo>
                    <a:cubicBezTo>
                      <a:pt x="3977" y="9705"/>
                      <a:pt x="3881" y="9597"/>
                      <a:pt x="3762" y="9550"/>
                    </a:cubicBezTo>
                    <a:cubicBezTo>
                      <a:pt x="1869" y="8931"/>
                      <a:pt x="607" y="7180"/>
                      <a:pt x="607" y="5192"/>
                    </a:cubicBezTo>
                    <a:cubicBezTo>
                      <a:pt x="607" y="2668"/>
                      <a:pt x="2655" y="608"/>
                      <a:pt x="5191" y="608"/>
                    </a:cubicBezTo>
                    <a:close/>
                    <a:moveTo>
                      <a:pt x="6358" y="11050"/>
                    </a:moveTo>
                    <a:lnTo>
                      <a:pt x="6358" y="12538"/>
                    </a:lnTo>
                    <a:lnTo>
                      <a:pt x="6108" y="12538"/>
                    </a:lnTo>
                    <a:cubicBezTo>
                      <a:pt x="5929" y="12538"/>
                      <a:pt x="5763" y="12669"/>
                      <a:pt x="5763" y="12836"/>
                    </a:cubicBezTo>
                    <a:lnTo>
                      <a:pt x="5763" y="13431"/>
                    </a:lnTo>
                    <a:lnTo>
                      <a:pt x="4572" y="13431"/>
                    </a:lnTo>
                    <a:lnTo>
                      <a:pt x="4572" y="12836"/>
                    </a:lnTo>
                    <a:cubicBezTo>
                      <a:pt x="4572" y="12669"/>
                      <a:pt x="4441" y="12538"/>
                      <a:pt x="4274" y="12538"/>
                    </a:cubicBezTo>
                    <a:lnTo>
                      <a:pt x="3977" y="12538"/>
                    </a:lnTo>
                    <a:lnTo>
                      <a:pt x="3977" y="11050"/>
                    </a:lnTo>
                    <a:close/>
                    <a:moveTo>
                      <a:pt x="5191" y="1"/>
                    </a:moveTo>
                    <a:cubicBezTo>
                      <a:pt x="2322" y="1"/>
                      <a:pt x="0" y="2335"/>
                      <a:pt x="0" y="5192"/>
                    </a:cubicBezTo>
                    <a:cubicBezTo>
                      <a:pt x="0" y="7371"/>
                      <a:pt x="1298" y="9300"/>
                      <a:pt x="3381" y="10062"/>
                    </a:cubicBezTo>
                    <a:lnTo>
                      <a:pt x="3381" y="12836"/>
                    </a:lnTo>
                    <a:cubicBezTo>
                      <a:pt x="3381" y="13014"/>
                      <a:pt x="3489" y="13145"/>
                      <a:pt x="3655" y="13145"/>
                    </a:cubicBezTo>
                    <a:lnTo>
                      <a:pt x="3977" y="13145"/>
                    </a:lnTo>
                    <a:lnTo>
                      <a:pt x="3977" y="13753"/>
                    </a:lnTo>
                    <a:cubicBezTo>
                      <a:pt x="3977" y="13931"/>
                      <a:pt x="4096" y="14038"/>
                      <a:pt x="4274" y="14038"/>
                    </a:cubicBezTo>
                    <a:lnTo>
                      <a:pt x="6108" y="14038"/>
                    </a:lnTo>
                    <a:cubicBezTo>
                      <a:pt x="6275" y="14038"/>
                      <a:pt x="6358" y="13931"/>
                      <a:pt x="6358" y="13753"/>
                    </a:cubicBezTo>
                    <a:lnTo>
                      <a:pt x="6358" y="13134"/>
                    </a:lnTo>
                    <a:lnTo>
                      <a:pt x="6715" y="13134"/>
                    </a:lnTo>
                    <a:cubicBezTo>
                      <a:pt x="6882" y="13134"/>
                      <a:pt x="6953" y="13014"/>
                      <a:pt x="6953" y="12836"/>
                    </a:cubicBezTo>
                    <a:lnTo>
                      <a:pt x="6953" y="10062"/>
                    </a:lnTo>
                    <a:cubicBezTo>
                      <a:pt x="9037" y="9300"/>
                      <a:pt x="10347" y="7371"/>
                      <a:pt x="10347" y="5192"/>
                    </a:cubicBezTo>
                    <a:cubicBezTo>
                      <a:pt x="10347" y="2335"/>
                      <a:pt x="8049" y="1"/>
                      <a:pt x="5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2" name="Google Shape;292;p21"/>
              <p:cNvSpPr/>
              <p:nvPr/>
            </p:nvSpPr>
            <p:spPr>
              <a:xfrm>
                <a:off x="7162487" y="2543104"/>
                <a:ext cx="16883" cy="51953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34" extrusionOk="0">
                    <a:moveTo>
                      <a:pt x="298" y="0"/>
                    </a:moveTo>
                    <a:cubicBezTo>
                      <a:pt x="132" y="0"/>
                      <a:pt x="1" y="143"/>
                      <a:pt x="1" y="310"/>
                    </a:cubicBezTo>
                    <a:lnTo>
                      <a:pt x="1" y="1536"/>
                    </a:lnTo>
                    <a:cubicBezTo>
                      <a:pt x="1" y="1703"/>
                      <a:pt x="132" y="1834"/>
                      <a:pt x="298" y="1834"/>
                    </a:cubicBezTo>
                    <a:cubicBezTo>
                      <a:pt x="465" y="1834"/>
                      <a:pt x="596" y="1703"/>
                      <a:pt x="596" y="1536"/>
                    </a:cubicBezTo>
                    <a:lnTo>
                      <a:pt x="596" y="310"/>
                    </a:lnTo>
                    <a:cubicBezTo>
                      <a:pt x="596" y="143"/>
                      <a:pt x="465" y="0"/>
                      <a:pt x="2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3" name="Google Shape;293;p21"/>
              <p:cNvSpPr/>
              <p:nvPr/>
            </p:nvSpPr>
            <p:spPr>
              <a:xfrm>
                <a:off x="7336195" y="2752873"/>
                <a:ext cx="51953" cy="16912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597" extrusionOk="0">
                    <a:moveTo>
                      <a:pt x="298" y="1"/>
                    </a:moveTo>
                    <a:cubicBezTo>
                      <a:pt x="131" y="1"/>
                      <a:pt x="0" y="132"/>
                      <a:pt x="0" y="299"/>
                    </a:cubicBezTo>
                    <a:cubicBezTo>
                      <a:pt x="0" y="465"/>
                      <a:pt x="131" y="596"/>
                      <a:pt x="298" y="596"/>
                    </a:cubicBezTo>
                    <a:lnTo>
                      <a:pt x="1524" y="596"/>
                    </a:lnTo>
                    <a:cubicBezTo>
                      <a:pt x="1691" y="596"/>
                      <a:pt x="1834" y="465"/>
                      <a:pt x="1834" y="299"/>
                    </a:cubicBezTo>
                    <a:cubicBezTo>
                      <a:pt x="1834" y="132"/>
                      <a:pt x="1691" y="1"/>
                      <a:pt x="15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4" name="Google Shape;294;p21"/>
              <p:cNvSpPr/>
              <p:nvPr/>
            </p:nvSpPr>
            <p:spPr>
              <a:xfrm>
                <a:off x="6955069" y="2752873"/>
                <a:ext cx="51953" cy="16912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597" extrusionOk="0">
                    <a:moveTo>
                      <a:pt x="298" y="1"/>
                    </a:moveTo>
                    <a:cubicBezTo>
                      <a:pt x="131" y="1"/>
                      <a:pt x="0" y="132"/>
                      <a:pt x="0" y="299"/>
                    </a:cubicBezTo>
                    <a:cubicBezTo>
                      <a:pt x="0" y="465"/>
                      <a:pt x="131" y="596"/>
                      <a:pt x="298" y="596"/>
                    </a:cubicBezTo>
                    <a:lnTo>
                      <a:pt x="1524" y="596"/>
                    </a:lnTo>
                    <a:cubicBezTo>
                      <a:pt x="1691" y="596"/>
                      <a:pt x="1834" y="465"/>
                      <a:pt x="1834" y="299"/>
                    </a:cubicBezTo>
                    <a:cubicBezTo>
                      <a:pt x="1834" y="132"/>
                      <a:pt x="1691" y="1"/>
                      <a:pt x="15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5" name="Google Shape;295;p21"/>
              <p:cNvSpPr/>
              <p:nvPr/>
            </p:nvSpPr>
            <p:spPr>
              <a:xfrm>
                <a:off x="7284581" y="2603981"/>
                <a:ext cx="43539" cy="4201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483" extrusionOk="0">
                    <a:moveTo>
                      <a:pt x="1197" y="0"/>
                    </a:moveTo>
                    <a:cubicBezTo>
                      <a:pt x="1117" y="0"/>
                      <a:pt x="1037" y="30"/>
                      <a:pt x="977" y="90"/>
                    </a:cubicBezTo>
                    <a:lnTo>
                      <a:pt x="120" y="959"/>
                    </a:lnTo>
                    <a:cubicBezTo>
                      <a:pt x="1" y="1078"/>
                      <a:pt x="1" y="1268"/>
                      <a:pt x="120" y="1387"/>
                    </a:cubicBezTo>
                    <a:cubicBezTo>
                      <a:pt x="179" y="1447"/>
                      <a:pt x="251" y="1483"/>
                      <a:pt x="334" y="1483"/>
                    </a:cubicBezTo>
                    <a:cubicBezTo>
                      <a:pt x="406" y="1483"/>
                      <a:pt x="489" y="1447"/>
                      <a:pt x="548" y="1387"/>
                    </a:cubicBezTo>
                    <a:lnTo>
                      <a:pt x="1418" y="530"/>
                    </a:lnTo>
                    <a:cubicBezTo>
                      <a:pt x="1537" y="411"/>
                      <a:pt x="1537" y="209"/>
                      <a:pt x="1418" y="90"/>
                    </a:cubicBezTo>
                    <a:cubicBezTo>
                      <a:pt x="1358" y="30"/>
                      <a:pt x="1278" y="0"/>
                      <a:pt x="11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6" name="Google Shape;296;p21"/>
              <p:cNvSpPr/>
              <p:nvPr/>
            </p:nvSpPr>
            <p:spPr>
              <a:xfrm>
                <a:off x="7015096" y="2873466"/>
                <a:ext cx="43539" cy="4201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483" extrusionOk="0">
                    <a:moveTo>
                      <a:pt x="1193" y="0"/>
                    </a:moveTo>
                    <a:cubicBezTo>
                      <a:pt x="1114" y="0"/>
                      <a:pt x="1036" y="30"/>
                      <a:pt x="977" y="90"/>
                    </a:cubicBezTo>
                    <a:lnTo>
                      <a:pt x="120" y="959"/>
                    </a:lnTo>
                    <a:cubicBezTo>
                      <a:pt x="1" y="1078"/>
                      <a:pt x="1" y="1268"/>
                      <a:pt x="120" y="1387"/>
                    </a:cubicBezTo>
                    <a:cubicBezTo>
                      <a:pt x="179" y="1447"/>
                      <a:pt x="251" y="1483"/>
                      <a:pt x="334" y="1483"/>
                    </a:cubicBezTo>
                    <a:cubicBezTo>
                      <a:pt x="405" y="1483"/>
                      <a:pt x="489" y="1447"/>
                      <a:pt x="548" y="1387"/>
                    </a:cubicBezTo>
                    <a:lnTo>
                      <a:pt x="1417" y="530"/>
                    </a:lnTo>
                    <a:cubicBezTo>
                      <a:pt x="1537" y="411"/>
                      <a:pt x="1537" y="221"/>
                      <a:pt x="1417" y="90"/>
                    </a:cubicBezTo>
                    <a:cubicBezTo>
                      <a:pt x="1352" y="30"/>
                      <a:pt x="1272" y="0"/>
                      <a:pt x="1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" name="Google Shape;297;p21"/>
              <p:cNvSpPr/>
              <p:nvPr/>
            </p:nvSpPr>
            <p:spPr>
              <a:xfrm>
                <a:off x="7284581" y="2873466"/>
                <a:ext cx="43539" cy="4201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483" extrusionOk="0">
                    <a:moveTo>
                      <a:pt x="334" y="0"/>
                    </a:moveTo>
                    <a:cubicBezTo>
                      <a:pt x="257" y="0"/>
                      <a:pt x="179" y="30"/>
                      <a:pt x="120" y="90"/>
                    </a:cubicBezTo>
                    <a:cubicBezTo>
                      <a:pt x="1" y="221"/>
                      <a:pt x="1" y="411"/>
                      <a:pt x="120" y="530"/>
                    </a:cubicBezTo>
                    <a:lnTo>
                      <a:pt x="977" y="1387"/>
                    </a:lnTo>
                    <a:cubicBezTo>
                      <a:pt x="1037" y="1447"/>
                      <a:pt x="1120" y="1483"/>
                      <a:pt x="1191" y="1483"/>
                    </a:cubicBezTo>
                    <a:cubicBezTo>
                      <a:pt x="1275" y="1483"/>
                      <a:pt x="1358" y="1447"/>
                      <a:pt x="1418" y="1387"/>
                    </a:cubicBezTo>
                    <a:cubicBezTo>
                      <a:pt x="1537" y="1268"/>
                      <a:pt x="1537" y="1078"/>
                      <a:pt x="1418" y="959"/>
                    </a:cubicBezTo>
                    <a:lnTo>
                      <a:pt x="548" y="90"/>
                    </a:lnTo>
                    <a:cubicBezTo>
                      <a:pt x="489" y="30"/>
                      <a:pt x="411" y="0"/>
                      <a:pt x="3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" name="Google Shape;298;p21"/>
              <p:cNvSpPr/>
              <p:nvPr/>
            </p:nvSpPr>
            <p:spPr>
              <a:xfrm>
                <a:off x="7015096" y="2603981"/>
                <a:ext cx="43539" cy="4201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483" extrusionOk="0">
                    <a:moveTo>
                      <a:pt x="334" y="0"/>
                    </a:moveTo>
                    <a:cubicBezTo>
                      <a:pt x="257" y="0"/>
                      <a:pt x="179" y="30"/>
                      <a:pt x="120" y="90"/>
                    </a:cubicBezTo>
                    <a:cubicBezTo>
                      <a:pt x="1" y="209"/>
                      <a:pt x="1" y="411"/>
                      <a:pt x="120" y="530"/>
                    </a:cubicBezTo>
                    <a:lnTo>
                      <a:pt x="977" y="1387"/>
                    </a:lnTo>
                    <a:cubicBezTo>
                      <a:pt x="1036" y="1447"/>
                      <a:pt x="1120" y="1483"/>
                      <a:pt x="1191" y="1483"/>
                    </a:cubicBezTo>
                    <a:cubicBezTo>
                      <a:pt x="1275" y="1483"/>
                      <a:pt x="1358" y="1447"/>
                      <a:pt x="1417" y="1387"/>
                    </a:cubicBezTo>
                    <a:cubicBezTo>
                      <a:pt x="1537" y="1268"/>
                      <a:pt x="1537" y="1078"/>
                      <a:pt x="1417" y="959"/>
                    </a:cubicBezTo>
                    <a:lnTo>
                      <a:pt x="548" y="90"/>
                    </a:lnTo>
                    <a:cubicBezTo>
                      <a:pt x="489" y="30"/>
                      <a:pt x="411" y="0"/>
                      <a:pt x="3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99" name="Google Shape;299;p21"/>
            <p:cNvSpPr/>
            <p:nvPr/>
          </p:nvSpPr>
          <p:spPr>
            <a:xfrm>
              <a:off x="6459282" y="2070564"/>
              <a:ext cx="1424335" cy="1424335"/>
            </a:xfrm>
            <a:custGeom>
              <a:avLst/>
              <a:gdLst/>
              <a:ahLst/>
              <a:cxnLst/>
              <a:rect l="l" t="t" r="r" b="b"/>
              <a:pathLst>
                <a:path w="50281" h="50281" extrusionOk="0">
                  <a:moveTo>
                    <a:pt x="25146" y="4430"/>
                  </a:moveTo>
                  <a:cubicBezTo>
                    <a:pt x="36552" y="4430"/>
                    <a:pt x="45851" y="13717"/>
                    <a:pt x="45851" y="25135"/>
                  </a:cubicBezTo>
                  <a:cubicBezTo>
                    <a:pt x="45851" y="36553"/>
                    <a:pt x="36552" y="45840"/>
                    <a:pt x="25146" y="45840"/>
                  </a:cubicBezTo>
                  <a:cubicBezTo>
                    <a:pt x="13728" y="45840"/>
                    <a:pt x="4441" y="36553"/>
                    <a:pt x="4441" y="25135"/>
                  </a:cubicBezTo>
                  <a:cubicBezTo>
                    <a:pt x="4441" y="13717"/>
                    <a:pt x="13728" y="4430"/>
                    <a:pt x="25146" y="4430"/>
                  </a:cubicBezTo>
                  <a:close/>
                  <a:moveTo>
                    <a:pt x="25146" y="1"/>
                  </a:moveTo>
                  <a:cubicBezTo>
                    <a:pt x="11263" y="1"/>
                    <a:pt x="0" y="11252"/>
                    <a:pt x="0" y="25135"/>
                  </a:cubicBezTo>
                  <a:cubicBezTo>
                    <a:pt x="0" y="39017"/>
                    <a:pt x="11263" y="50281"/>
                    <a:pt x="25146" y="50281"/>
                  </a:cubicBezTo>
                  <a:cubicBezTo>
                    <a:pt x="39029" y="50281"/>
                    <a:pt x="50280" y="39017"/>
                    <a:pt x="50280" y="25135"/>
                  </a:cubicBezTo>
                  <a:cubicBezTo>
                    <a:pt x="50280" y="11252"/>
                    <a:pt x="39029" y="1"/>
                    <a:pt x="25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6459272" y="2070564"/>
              <a:ext cx="1424335" cy="724164"/>
            </a:xfrm>
            <a:custGeom>
              <a:avLst/>
              <a:gdLst/>
              <a:ahLst/>
              <a:cxnLst/>
              <a:rect l="l" t="t" r="r" b="b"/>
              <a:pathLst>
                <a:path w="50281" h="25564" extrusionOk="0">
                  <a:moveTo>
                    <a:pt x="25146" y="1"/>
                  </a:moveTo>
                  <a:cubicBezTo>
                    <a:pt x="11263" y="1"/>
                    <a:pt x="0" y="11252"/>
                    <a:pt x="0" y="25135"/>
                  </a:cubicBezTo>
                  <a:cubicBezTo>
                    <a:pt x="0" y="25278"/>
                    <a:pt x="12" y="25420"/>
                    <a:pt x="12" y="25563"/>
                  </a:cubicBezTo>
                  <a:lnTo>
                    <a:pt x="4453" y="25563"/>
                  </a:lnTo>
                  <a:cubicBezTo>
                    <a:pt x="4441" y="25420"/>
                    <a:pt x="4441" y="25278"/>
                    <a:pt x="4441" y="25135"/>
                  </a:cubicBezTo>
                  <a:cubicBezTo>
                    <a:pt x="4441" y="13717"/>
                    <a:pt x="13728" y="4430"/>
                    <a:pt x="25146" y="4430"/>
                  </a:cubicBezTo>
                  <a:cubicBezTo>
                    <a:pt x="36552" y="4430"/>
                    <a:pt x="45851" y="13717"/>
                    <a:pt x="45851" y="25135"/>
                  </a:cubicBezTo>
                  <a:cubicBezTo>
                    <a:pt x="45851" y="25278"/>
                    <a:pt x="45839" y="25420"/>
                    <a:pt x="45839" y="25563"/>
                  </a:cubicBezTo>
                  <a:lnTo>
                    <a:pt x="50268" y="25563"/>
                  </a:lnTo>
                  <a:cubicBezTo>
                    <a:pt x="50268" y="25420"/>
                    <a:pt x="50280" y="25278"/>
                    <a:pt x="50280" y="25135"/>
                  </a:cubicBezTo>
                  <a:cubicBezTo>
                    <a:pt x="50280" y="11252"/>
                    <a:pt x="39029" y="1"/>
                    <a:pt x="25146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7694034" y="2662819"/>
              <a:ext cx="263786" cy="263786"/>
            </a:xfrm>
            <a:custGeom>
              <a:avLst/>
              <a:gdLst/>
              <a:ahLst/>
              <a:cxnLst/>
              <a:rect l="l" t="t" r="r" b="b"/>
              <a:pathLst>
                <a:path w="9312" h="9312" extrusionOk="0">
                  <a:moveTo>
                    <a:pt x="4656" y="1"/>
                  </a:moveTo>
                  <a:cubicBezTo>
                    <a:pt x="2085" y="1"/>
                    <a:pt x="1" y="2085"/>
                    <a:pt x="1" y="4656"/>
                  </a:cubicBezTo>
                  <a:cubicBezTo>
                    <a:pt x="1" y="7228"/>
                    <a:pt x="2085" y="9312"/>
                    <a:pt x="4656" y="9312"/>
                  </a:cubicBezTo>
                  <a:cubicBezTo>
                    <a:pt x="7228" y="9312"/>
                    <a:pt x="9312" y="7228"/>
                    <a:pt x="9312" y="4656"/>
                  </a:cubicBezTo>
                  <a:cubicBezTo>
                    <a:pt x="9312" y="2085"/>
                    <a:pt x="7228" y="1"/>
                    <a:pt x="4656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7750039" y="2718823"/>
              <a:ext cx="151467" cy="151467"/>
            </a:xfrm>
            <a:custGeom>
              <a:avLst/>
              <a:gdLst/>
              <a:ahLst/>
              <a:cxnLst/>
              <a:rect l="l" t="t" r="r" b="b"/>
              <a:pathLst>
                <a:path w="5347" h="5347" extrusionOk="0">
                  <a:moveTo>
                    <a:pt x="2679" y="0"/>
                  </a:moveTo>
                  <a:cubicBezTo>
                    <a:pt x="1203" y="0"/>
                    <a:pt x="0" y="1191"/>
                    <a:pt x="0" y="2679"/>
                  </a:cubicBezTo>
                  <a:cubicBezTo>
                    <a:pt x="0" y="4156"/>
                    <a:pt x="1203" y="5346"/>
                    <a:pt x="2679" y="5346"/>
                  </a:cubicBezTo>
                  <a:cubicBezTo>
                    <a:pt x="4156" y="5346"/>
                    <a:pt x="5346" y="4156"/>
                    <a:pt x="5346" y="2679"/>
                  </a:cubicBezTo>
                  <a:cubicBezTo>
                    <a:pt x="5346" y="1191"/>
                    <a:pt x="4156" y="0"/>
                    <a:pt x="26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303;p21"/>
            <p:cNvSpPr txBox="1"/>
            <p:nvPr/>
          </p:nvSpPr>
          <p:spPr>
            <a:xfrm>
              <a:off x="6229150" y="3507100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b="1" dirty="0">
                  <a:solidFill>
                    <a:srgbClr val="EC3A3B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Nhạc sĩ Văn Cao</a:t>
              </a:r>
              <a:endParaRPr sz="2267" b="1" dirty="0">
                <a:solidFill>
                  <a:srgbClr val="EC3A3B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05" name="Google Shape;305;p21"/>
          <p:cNvGrpSpPr/>
          <p:nvPr/>
        </p:nvGrpSpPr>
        <p:grpSpPr>
          <a:xfrm>
            <a:off x="5455116" y="201562"/>
            <a:ext cx="2512800" cy="3176400"/>
            <a:chOff x="4930613" y="1112613"/>
            <a:chExt cx="1884600" cy="2382300"/>
          </a:xfrm>
        </p:grpSpPr>
        <p:sp>
          <p:nvSpPr>
            <p:cNvPr id="306" name="Google Shape;306;p21"/>
            <p:cNvSpPr/>
            <p:nvPr/>
          </p:nvSpPr>
          <p:spPr>
            <a:xfrm>
              <a:off x="5606966" y="2623358"/>
              <a:ext cx="463778" cy="318429"/>
            </a:xfrm>
            <a:custGeom>
              <a:avLst/>
              <a:gdLst/>
              <a:ahLst/>
              <a:cxnLst/>
              <a:rect l="l" t="t" r="r" b="b"/>
              <a:pathLst>
                <a:path w="16372" h="11241" extrusionOk="0">
                  <a:moveTo>
                    <a:pt x="8524" y="1470"/>
                  </a:moveTo>
                  <a:cubicBezTo>
                    <a:pt x="8856" y="1470"/>
                    <a:pt x="9218" y="1568"/>
                    <a:pt x="9656" y="1763"/>
                  </a:cubicBezTo>
                  <a:cubicBezTo>
                    <a:pt x="10930" y="2335"/>
                    <a:pt x="12192" y="2799"/>
                    <a:pt x="12585" y="2930"/>
                  </a:cubicBezTo>
                  <a:cubicBezTo>
                    <a:pt x="13037" y="4013"/>
                    <a:pt x="13633" y="5692"/>
                    <a:pt x="14026" y="6859"/>
                  </a:cubicBezTo>
                  <a:lnTo>
                    <a:pt x="13323" y="7323"/>
                  </a:lnTo>
                  <a:cubicBezTo>
                    <a:pt x="12811" y="6621"/>
                    <a:pt x="11740" y="5752"/>
                    <a:pt x="10704" y="4906"/>
                  </a:cubicBezTo>
                  <a:cubicBezTo>
                    <a:pt x="10013" y="4359"/>
                    <a:pt x="9358" y="3835"/>
                    <a:pt x="8954" y="3418"/>
                  </a:cubicBezTo>
                  <a:cubicBezTo>
                    <a:pt x="8881" y="3346"/>
                    <a:pt x="8787" y="3311"/>
                    <a:pt x="8693" y="3311"/>
                  </a:cubicBezTo>
                  <a:cubicBezTo>
                    <a:pt x="8648" y="3311"/>
                    <a:pt x="8603" y="3319"/>
                    <a:pt x="8561" y="3335"/>
                  </a:cubicBezTo>
                  <a:cubicBezTo>
                    <a:pt x="8299" y="3418"/>
                    <a:pt x="7299" y="3763"/>
                    <a:pt x="7239" y="3859"/>
                  </a:cubicBezTo>
                  <a:cubicBezTo>
                    <a:pt x="6879" y="4395"/>
                    <a:pt x="6507" y="4539"/>
                    <a:pt x="6190" y="4539"/>
                  </a:cubicBezTo>
                  <a:cubicBezTo>
                    <a:pt x="6036" y="4539"/>
                    <a:pt x="5895" y="4505"/>
                    <a:pt x="5775" y="4466"/>
                  </a:cubicBezTo>
                  <a:cubicBezTo>
                    <a:pt x="5656" y="4418"/>
                    <a:pt x="5644" y="4371"/>
                    <a:pt x="5632" y="4323"/>
                  </a:cubicBezTo>
                  <a:cubicBezTo>
                    <a:pt x="5548" y="3990"/>
                    <a:pt x="5941" y="3216"/>
                    <a:pt x="6465" y="2704"/>
                  </a:cubicBezTo>
                  <a:cubicBezTo>
                    <a:pt x="7289" y="1880"/>
                    <a:pt x="7844" y="1470"/>
                    <a:pt x="8524" y="1470"/>
                  </a:cubicBezTo>
                  <a:close/>
                  <a:moveTo>
                    <a:pt x="5917" y="2192"/>
                  </a:moveTo>
                  <a:cubicBezTo>
                    <a:pt x="5405" y="2644"/>
                    <a:pt x="4715" y="3739"/>
                    <a:pt x="4894" y="4501"/>
                  </a:cubicBezTo>
                  <a:cubicBezTo>
                    <a:pt x="4965" y="4835"/>
                    <a:pt x="5203" y="5073"/>
                    <a:pt x="5536" y="5180"/>
                  </a:cubicBezTo>
                  <a:cubicBezTo>
                    <a:pt x="5758" y="5254"/>
                    <a:pt x="5976" y="5291"/>
                    <a:pt x="6186" y="5291"/>
                  </a:cubicBezTo>
                  <a:cubicBezTo>
                    <a:pt x="6787" y="5291"/>
                    <a:pt x="7331" y="4992"/>
                    <a:pt x="7763" y="4418"/>
                  </a:cubicBezTo>
                  <a:cubicBezTo>
                    <a:pt x="8001" y="4382"/>
                    <a:pt x="8477" y="4168"/>
                    <a:pt x="8596" y="4120"/>
                  </a:cubicBezTo>
                  <a:cubicBezTo>
                    <a:pt x="9025" y="4537"/>
                    <a:pt x="9608" y="5002"/>
                    <a:pt x="10228" y="5502"/>
                  </a:cubicBezTo>
                  <a:cubicBezTo>
                    <a:pt x="11335" y="6395"/>
                    <a:pt x="12597" y="7419"/>
                    <a:pt x="12883" y="8002"/>
                  </a:cubicBezTo>
                  <a:cubicBezTo>
                    <a:pt x="13014" y="8300"/>
                    <a:pt x="12871" y="8490"/>
                    <a:pt x="12764" y="8573"/>
                  </a:cubicBezTo>
                  <a:cubicBezTo>
                    <a:pt x="12669" y="8660"/>
                    <a:pt x="12549" y="8705"/>
                    <a:pt x="12447" y="8705"/>
                  </a:cubicBezTo>
                  <a:cubicBezTo>
                    <a:pt x="12395" y="8705"/>
                    <a:pt x="12348" y="8693"/>
                    <a:pt x="12311" y="8669"/>
                  </a:cubicBezTo>
                  <a:cubicBezTo>
                    <a:pt x="12025" y="8442"/>
                    <a:pt x="11132" y="7561"/>
                    <a:pt x="10394" y="6799"/>
                  </a:cubicBezTo>
                  <a:cubicBezTo>
                    <a:pt x="10321" y="6720"/>
                    <a:pt x="10224" y="6682"/>
                    <a:pt x="10125" y="6682"/>
                  </a:cubicBezTo>
                  <a:cubicBezTo>
                    <a:pt x="10030" y="6682"/>
                    <a:pt x="9934" y="6717"/>
                    <a:pt x="9858" y="6787"/>
                  </a:cubicBezTo>
                  <a:cubicBezTo>
                    <a:pt x="9716" y="6930"/>
                    <a:pt x="9704" y="7168"/>
                    <a:pt x="9847" y="7323"/>
                  </a:cubicBezTo>
                  <a:cubicBezTo>
                    <a:pt x="10025" y="7502"/>
                    <a:pt x="11168" y="8669"/>
                    <a:pt x="11692" y="9133"/>
                  </a:cubicBezTo>
                  <a:cubicBezTo>
                    <a:pt x="11644" y="9300"/>
                    <a:pt x="11501" y="9407"/>
                    <a:pt x="11418" y="9443"/>
                  </a:cubicBezTo>
                  <a:cubicBezTo>
                    <a:pt x="11303" y="9500"/>
                    <a:pt x="11184" y="9524"/>
                    <a:pt x="11082" y="9524"/>
                  </a:cubicBezTo>
                  <a:cubicBezTo>
                    <a:pt x="10974" y="9524"/>
                    <a:pt x="10884" y="9497"/>
                    <a:pt x="10835" y="9454"/>
                  </a:cubicBezTo>
                  <a:cubicBezTo>
                    <a:pt x="10823" y="9454"/>
                    <a:pt x="10823" y="9454"/>
                    <a:pt x="10823" y="9443"/>
                  </a:cubicBezTo>
                  <a:lnTo>
                    <a:pt x="10811" y="9443"/>
                  </a:lnTo>
                  <a:cubicBezTo>
                    <a:pt x="10358" y="9073"/>
                    <a:pt x="8668" y="7276"/>
                    <a:pt x="8418" y="6990"/>
                  </a:cubicBezTo>
                  <a:cubicBezTo>
                    <a:pt x="8342" y="6908"/>
                    <a:pt x="8240" y="6866"/>
                    <a:pt x="8137" y="6866"/>
                  </a:cubicBezTo>
                  <a:cubicBezTo>
                    <a:pt x="8046" y="6866"/>
                    <a:pt x="7955" y="6899"/>
                    <a:pt x="7882" y="6966"/>
                  </a:cubicBezTo>
                  <a:cubicBezTo>
                    <a:pt x="7727" y="7109"/>
                    <a:pt x="7715" y="7347"/>
                    <a:pt x="7858" y="7502"/>
                  </a:cubicBezTo>
                  <a:cubicBezTo>
                    <a:pt x="7870" y="7514"/>
                    <a:pt x="9454" y="9228"/>
                    <a:pt x="10156" y="9871"/>
                  </a:cubicBezTo>
                  <a:cubicBezTo>
                    <a:pt x="10085" y="10050"/>
                    <a:pt x="9930" y="10205"/>
                    <a:pt x="9751" y="10276"/>
                  </a:cubicBezTo>
                  <a:cubicBezTo>
                    <a:pt x="9700" y="10297"/>
                    <a:pt x="9639" y="10313"/>
                    <a:pt x="9575" y="10313"/>
                  </a:cubicBezTo>
                  <a:cubicBezTo>
                    <a:pt x="9492" y="10313"/>
                    <a:pt x="9403" y="10285"/>
                    <a:pt x="9323" y="10205"/>
                  </a:cubicBezTo>
                  <a:lnTo>
                    <a:pt x="9311" y="10205"/>
                  </a:lnTo>
                  <a:cubicBezTo>
                    <a:pt x="9311" y="10205"/>
                    <a:pt x="9311" y="10205"/>
                    <a:pt x="9311" y="10193"/>
                  </a:cubicBezTo>
                  <a:cubicBezTo>
                    <a:pt x="8763" y="9740"/>
                    <a:pt x="8215" y="9157"/>
                    <a:pt x="8001" y="8931"/>
                  </a:cubicBezTo>
                  <a:cubicBezTo>
                    <a:pt x="7925" y="8849"/>
                    <a:pt x="7823" y="8807"/>
                    <a:pt x="7720" y="8807"/>
                  </a:cubicBezTo>
                  <a:cubicBezTo>
                    <a:pt x="7629" y="8807"/>
                    <a:pt x="7538" y="8840"/>
                    <a:pt x="7465" y="8907"/>
                  </a:cubicBezTo>
                  <a:cubicBezTo>
                    <a:pt x="7310" y="9050"/>
                    <a:pt x="7310" y="9288"/>
                    <a:pt x="7453" y="9443"/>
                  </a:cubicBezTo>
                  <a:cubicBezTo>
                    <a:pt x="7691" y="9705"/>
                    <a:pt x="8061" y="10097"/>
                    <a:pt x="8477" y="10478"/>
                  </a:cubicBezTo>
                  <a:cubicBezTo>
                    <a:pt x="8430" y="10478"/>
                    <a:pt x="8382" y="10490"/>
                    <a:pt x="8311" y="10490"/>
                  </a:cubicBezTo>
                  <a:cubicBezTo>
                    <a:pt x="8049" y="10490"/>
                    <a:pt x="7596" y="10324"/>
                    <a:pt x="7382" y="10169"/>
                  </a:cubicBezTo>
                  <a:cubicBezTo>
                    <a:pt x="7120" y="10002"/>
                    <a:pt x="5453" y="8752"/>
                    <a:pt x="4012" y="7549"/>
                  </a:cubicBezTo>
                  <a:cubicBezTo>
                    <a:pt x="3810" y="7383"/>
                    <a:pt x="3465" y="7014"/>
                    <a:pt x="3155" y="6692"/>
                  </a:cubicBezTo>
                  <a:cubicBezTo>
                    <a:pt x="2929" y="6454"/>
                    <a:pt x="2715" y="6252"/>
                    <a:pt x="2584" y="6121"/>
                  </a:cubicBezTo>
                  <a:cubicBezTo>
                    <a:pt x="2893" y="5085"/>
                    <a:pt x="3358" y="3537"/>
                    <a:pt x="3608" y="2192"/>
                  </a:cubicBezTo>
                  <a:close/>
                  <a:moveTo>
                    <a:pt x="738" y="1"/>
                  </a:moveTo>
                  <a:lnTo>
                    <a:pt x="738" y="763"/>
                  </a:lnTo>
                  <a:cubicBezTo>
                    <a:pt x="1786" y="870"/>
                    <a:pt x="2608" y="1013"/>
                    <a:pt x="2989" y="1203"/>
                  </a:cubicBezTo>
                  <a:cubicBezTo>
                    <a:pt x="2786" y="2858"/>
                    <a:pt x="1881" y="5764"/>
                    <a:pt x="1607" y="6657"/>
                  </a:cubicBezTo>
                  <a:lnTo>
                    <a:pt x="0" y="6657"/>
                  </a:lnTo>
                  <a:lnTo>
                    <a:pt x="0" y="7395"/>
                  </a:lnTo>
                  <a:lnTo>
                    <a:pt x="1881" y="7395"/>
                  </a:lnTo>
                  <a:cubicBezTo>
                    <a:pt x="2048" y="7395"/>
                    <a:pt x="2191" y="7323"/>
                    <a:pt x="2238" y="7168"/>
                  </a:cubicBezTo>
                  <a:cubicBezTo>
                    <a:pt x="2250" y="7145"/>
                    <a:pt x="2286" y="7061"/>
                    <a:pt x="2334" y="6907"/>
                  </a:cubicBezTo>
                  <a:cubicBezTo>
                    <a:pt x="2417" y="7002"/>
                    <a:pt x="2512" y="7109"/>
                    <a:pt x="2608" y="7216"/>
                  </a:cubicBezTo>
                  <a:cubicBezTo>
                    <a:pt x="2941" y="7561"/>
                    <a:pt x="3298" y="7930"/>
                    <a:pt x="3524" y="8133"/>
                  </a:cubicBezTo>
                  <a:cubicBezTo>
                    <a:pt x="4941" y="9312"/>
                    <a:pt x="6632" y="10586"/>
                    <a:pt x="6965" y="10800"/>
                  </a:cubicBezTo>
                  <a:cubicBezTo>
                    <a:pt x="7239" y="10978"/>
                    <a:pt x="7846" y="11240"/>
                    <a:pt x="8311" y="11240"/>
                  </a:cubicBezTo>
                  <a:cubicBezTo>
                    <a:pt x="8680" y="11240"/>
                    <a:pt x="8965" y="11157"/>
                    <a:pt x="9168" y="10990"/>
                  </a:cubicBezTo>
                  <a:cubicBezTo>
                    <a:pt x="9295" y="11043"/>
                    <a:pt x="9431" y="11069"/>
                    <a:pt x="9572" y="11069"/>
                  </a:cubicBezTo>
                  <a:cubicBezTo>
                    <a:pt x="9720" y="11069"/>
                    <a:pt x="9872" y="11040"/>
                    <a:pt x="10025" y="10978"/>
                  </a:cubicBezTo>
                  <a:cubicBezTo>
                    <a:pt x="10370" y="10848"/>
                    <a:pt x="10644" y="10586"/>
                    <a:pt x="10811" y="10252"/>
                  </a:cubicBezTo>
                  <a:cubicBezTo>
                    <a:pt x="10902" y="10274"/>
                    <a:pt x="10996" y="10285"/>
                    <a:pt x="11092" y="10285"/>
                  </a:cubicBezTo>
                  <a:cubicBezTo>
                    <a:pt x="11311" y="10285"/>
                    <a:pt x="11540" y="10229"/>
                    <a:pt x="11763" y="10121"/>
                  </a:cubicBezTo>
                  <a:cubicBezTo>
                    <a:pt x="12061" y="9966"/>
                    <a:pt x="12275" y="9728"/>
                    <a:pt x="12394" y="9454"/>
                  </a:cubicBezTo>
                  <a:cubicBezTo>
                    <a:pt x="12422" y="9457"/>
                    <a:pt x="12449" y="9458"/>
                    <a:pt x="12476" y="9458"/>
                  </a:cubicBezTo>
                  <a:cubicBezTo>
                    <a:pt x="12748" y="9458"/>
                    <a:pt x="13024" y="9350"/>
                    <a:pt x="13252" y="9145"/>
                  </a:cubicBezTo>
                  <a:cubicBezTo>
                    <a:pt x="13597" y="8859"/>
                    <a:pt x="13740" y="8431"/>
                    <a:pt x="13657" y="8002"/>
                  </a:cubicBezTo>
                  <a:lnTo>
                    <a:pt x="14264" y="7597"/>
                  </a:lnTo>
                  <a:cubicBezTo>
                    <a:pt x="14299" y="7728"/>
                    <a:pt x="14335" y="7895"/>
                    <a:pt x="14371" y="7978"/>
                  </a:cubicBezTo>
                  <a:cubicBezTo>
                    <a:pt x="14407" y="8145"/>
                    <a:pt x="14561" y="8288"/>
                    <a:pt x="14728" y="8288"/>
                  </a:cubicBezTo>
                  <a:lnTo>
                    <a:pt x="16371" y="8288"/>
                  </a:lnTo>
                  <a:lnTo>
                    <a:pt x="16371" y="7395"/>
                  </a:lnTo>
                  <a:lnTo>
                    <a:pt x="15014" y="7395"/>
                  </a:lnTo>
                  <a:cubicBezTo>
                    <a:pt x="14657" y="6359"/>
                    <a:pt x="13609" y="3228"/>
                    <a:pt x="13025" y="1965"/>
                  </a:cubicBezTo>
                  <a:cubicBezTo>
                    <a:pt x="13573" y="1775"/>
                    <a:pt x="14728" y="1501"/>
                    <a:pt x="16371" y="1430"/>
                  </a:cubicBezTo>
                  <a:lnTo>
                    <a:pt x="16371" y="680"/>
                  </a:lnTo>
                  <a:cubicBezTo>
                    <a:pt x="13835" y="775"/>
                    <a:pt x="12394" y="1430"/>
                    <a:pt x="12335" y="1454"/>
                  </a:cubicBezTo>
                  <a:cubicBezTo>
                    <a:pt x="12240" y="1501"/>
                    <a:pt x="12156" y="1584"/>
                    <a:pt x="12121" y="1692"/>
                  </a:cubicBezTo>
                  <a:cubicBezTo>
                    <a:pt x="12097" y="1787"/>
                    <a:pt x="12109" y="1882"/>
                    <a:pt x="12144" y="1965"/>
                  </a:cubicBezTo>
                  <a:cubicBezTo>
                    <a:pt x="11573" y="1751"/>
                    <a:pt x="10775" y="1442"/>
                    <a:pt x="9977" y="1084"/>
                  </a:cubicBezTo>
                  <a:cubicBezTo>
                    <a:pt x="9438" y="845"/>
                    <a:pt x="8974" y="735"/>
                    <a:pt x="8551" y="735"/>
                  </a:cubicBezTo>
                  <a:cubicBezTo>
                    <a:pt x="7901" y="735"/>
                    <a:pt x="7347" y="994"/>
                    <a:pt x="6763" y="1442"/>
                  </a:cubicBezTo>
                  <a:lnTo>
                    <a:pt x="3727" y="1442"/>
                  </a:lnTo>
                  <a:cubicBezTo>
                    <a:pt x="3751" y="1299"/>
                    <a:pt x="3762" y="1192"/>
                    <a:pt x="3774" y="1084"/>
                  </a:cubicBezTo>
                  <a:cubicBezTo>
                    <a:pt x="3774" y="977"/>
                    <a:pt x="3727" y="846"/>
                    <a:pt x="3643" y="775"/>
                  </a:cubicBezTo>
                  <a:cubicBezTo>
                    <a:pt x="3191" y="346"/>
                    <a:pt x="1786" y="120"/>
                    <a:pt x="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5160743" y="2070564"/>
              <a:ext cx="1424335" cy="1424335"/>
            </a:xfrm>
            <a:custGeom>
              <a:avLst/>
              <a:gdLst/>
              <a:ahLst/>
              <a:cxnLst/>
              <a:rect l="l" t="t" r="r" b="b"/>
              <a:pathLst>
                <a:path w="50281" h="50281" extrusionOk="0">
                  <a:moveTo>
                    <a:pt x="25134" y="4430"/>
                  </a:moveTo>
                  <a:cubicBezTo>
                    <a:pt x="36552" y="4430"/>
                    <a:pt x="45839" y="13717"/>
                    <a:pt x="45839" y="25135"/>
                  </a:cubicBezTo>
                  <a:cubicBezTo>
                    <a:pt x="45839" y="36553"/>
                    <a:pt x="36552" y="45840"/>
                    <a:pt x="25134" y="45840"/>
                  </a:cubicBezTo>
                  <a:cubicBezTo>
                    <a:pt x="13716" y="45840"/>
                    <a:pt x="4429" y="36553"/>
                    <a:pt x="4429" y="25135"/>
                  </a:cubicBezTo>
                  <a:cubicBezTo>
                    <a:pt x="4429" y="13717"/>
                    <a:pt x="13716" y="4430"/>
                    <a:pt x="25134" y="4430"/>
                  </a:cubicBezTo>
                  <a:close/>
                  <a:moveTo>
                    <a:pt x="25134" y="1"/>
                  </a:moveTo>
                  <a:cubicBezTo>
                    <a:pt x="11251" y="1"/>
                    <a:pt x="0" y="11252"/>
                    <a:pt x="0" y="25135"/>
                  </a:cubicBezTo>
                  <a:cubicBezTo>
                    <a:pt x="0" y="39017"/>
                    <a:pt x="11251" y="50281"/>
                    <a:pt x="25134" y="50281"/>
                  </a:cubicBezTo>
                  <a:cubicBezTo>
                    <a:pt x="39017" y="50281"/>
                    <a:pt x="50280" y="39017"/>
                    <a:pt x="50280" y="25135"/>
                  </a:cubicBezTo>
                  <a:cubicBezTo>
                    <a:pt x="50280" y="11252"/>
                    <a:pt x="39017" y="1"/>
                    <a:pt x="25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5161054" y="2794714"/>
              <a:ext cx="1423683" cy="700199"/>
            </a:xfrm>
            <a:custGeom>
              <a:avLst/>
              <a:gdLst/>
              <a:ahLst/>
              <a:cxnLst/>
              <a:rect l="l" t="t" r="r" b="b"/>
              <a:pathLst>
                <a:path w="50258" h="24718" extrusionOk="0">
                  <a:moveTo>
                    <a:pt x="1" y="0"/>
                  </a:moveTo>
                  <a:cubicBezTo>
                    <a:pt x="227" y="13681"/>
                    <a:pt x="11383" y="24718"/>
                    <a:pt x="25123" y="24718"/>
                  </a:cubicBezTo>
                  <a:cubicBezTo>
                    <a:pt x="38875" y="24718"/>
                    <a:pt x="50031" y="13681"/>
                    <a:pt x="50257" y="0"/>
                  </a:cubicBezTo>
                  <a:lnTo>
                    <a:pt x="45816" y="0"/>
                  </a:lnTo>
                  <a:cubicBezTo>
                    <a:pt x="45590" y="11216"/>
                    <a:pt x="36398" y="20277"/>
                    <a:pt x="25123" y="20277"/>
                  </a:cubicBezTo>
                  <a:cubicBezTo>
                    <a:pt x="13848" y="20277"/>
                    <a:pt x="4656" y="11216"/>
                    <a:pt x="4430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09;p21"/>
            <p:cNvSpPr txBox="1"/>
            <p:nvPr/>
          </p:nvSpPr>
          <p:spPr>
            <a:xfrm>
              <a:off x="4930613" y="1112613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b="1" dirty="0">
                  <a:solidFill>
                    <a:srgbClr val="4949E7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Đội tuyển bóng đá nữ QGVN</a:t>
              </a:r>
              <a:endParaRPr sz="2267" b="1" dirty="0">
                <a:solidFill>
                  <a:srgbClr val="4949E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6392814" y="2662819"/>
              <a:ext cx="263786" cy="263786"/>
            </a:xfrm>
            <a:custGeom>
              <a:avLst/>
              <a:gdLst/>
              <a:ahLst/>
              <a:cxnLst/>
              <a:rect l="l" t="t" r="r" b="b"/>
              <a:pathLst>
                <a:path w="9312" h="9312" extrusionOk="0">
                  <a:moveTo>
                    <a:pt x="4656" y="1"/>
                  </a:moveTo>
                  <a:cubicBezTo>
                    <a:pt x="2084" y="1"/>
                    <a:pt x="1" y="2085"/>
                    <a:pt x="1" y="4656"/>
                  </a:cubicBezTo>
                  <a:cubicBezTo>
                    <a:pt x="1" y="7228"/>
                    <a:pt x="2084" y="9312"/>
                    <a:pt x="4656" y="9312"/>
                  </a:cubicBezTo>
                  <a:cubicBezTo>
                    <a:pt x="7228" y="9312"/>
                    <a:pt x="9311" y="7228"/>
                    <a:pt x="9311" y="4656"/>
                  </a:cubicBezTo>
                  <a:cubicBezTo>
                    <a:pt x="9311" y="2085"/>
                    <a:pt x="7228" y="1"/>
                    <a:pt x="4656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6449130" y="2718823"/>
              <a:ext cx="151467" cy="151467"/>
            </a:xfrm>
            <a:custGeom>
              <a:avLst/>
              <a:gdLst/>
              <a:ahLst/>
              <a:cxnLst/>
              <a:rect l="l" t="t" r="r" b="b"/>
              <a:pathLst>
                <a:path w="5347" h="5347" extrusionOk="0">
                  <a:moveTo>
                    <a:pt x="2668" y="0"/>
                  </a:moveTo>
                  <a:cubicBezTo>
                    <a:pt x="1192" y="0"/>
                    <a:pt x="1" y="1191"/>
                    <a:pt x="1" y="2679"/>
                  </a:cubicBezTo>
                  <a:cubicBezTo>
                    <a:pt x="1" y="4156"/>
                    <a:pt x="1192" y="5346"/>
                    <a:pt x="2668" y="5346"/>
                  </a:cubicBezTo>
                  <a:cubicBezTo>
                    <a:pt x="4144" y="5346"/>
                    <a:pt x="5347" y="4156"/>
                    <a:pt x="5347" y="2679"/>
                  </a:cubicBezTo>
                  <a:cubicBezTo>
                    <a:pt x="5347" y="1191"/>
                    <a:pt x="4144" y="0"/>
                    <a:pt x="2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4" name="Google Shape;314;p21"/>
          <p:cNvGrpSpPr/>
          <p:nvPr/>
        </p:nvGrpSpPr>
        <p:grpSpPr>
          <a:xfrm>
            <a:off x="3720583" y="1478830"/>
            <a:ext cx="2636339" cy="2636170"/>
            <a:chOff x="3629713" y="2070564"/>
            <a:chExt cx="1977254" cy="1977128"/>
          </a:xfrm>
        </p:grpSpPr>
        <p:grpSp>
          <p:nvGrpSpPr>
            <p:cNvPr id="315" name="Google Shape;315;p21"/>
            <p:cNvGrpSpPr/>
            <p:nvPr/>
          </p:nvGrpSpPr>
          <p:grpSpPr>
            <a:xfrm>
              <a:off x="4338436" y="2512397"/>
              <a:ext cx="481652" cy="480661"/>
              <a:chOff x="4338436" y="2512397"/>
              <a:chExt cx="481652" cy="480661"/>
            </a:xfrm>
          </p:grpSpPr>
          <p:sp>
            <p:nvSpPr>
              <p:cNvPr id="316" name="Google Shape;316;p21"/>
              <p:cNvSpPr/>
              <p:nvPr/>
            </p:nvSpPr>
            <p:spPr>
              <a:xfrm>
                <a:off x="4540132" y="2622026"/>
                <a:ext cx="634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239" extrusionOk="0">
                    <a:moveTo>
                      <a:pt x="1644" y="596"/>
                    </a:moveTo>
                    <a:lnTo>
                      <a:pt x="1644" y="1786"/>
                    </a:lnTo>
                    <a:lnTo>
                      <a:pt x="596" y="1786"/>
                    </a:lnTo>
                    <a:lnTo>
                      <a:pt x="596" y="596"/>
                    </a:lnTo>
                    <a:close/>
                    <a:moveTo>
                      <a:pt x="286" y="0"/>
                    </a:moveTo>
                    <a:cubicBezTo>
                      <a:pt x="132" y="0"/>
                      <a:pt x="1" y="131"/>
                      <a:pt x="1" y="286"/>
                    </a:cubicBezTo>
                    <a:lnTo>
                      <a:pt x="1" y="1953"/>
                    </a:lnTo>
                    <a:cubicBezTo>
                      <a:pt x="1" y="2108"/>
                      <a:pt x="132" y="2239"/>
                      <a:pt x="286" y="2239"/>
                    </a:cubicBezTo>
                    <a:lnTo>
                      <a:pt x="1953" y="2239"/>
                    </a:lnTo>
                    <a:cubicBezTo>
                      <a:pt x="2108" y="2239"/>
                      <a:pt x="2239" y="2108"/>
                      <a:pt x="2239" y="1953"/>
                    </a:cubicBezTo>
                    <a:lnTo>
                      <a:pt x="2239" y="286"/>
                    </a:lnTo>
                    <a:cubicBezTo>
                      <a:pt x="2239" y="131"/>
                      <a:pt x="2108" y="0"/>
                      <a:pt x="19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" name="Google Shape;317;p21"/>
              <p:cNvSpPr/>
              <p:nvPr/>
            </p:nvSpPr>
            <p:spPr>
              <a:xfrm>
                <a:off x="4540132" y="2542084"/>
                <a:ext cx="63425" cy="6308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227" extrusionOk="0">
                    <a:moveTo>
                      <a:pt x="1644" y="596"/>
                    </a:moveTo>
                    <a:lnTo>
                      <a:pt x="1644" y="1786"/>
                    </a:lnTo>
                    <a:lnTo>
                      <a:pt x="596" y="1786"/>
                    </a:lnTo>
                    <a:lnTo>
                      <a:pt x="596" y="596"/>
                    </a:lnTo>
                    <a:close/>
                    <a:moveTo>
                      <a:pt x="286" y="1"/>
                    </a:moveTo>
                    <a:cubicBezTo>
                      <a:pt x="132" y="1"/>
                      <a:pt x="1" y="132"/>
                      <a:pt x="1" y="286"/>
                    </a:cubicBezTo>
                    <a:lnTo>
                      <a:pt x="1" y="1953"/>
                    </a:lnTo>
                    <a:cubicBezTo>
                      <a:pt x="1" y="2108"/>
                      <a:pt x="132" y="2227"/>
                      <a:pt x="286" y="2227"/>
                    </a:cubicBezTo>
                    <a:lnTo>
                      <a:pt x="1953" y="2227"/>
                    </a:lnTo>
                    <a:cubicBezTo>
                      <a:pt x="2108" y="2227"/>
                      <a:pt x="2239" y="2108"/>
                      <a:pt x="2239" y="1953"/>
                    </a:cubicBezTo>
                    <a:lnTo>
                      <a:pt x="2239" y="286"/>
                    </a:lnTo>
                    <a:cubicBezTo>
                      <a:pt x="2239" y="132"/>
                      <a:pt x="2108" y="1"/>
                      <a:pt x="1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4459850" y="2622026"/>
                <a:ext cx="63454" cy="67476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382" extrusionOk="0">
                    <a:moveTo>
                      <a:pt x="1644" y="596"/>
                    </a:moveTo>
                    <a:lnTo>
                      <a:pt x="1644" y="1786"/>
                    </a:lnTo>
                    <a:lnTo>
                      <a:pt x="608" y="1786"/>
                    </a:lnTo>
                    <a:lnTo>
                      <a:pt x="608" y="596"/>
                    </a:lnTo>
                    <a:close/>
                    <a:moveTo>
                      <a:pt x="251" y="0"/>
                    </a:moveTo>
                    <a:cubicBezTo>
                      <a:pt x="96" y="0"/>
                      <a:pt x="1" y="179"/>
                      <a:pt x="1" y="334"/>
                    </a:cubicBezTo>
                    <a:lnTo>
                      <a:pt x="1" y="2036"/>
                    </a:lnTo>
                    <a:cubicBezTo>
                      <a:pt x="1" y="2191"/>
                      <a:pt x="96" y="2382"/>
                      <a:pt x="251" y="2382"/>
                    </a:cubicBezTo>
                    <a:lnTo>
                      <a:pt x="1954" y="2382"/>
                    </a:lnTo>
                    <a:cubicBezTo>
                      <a:pt x="2108" y="2382"/>
                      <a:pt x="2239" y="2191"/>
                      <a:pt x="2239" y="2036"/>
                    </a:cubicBezTo>
                    <a:lnTo>
                      <a:pt x="2239" y="334"/>
                    </a:lnTo>
                    <a:cubicBezTo>
                      <a:pt x="2239" y="179"/>
                      <a:pt x="2108" y="0"/>
                      <a:pt x="19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4459850" y="2542084"/>
                <a:ext cx="63454" cy="6308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227" extrusionOk="0">
                    <a:moveTo>
                      <a:pt x="1644" y="596"/>
                    </a:moveTo>
                    <a:lnTo>
                      <a:pt x="1644" y="1786"/>
                    </a:lnTo>
                    <a:lnTo>
                      <a:pt x="608" y="1786"/>
                    </a:lnTo>
                    <a:lnTo>
                      <a:pt x="608" y="596"/>
                    </a:lnTo>
                    <a:close/>
                    <a:moveTo>
                      <a:pt x="251" y="1"/>
                    </a:moveTo>
                    <a:cubicBezTo>
                      <a:pt x="96" y="1"/>
                      <a:pt x="1" y="167"/>
                      <a:pt x="1" y="322"/>
                    </a:cubicBezTo>
                    <a:lnTo>
                      <a:pt x="1" y="2025"/>
                    </a:lnTo>
                    <a:cubicBezTo>
                      <a:pt x="1" y="2179"/>
                      <a:pt x="96" y="2227"/>
                      <a:pt x="251" y="2227"/>
                    </a:cubicBezTo>
                    <a:lnTo>
                      <a:pt x="1954" y="2227"/>
                    </a:lnTo>
                    <a:cubicBezTo>
                      <a:pt x="2108" y="2227"/>
                      <a:pt x="2239" y="2179"/>
                      <a:pt x="2239" y="2025"/>
                    </a:cubicBezTo>
                    <a:lnTo>
                      <a:pt x="2239" y="322"/>
                    </a:lnTo>
                    <a:cubicBezTo>
                      <a:pt x="2239" y="167"/>
                      <a:pt x="2108" y="1"/>
                      <a:pt x="19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4459850" y="2702279"/>
                <a:ext cx="63454" cy="67504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383" extrusionOk="0">
                    <a:moveTo>
                      <a:pt x="1644" y="596"/>
                    </a:moveTo>
                    <a:lnTo>
                      <a:pt x="1644" y="1787"/>
                    </a:lnTo>
                    <a:lnTo>
                      <a:pt x="608" y="1787"/>
                    </a:lnTo>
                    <a:lnTo>
                      <a:pt x="608" y="596"/>
                    </a:lnTo>
                    <a:close/>
                    <a:moveTo>
                      <a:pt x="251" y="1"/>
                    </a:moveTo>
                    <a:cubicBezTo>
                      <a:pt x="96" y="1"/>
                      <a:pt x="1" y="180"/>
                      <a:pt x="1" y="334"/>
                    </a:cubicBezTo>
                    <a:lnTo>
                      <a:pt x="1" y="2037"/>
                    </a:lnTo>
                    <a:cubicBezTo>
                      <a:pt x="1" y="2192"/>
                      <a:pt x="96" y="2382"/>
                      <a:pt x="251" y="2382"/>
                    </a:cubicBezTo>
                    <a:lnTo>
                      <a:pt x="1954" y="2382"/>
                    </a:lnTo>
                    <a:cubicBezTo>
                      <a:pt x="2108" y="2382"/>
                      <a:pt x="2239" y="2192"/>
                      <a:pt x="2239" y="2037"/>
                    </a:cubicBezTo>
                    <a:lnTo>
                      <a:pt x="2239" y="334"/>
                    </a:lnTo>
                    <a:cubicBezTo>
                      <a:pt x="2239" y="180"/>
                      <a:pt x="2108" y="1"/>
                      <a:pt x="19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" name="Google Shape;321;p21"/>
              <p:cNvSpPr/>
              <p:nvPr/>
            </p:nvSpPr>
            <p:spPr>
              <a:xfrm>
                <a:off x="4459850" y="2782221"/>
                <a:ext cx="63454" cy="67476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382" extrusionOk="0">
                    <a:moveTo>
                      <a:pt x="1644" y="596"/>
                    </a:moveTo>
                    <a:lnTo>
                      <a:pt x="1644" y="1787"/>
                    </a:lnTo>
                    <a:lnTo>
                      <a:pt x="608" y="1787"/>
                    </a:lnTo>
                    <a:lnTo>
                      <a:pt x="608" y="596"/>
                    </a:lnTo>
                    <a:close/>
                    <a:moveTo>
                      <a:pt x="251" y="1"/>
                    </a:moveTo>
                    <a:cubicBezTo>
                      <a:pt x="96" y="1"/>
                      <a:pt x="1" y="191"/>
                      <a:pt x="1" y="346"/>
                    </a:cubicBezTo>
                    <a:lnTo>
                      <a:pt x="1" y="2049"/>
                    </a:lnTo>
                    <a:cubicBezTo>
                      <a:pt x="1" y="2203"/>
                      <a:pt x="96" y="2382"/>
                      <a:pt x="251" y="2382"/>
                    </a:cubicBezTo>
                    <a:lnTo>
                      <a:pt x="1954" y="2382"/>
                    </a:lnTo>
                    <a:cubicBezTo>
                      <a:pt x="2108" y="2382"/>
                      <a:pt x="2239" y="2203"/>
                      <a:pt x="2239" y="2049"/>
                    </a:cubicBezTo>
                    <a:lnTo>
                      <a:pt x="2239" y="346"/>
                    </a:lnTo>
                    <a:cubicBezTo>
                      <a:pt x="2239" y="191"/>
                      <a:pt x="2108" y="1"/>
                      <a:pt x="19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" name="Google Shape;322;p21"/>
              <p:cNvSpPr/>
              <p:nvPr/>
            </p:nvSpPr>
            <p:spPr>
              <a:xfrm>
                <a:off x="4658175" y="2815960"/>
                <a:ext cx="67476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239" extrusionOk="0">
                    <a:moveTo>
                      <a:pt x="1787" y="596"/>
                    </a:moveTo>
                    <a:lnTo>
                      <a:pt x="1787" y="1643"/>
                    </a:lnTo>
                    <a:lnTo>
                      <a:pt x="596" y="1643"/>
                    </a:lnTo>
                    <a:lnTo>
                      <a:pt x="596" y="596"/>
                    </a:lnTo>
                    <a:close/>
                    <a:moveTo>
                      <a:pt x="334" y="0"/>
                    </a:moveTo>
                    <a:cubicBezTo>
                      <a:pt x="179" y="0"/>
                      <a:pt x="1" y="131"/>
                      <a:pt x="1" y="286"/>
                    </a:cubicBezTo>
                    <a:lnTo>
                      <a:pt x="1" y="1989"/>
                    </a:lnTo>
                    <a:cubicBezTo>
                      <a:pt x="1" y="2144"/>
                      <a:pt x="179" y="2239"/>
                      <a:pt x="334" y="2239"/>
                    </a:cubicBezTo>
                    <a:lnTo>
                      <a:pt x="2037" y="2239"/>
                    </a:lnTo>
                    <a:cubicBezTo>
                      <a:pt x="2192" y="2239"/>
                      <a:pt x="2382" y="2144"/>
                      <a:pt x="2382" y="1989"/>
                    </a:cubicBezTo>
                    <a:lnTo>
                      <a:pt x="2382" y="286"/>
                    </a:lnTo>
                    <a:cubicBezTo>
                      <a:pt x="2382" y="131"/>
                      <a:pt x="2192" y="0"/>
                      <a:pt x="20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" name="Google Shape;323;p21"/>
              <p:cNvSpPr/>
              <p:nvPr/>
            </p:nvSpPr>
            <p:spPr>
              <a:xfrm>
                <a:off x="4658175" y="2736018"/>
                <a:ext cx="67476" cy="63114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228" extrusionOk="0">
                    <a:moveTo>
                      <a:pt x="1787" y="596"/>
                    </a:moveTo>
                    <a:lnTo>
                      <a:pt x="1787" y="1632"/>
                    </a:lnTo>
                    <a:lnTo>
                      <a:pt x="596" y="1632"/>
                    </a:lnTo>
                    <a:lnTo>
                      <a:pt x="596" y="596"/>
                    </a:lnTo>
                    <a:close/>
                    <a:moveTo>
                      <a:pt x="334" y="1"/>
                    </a:moveTo>
                    <a:cubicBezTo>
                      <a:pt x="179" y="1"/>
                      <a:pt x="1" y="120"/>
                      <a:pt x="1" y="274"/>
                    </a:cubicBezTo>
                    <a:lnTo>
                      <a:pt x="1" y="1977"/>
                    </a:lnTo>
                    <a:cubicBezTo>
                      <a:pt x="1" y="2132"/>
                      <a:pt x="179" y="2227"/>
                      <a:pt x="334" y="2227"/>
                    </a:cubicBezTo>
                    <a:lnTo>
                      <a:pt x="2037" y="2227"/>
                    </a:lnTo>
                    <a:cubicBezTo>
                      <a:pt x="2192" y="2227"/>
                      <a:pt x="2382" y="2132"/>
                      <a:pt x="2382" y="1977"/>
                    </a:cubicBezTo>
                    <a:lnTo>
                      <a:pt x="2382" y="274"/>
                    </a:lnTo>
                    <a:cubicBezTo>
                      <a:pt x="2382" y="120"/>
                      <a:pt x="2192" y="1"/>
                      <a:pt x="20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" name="Google Shape;324;p21"/>
              <p:cNvSpPr/>
              <p:nvPr/>
            </p:nvSpPr>
            <p:spPr>
              <a:xfrm>
                <a:off x="4645711" y="2622366"/>
                <a:ext cx="67476" cy="6713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370" extrusionOk="0">
                    <a:moveTo>
                      <a:pt x="1786" y="584"/>
                    </a:moveTo>
                    <a:lnTo>
                      <a:pt x="1786" y="1774"/>
                    </a:lnTo>
                    <a:lnTo>
                      <a:pt x="596" y="1774"/>
                    </a:lnTo>
                    <a:lnTo>
                      <a:pt x="596" y="584"/>
                    </a:lnTo>
                    <a:close/>
                    <a:moveTo>
                      <a:pt x="334" y="0"/>
                    </a:moveTo>
                    <a:cubicBezTo>
                      <a:pt x="179" y="0"/>
                      <a:pt x="0" y="167"/>
                      <a:pt x="0" y="322"/>
                    </a:cubicBezTo>
                    <a:lnTo>
                      <a:pt x="0" y="2024"/>
                    </a:lnTo>
                    <a:cubicBezTo>
                      <a:pt x="0" y="2179"/>
                      <a:pt x="179" y="2370"/>
                      <a:pt x="334" y="2370"/>
                    </a:cubicBezTo>
                    <a:lnTo>
                      <a:pt x="2036" y="2370"/>
                    </a:lnTo>
                    <a:cubicBezTo>
                      <a:pt x="2191" y="2370"/>
                      <a:pt x="2381" y="2179"/>
                      <a:pt x="2381" y="2024"/>
                    </a:cubicBezTo>
                    <a:lnTo>
                      <a:pt x="2381" y="322"/>
                    </a:lnTo>
                    <a:cubicBezTo>
                      <a:pt x="2381" y="167"/>
                      <a:pt x="2191" y="0"/>
                      <a:pt x="20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" name="Google Shape;325;p21"/>
              <p:cNvSpPr/>
              <p:nvPr/>
            </p:nvSpPr>
            <p:spPr>
              <a:xfrm>
                <a:off x="4658175" y="2896242"/>
                <a:ext cx="67476" cy="6308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227" extrusionOk="0">
                    <a:moveTo>
                      <a:pt x="1787" y="595"/>
                    </a:moveTo>
                    <a:lnTo>
                      <a:pt x="1787" y="1631"/>
                    </a:lnTo>
                    <a:lnTo>
                      <a:pt x="596" y="1631"/>
                    </a:lnTo>
                    <a:lnTo>
                      <a:pt x="596" y="595"/>
                    </a:lnTo>
                    <a:close/>
                    <a:moveTo>
                      <a:pt x="334" y="0"/>
                    </a:moveTo>
                    <a:cubicBezTo>
                      <a:pt x="179" y="0"/>
                      <a:pt x="1" y="131"/>
                      <a:pt x="1" y="286"/>
                    </a:cubicBezTo>
                    <a:lnTo>
                      <a:pt x="1" y="1988"/>
                    </a:lnTo>
                    <a:cubicBezTo>
                      <a:pt x="1" y="2143"/>
                      <a:pt x="179" y="2227"/>
                      <a:pt x="334" y="2227"/>
                    </a:cubicBezTo>
                    <a:lnTo>
                      <a:pt x="2037" y="2227"/>
                    </a:lnTo>
                    <a:cubicBezTo>
                      <a:pt x="2192" y="2227"/>
                      <a:pt x="2382" y="2143"/>
                      <a:pt x="2382" y="1988"/>
                    </a:cubicBezTo>
                    <a:lnTo>
                      <a:pt x="2382" y="286"/>
                    </a:lnTo>
                    <a:cubicBezTo>
                      <a:pt x="2382" y="131"/>
                      <a:pt x="2192" y="0"/>
                      <a:pt x="20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" name="Google Shape;326;p21"/>
              <p:cNvSpPr/>
              <p:nvPr/>
            </p:nvSpPr>
            <p:spPr>
              <a:xfrm>
                <a:off x="4578233" y="2815960"/>
                <a:ext cx="67504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239" extrusionOk="0">
                    <a:moveTo>
                      <a:pt x="1787" y="596"/>
                    </a:moveTo>
                    <a:lnTo>
                      <a:pt x="1787" y="1643"/>
                    </a:lnTo>
                    <a:lnTo>
                      <a:pt x="596" y="1643"/>
                    </a:lnTo>
                    <a:lnTo>
                      <a:pt x="596" y="596"/>
                    </a:lnTo>
                    <a:close/>
                    <a:moveTo>
                      <a:pt x="322" y="0"/>
                    </a:moveTo>
                    <a:cubicBezTo>
                      <a:pt x="168" y="0"/>
                      <a:pt x="1" y="131"/>
                      <a:pt x="1" y="286"/>
                    </a:cubicBezTo>
                    <a:lnTo>
                      <a:pt x="1" y="1989"/>
                    </a:lnTo>
                    <a:cubicBezTo>
                      <a:pt x="1" y="2144"/>
                      <a:pt x="168" y="2239"/>
                      <a:pt x="322" y="2239"/>
                    </a:cubicBezTo>
                    <a:lnTo>
                      <a:pt x="2025" y="2239"/>
                    </a:lnTo>
                    <a:cubicBezTo>
                      <a:pt x="2180" y="2239"/>
                      <a:pt x="2382" y="2144"/>
                      <a:pt x="2382" y="1989"/>
                    </a:cubicBezTo>
                    <a:lnTo>
                      <a:pt x="2382" y="286"/>
                    </a:lnTo>
                    <a:cubicBezTo>
                      <a:pt x="2382" y="131"/>
                      <a:pt x="2180" y="0"/>
                      <a:pt x="20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" name="Google Shape;327;p21"/>
              <p:cNvSpPr/>
              <p:nvPr/>
            </p:nvSpPr>
            <p:spPr>
              <a:xfrm>
                <a:off x="4578233" y="2736018"/>
                <a:ext cx="67504" cy="63114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228" extrusionOk="0">
                    <a:moveTo>
                      <a:pt x="1787" y="596"/>
                    </a:moveTo>
                    <a:lnTo>
                      <a:pt x="1787" y="1632"/>
                    </a:lnTo>
                    <a:lnTo>
                      <a:pt x="596" y="1632"/>
                    </a:lnTo>
                    <a:lnTo>
                      <a:pt x="596" y="596"/>
                    </a:lnTo>
                    <a:close/>
                    <a:moveTo>
                      <a:pt x="322" y="1"/>
                    </a:moveTo>
                    <a:cubicBezTo>
                      <a:pt x="168" y="1"/>
                      <a:pt x="1" y="120"/>
                      <a:pt x="1" y="274"/>
                    </a:cubicBezTo>
                    <a:lnTo>
                      <a:pt x="1" y="1977"/>
                    </a:lnTo>
                    <a:cubicBezTo>
                      <a:pt x="1" y="2132"/>
                      <a:pt x="168" y="2227"/>
                      <a:pt x="322" y="2227"/>
                    </a:cubicBezTo>
                    <a:lnTo>
                      <a:pt x="2025" y="2227"/>
                    </a:lnTo>
                    <a:cubicBezTo>
                      <a:pt x="2180" y="2227"/>
                      <a:pt x="2382" y="2132"/>
                      <a:pt x="2382" y="1977"/>
                    </a:cubicBezTo>
                    <a:lnTo>
                      <a:pt x="2382" y="274"/>
                    </a:lnTo>
                    <a:cubicBezTo>
                      <a:pt x="2382" y="120"/>
                      <a:pt x="2180" y="1"/>
                      <a:pt x="20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8" name="Google Shape;328;p21"/>
              <p:cNvSpPr/>
              <p:nvPr/>
            </p:nvSpPr>
            <p:spPr>
              <a:xfrm>
                <a:off x="4338436" y="2512397"/>
                <a:ext cx="481652" cy="480661"/>
              </a:xfrm>
              <a:custGeom>
                <a:avLst/>
                <a:gdLst/>
                <a:ahLst/>
                <a:cxnLst/>
                <a:rect l="l" t="t" r="r" b="b"/>
                <a:pathLst>
                  <a:path w="17003" h="16968" extrusionOk="0">
                    <a:moveTo>
                      <a:pt x="13669" y="3275"/>
                    </a:moveTo>
                    <a:lnTo>
                      <a:pt x="13669" y="6704"/>
                    </a:lnTo>
                    <a:lnTo>
                      <a:pt x="10847" y="6704"/>
                    </a:lnTo>
                    <a:lnTo>
                      <a:pt x="10847" y="3275"/>
                    </a:lnTo>
                    <a:close/>
                    <a:moveTo>
                      <a:pt x="5930" y="14145"/>
                    </a:moveTo>
                    <a:lnTo>
                      <a:pt x="5930" y="16372"/>
                    </a:lnTo>
                    <a:lnTo>
                      <a:pt x="4739" y="16372"/>
                    </a:lnTo>
                    <a:lnTo>
                      <a:pt x="4739" y="14145"/>
                    </a:lnTo>
                    <a:close/>
                    <a:moveTo>
                      <a:pt x="10252" y="453"/>
                    </a:moveTo>
                    <a:lnTo>
                      <a:pt x="10252" y="2680"/>
                    </a:lnTo>
                    <a:lnTo>
                      <a:pt x="10252" y="6704"/>
                    </a:lnTo>
                    <a:lnTo>
                      <a:pt x="7371" y="6704"/>
                    </a:lnTo>
                    <a:cubicBezTo>
                      <a:pt x="7216" y="6704"/>
                      <a:pt x="7121" y="6883"/>
                      <a:pt x="7121" y="7037"/>
                    </a:cubicBezTo>
                    <a:lnTo>
                      <a:pt x="7121" y="16372"/>
                    </a:lnTo>
                    <a:lnTo>
                      <a:pt x="6525" y="16372"/>
                    </a:lnTo>
                    <a:lnTo>
                      <a:pt x="6525" y="13836"/>
                    </a:lnTo>
                    <a:cubicBezTo>
                      <a:pt x="6525" y="13681"/>
                      <a:pt x="6335" y="13550"/>
                      <a:pt x="6168" y="13550"/>
                    </a:cubicBezTo>
                    <a:lnTo>
                      <a:pt x="4477" y="13550"/>
                    </a:lnTo>
                    <a:cubicBezTo>
                      <a:pt x="4311" y="13550"/>
                      <a:pt x="4144" y="13681"/>
                      <a:pt x="4144" y="13836"/>
                    </a:cubicBezTo>
                    <a:lnTo>
                      <a:pt x="4144" y="16372"/>
                    </a:lnTo>
                    <a:lnTo>
                      <a:pt x="3406" y="16372"/>
                    </a:lnTo>
                    <a:lnTo>
                      <a:pt x="3406" y="453"/>
                    </a:lnTo>
                    <a:close/>
                    <a:moveTo>
                      <a:pt x="10252" y="14145"/>
                    </a:moveTo>
                    <a:lnTo>
                      <a:pt x="10252" y="16372"/>
                    </a:lnTo>
                    <a:lnTo>
                      <a:pt x="9061" y="16372"/>
                    </a:lnTo>
                    <a:lnTo>
                      <a:pt x="9061" y="14145"/>
                    </a:lnTo>
                    <a:close/>
                    <a:moveTo>
                      <a:pt x="14419" y="7299"/>
                    </a:moveTo>
                    <a:lnTo>
                      <a:pt x="14419" y="16372"/>
                    </a:lnTo>
                    <a:lnTo>
                      <a:pt x="10847" y="16372"/>
                    </a:lnTo>
                    <a:lnTo>
                      <a:pt x="10847" y="13836"/>
                    </a:lnTo>
                    <a:cubicBezTo>
                      <a:pt x="10847" y="13681"/>
                      <a:pt x="10645" y="13550"/>
                      <a:pt x="10490" y="13550"/>
                    </a:cubicBezTo>
                    <a:lnTo>
                      <a:pt x="8787" y="13550"/>
                    </a:lnTo>
                    <a:cubicBezTo>
                      <a:pt x="8633" y="13550"/>
                      <a:pt x="8466" y="13681"/>
                      <a:pt x="8466" y="13836"/>
                    </a:cubicBezTo>
                    <a:lnTo>
                      <a:pt x="8466" y="16372"/>
                    </a:lnTo>
                    <a:lnTo>
                      <a:pt x="7716" y="16372"/>
                    </a:lnTo>
                    <a:lnTo>
                      <a:pt x="7716" y="7299"/>
                    </a:lnTo>
                    <a:close/>
                    <a:moveTo>
                      <a:pt x="3120" y="1"/>
                    </a:moveTo>
                    <a:cubicBezTo>
                      <a:pt x="2965" y="1"/>
                      <a:pt x="2811" y="84"/>
                      <a:pt x="2811" y="239"/>
                    </a:cubicBezTo>
                    <a:lnTo>
                      <a:pt x="2811" y="16372"/>
                    </a:lnTo>
                    <a:lnTo>
                      <a:pt x="286" y="16372"/>
                    </a:lnTo>
                    <a:cubicBezTo>
                      <a:pt x="132" y="16372"/>
                      <a:pt x="1" y="16515"/>
                      <a:pt x="1" y="16681"/>
                    </a:cubicBezTo>
                    <a:cubicBezTo>
                      <a:pt x="1" y="16836"/>
                      <a:pt x="132" y="16967"/>
                      <a:pt x="286" y="16967"/>
                    </a:cubicBezTo>
                    <a:lnTo>
                      <a:pt x="16729" y="16967"/>
                    </a:lnTo>
                    <a:cubicBezTo>
                      <a:pt x="16884" y="16967"/>
                      <a:pt x="17003" y="16836"/>
                      <a:pt x="17003" y="16681"/>
                    </a:cubicBezTo>
                    <a:cubicBezTo>
                      <a:pt x="17003" y="16515"/>
                      <a:pt x="16884" y="16372"/>
                      <a:pt x="16729" y="16372"/>
                    </a:cubicBezTo>
                    <a:lnTo>
                      <a:pt x="15014" y="16372"/>
                    </a:lnTo>
                    <a:lnTo>
                      <a:pt x="15014" y="7037"/>
                    </a:lnTo>
                    <a:cubicBezTo>
                      <a:pt x="15014" y="6883"/>
                      <a:pt x="14895" y="6704"/>
                      <a:pt x="14741" y="6704"/>
                    </a:cubicBezTo>
                    <a:lnTo>
                      <a:pt x="14419" y="6704"/>
                    </a:lnTo>
                    <a:lnTo>
                      <a:pt x="14419" y="3275"/>
                    </a:lnTo>
                    <a:cubicBezTo>
                      <a:pt x="14419" y="2954"/>
                      <a:pt x="14110" y="2680"/>
                      <a:pt x="13788" y="2680"/>
                    </a:cubicBezTo>
                    <a:lnTo>
                      <a:pt x="10847" y="2680"/>
                    </a:lnTo>
                    <a:lnTo>
                      <a:pt x="10847" y="239"/>
                    </a:lnTo>
                    <a:cubicBezTo>
                      <a:pt x="10847" y="84"/>
                      <a:pt x="10645" y="1"/>
                      <a:pt x="104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29" name="Google Shape;329;p21"/>
            <p:cNvSpPr/>
            <p:nvPr/>
          </p:nvSpPr>
          <p:spPr>
            <a:xfrm>
              <a:off x="3860514" y="2070564"/>
              <a:ext cx="1424335" cy="1424335"/>
            </a:xfrm>
            <a:custGeom>
              <a:avLst/>
              <a:gdLst/>
              <a:ahLst/>
              <a:cxnLst/>
              <a:rect l="l" t="t" r="r" b="b"/>
              <a:pathLst>
                <a:path w="50281" h="50281" extrusionOk="0">
                  <a:moveTo>
                    <a:pt x="25146" y="4430"/>
                  </a:moveTo>
                  <a:cubicBezTo>
                    <a:pt x="36565" y="4430"/>
                    <a:pt x="45851" y="13717"/>
                    <a:pt x="45851" y="25135"/>
                  </a:cubicBezTo>
                  <a:cubicBezTo>
                    <a:pt x="45851" y="36553"/>
                    <a:pt x="36565" y="45840"/>
                    <a:pt x="25146" y="45840"/>
                  </a:cubicBezTo>
                  <a:cubicBezTo>
                    <a:pt x="13728" y="45840"/>
                    <a:pt x="4442" y="36553"/>
                    <a:pt x="4442" y="25135"/>
                  </a:cubicBezTo>
                  <a:cubicBezTo>
                    <a:pt x="4442" y="13717"/>
                    <a:pt x="13728" y="4430"/>
                    <a:pt x="25146" y="4430"/>
                  </a:cubicBezTo>
                  <a:close/>
                  <a:moveTo>
                    <a:pt x="25146" y="1"/>
                  </a:moveTo>
                  <a:cubicBezTo>
                    <a:pt x="11264" y="1"/>
                    <a:pt x="0" y="11252"/>
                    <a:pt x="0" y="25135"/>
                  </a:cubicBezTo>
                  <a:cubicBezTo>
                    <a:pt x="0" y="39017"/>
                    <a:pt x="11264" y="50281"/>
                    <a:pt x="25146" y="50281"/>
                  </a:cubicBezTo>
                  <a:cubicBezTo>
                    <a:pt x="39029" y="50281"/>
                    <a:pt x="50281" y="39017"/>
                    <a:pt x="50281" y="25135"/>
                  </a:cubicBezTo>
                  <a:cubicBezTo>
                    <a:pt x="50281" y="11252"/>
                    <a:pt x="39029" y="1"/>
                    <a:pt x="25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3860514" y="2070564"/>
              <a:ext cx="1424335" cy="724164"/>
            </a:xfrm>
            <a:custGeom>
              <a:avLst/>
              <a:gdLst/>
              <a:ahLst/>
              <a:cxnLst/>
              <a:rect l="l" t="t" r="r" b="b"/>
              <a:pathLst>
                <a:path w="50281" h="25564" extrusionOk="0">
                  <a:moveTo>
                    <a:pt x="25146" y="1"/>
                  </a:moveTo>
                  <a:cubicBezTo>
                    <a:pt x="11264" y="1"/>
                    <a:pt x="0" y="11252"/>
                    <a:pt x="0" y="25135"/>
                  </a:cubicBezTo>
                  <a:cubicBezTo>
                    <a:pt x="0" y="25278"/>
                    <a:pt x="12" y="25420"/>
                    <a:pt x="12" y="25563"/>
                  </a:cubicBezTo>
                  <a:lnTo>
                    <a:pt x="4453" y="25563"/>
                  </a:lnTo>
                  <a:cubicBezTo>
                    <a:pt x="4453" y="25420"/>
                    <a:pt x="4442" y="25278"/>
                    <a:pt x="4442" y="25135"/>
                  </a:cubicBezTo>
                  <a:cubicBezTo>
                    <a:pt x="4442" y="13717"/>
                    <a:pt x="13728" y="4430"/>
                    <a:pt x="25146" y="4430"/>
                  </a:cubicBezTo>
                  <a:cubicBezTo>
                    <a:pt x="36565" y="4430"/>
                    <a:pt x="45851" y="13717"/>
                    <a:pt x="45851" y="25135"/>
                  </a:cubicBezTo>
                  <a:cubicBezTo>
                    <a:pt x="45851" y="25278"/>
                    <a:pt x="45840" y="25420"/>
                    <a:pt x="45840" y="25563"/>
                  </a:cubicBezTo>
                  <a:lnTo>
                    <a:pt x="50269" y="25563"/>
                  </a:lnTo>
                  <a:cubicBezTo>
                    <a:pt x="50281" y="25420"/>
                    <a:pt x="50281" y="25278"/>
                    <a:pt x="50281" y="25135"/>
                  </a:cubicBezTo>
                  <a:cubicBezTo>
                    <a:pt x="50281" y="11252"/>
                    <a:pt x="39029" y="1"/>
                    <a:pt x="25146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331;p21"/>
            <p:cNvSpPr txBox="1"/>
            <p:nvPr/>
          </p:nvSpPr>
          <p:spPr>
            <a:xfrm>
              <a:off x="3629713" y="3515262"/>
              <a:ext cx="1977254" cy="532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b="1" dirty="0">
                  <a:solidFill>
                    <a:srgbClr val="FCBD24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Anh hùng</a:t>
              </a:r>
            </a:p>
            <a:p>
              <a:pPr algn="ctr"/>
              <a:r>
                <a:rPr lang="en" sz="2000" b="1" dirty="0">
                  <a:solidFill>
                    <a:srgbClr val="FCBD24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Nguyễn Viết Xuân</a:t>
              </a:r>
              <a:endParaRPr sz="2000" b="1" dirty="0">
                <a:solidFill>
                  <a:srgbClr val="FCBD2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5091934" y="2662819"/>
              <a:ext cx="263757" cy="263786"/>
            </a:xfrm>
            <a:custGeom>
              <a:avLst/>
              <a:gdLst/>
              <a:ahLst/>
              <a:cxnLst/>
              <a:rect l="l" t="t" r="r" b="b"/>
              <a:pathLst>
                <a:path w="9311" h="9312" extrusionOk="0">
                  <a:moveTo>
                    <a:pt x="4656" y="1"/>
                  </a:moveTo>
                  <a:cubicBezTo>
                    <a:pt x="2084" y="1"/>
                    <a:pt x="0" y="2085"/>
                    <a:pt x="0" y="4656"/>
                  </a:cubicBezTo>
                  <a:cubicBezTo>
                    <a:pt x="0" y="7228"/>
                    <a:pt x="2084" y="9312"/>
                    <a:pt x="4656" y="9312"/>
                  </a:cubicBezTo>
                  <a:cubicBezTo>
                    <a:pt x="7227" y="9312"/>
                    <a:pt x="9311" y="7228"/>
                    <a:pt x="9311" y="4656"/>
                  </a:cubicBezTo>
                  <a:cubicBezTo>
                    <a:pt x="9311" y="2085"/>
                    <a:pt x="7227" y="1"/>
                    <a:pt x="4656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5147910" y="2718823"/>
              <a:ext cx="151807" cy="151467"/>
            </a:xfrm>
            <a:custGeom>
              <a:avLst/>
              <a:gdLst/>
              <a:ahLst/>
              <a:cxnLst/>
              <a:rect l="l" t="t" r="r" b="b"/>
              <a:pathLst>
                <a:path w="5359" h="5347" extrusionOk="0">
                  <a:moveTo>
                    <a:pt x="2680" y="0"/>
                  </a:moveTo>
                  <a:cubicBezTo>
                    <a:pt x="1203" y="0"/>
                    <a:pt x="1" y="1191"/>
                    <a:pt x="1" y="2679"/>
                  </a:cubicBezTo>
                  <a:cubicBezTo>
                    <a:pt x="1" y="4156"/>
                    <a:pt x="1203" y="5346"/>
                    <a:pt x="2680" y="5346"/>
                  </a:cubicBezTo>
                  <a:cubicBezTo>
                    <a:pt x="4156" y="5346"/>
                    <a:pt x="5358" y="4156"/>
                    <a:pt x="5358" y="2679"/>
                  </a:cubicBezTo>
                  <a:cubicBezTo>
                    <a:pt x="5358" y="1191"/>
                    <a:pt x="4156" y="0"/>
                    <a:pt x="2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5" name="Google Shape;335;p21"/>
          <p:cNvGrpSpPr/>
          <p:nvPr/>
        </p:nvGrpSpPr>
        <p:grpSpPr>
          <a:xfrm>
            <a:off x="1986516" y="201562"/>
            <a:ext cx="2512800" cy="3176400"/>
            <a:chOff x="2329163" y="1112613"/>
            <a:chExt cx="1884600" cy="2382300"/>
          </a:xfrm>
        </p:grpSpPr>
        <p:grpSp>
          <p:nvGrpSpPr>
            <p:cNvPr id="336" name="Google Shape;336;p21"/>
            <p:cNvGrpSpPr/>
            <p:nvPr/>
          </p:nvGrpSpPr>
          <p:grpSpPr>
            <a:xfrm>
              <a:off x="3049341" y="2562990"/>
              <a:ext cx="445903" cy="439501"/>
              <a:chOff x="3049341" y="2562990"/>
              <a:chExt cx="445903" cy="439501"/>
            </a:xfrm>
          </p:grpSpPr>
          <p:sp>
            <p:nvSpPr>
              <p:cNvPr id="337" name="Google Shape;337;p21"/>
              <p:cNvSpPr/>
              <p:nvPr/>
            </p:nvSpPr>
            <p:spPr>
              <a:xfrm>
                <a:off x="3310752" y="2782901"/>
                <a:ext cx="72887" cy="142346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5025" extrusionOk="0">
                    <a:moveTo>
                      <a:pt x="1274" y="1"/>
                    </a:moveTo>
                    <a:cubicBezTo>
                      <a:pt x="1108" y="1"/>
                      <a:pt x="977" y="132"/>
                      <a:pt x="977" y="298"/>
                    </a:cubicBezTo>
                    <a:lnTo>
                      <a:pt x="977" y="465"/>
                    </a:lnTo>
                    <a:cubicBezTo>
                      <a:pt x="381" y="596"/>
                      <a:pt x="0" y="1060"/>
                      <a:pt x="0" y="1632"/>
                    </a:cubicBezTo>
                    <a:cubicBezTo>
                      <a:pt x="0" y="2287"/>
                      <a:pt x="572" y="2834"/>
                      <a:pt x="1286" y="2834"/>
                    </a:cubicBezTo>
                    <a:cubicBezTo>
                      <a:pt x="1655" y="2834"/>
                      <a:pt x="1965" y="3096"/>
                      <a:pt x="1965" y="3418"/>
                    </a:cubicBezTo>
                    <a:cubicBezTo>
                      <a:pt x="1965" y="3739"/>
                      <a:pt x="1655" y="4001"/>
                      <a:pt x="1286" y="4001"/>
                    </a:cubicBezTo>
                    <a:cubicBezTo>
                      <a:pt x="917" y="4001"/>
                      <a:pt x="608" y="3739"/>
                      <a:pt x="608" y="3418"/>
                    </a:cubicBezTo>
                    <a:cubicBezTo>
                      <a:pt x="608" y="3239"/>
                      <a:pt x="465" y="3108"/>
                      <a:pt x="298" y="3108"/>
                    </a:cubicBezTo>
                    <a:cubicBezTo>
                      <a:pt x="131" y="3108"/>
                      <a:pt x="0" y="3239"/>
                      <a:pt x="0" y="3418"/>
                    </a:cubicBezTo>
                    <a:cubicBezTo>
                      <a:pt x="0" y="3977"/>
                      <a:pt x="381" y="4454"/>
                      <a:pt x="977" y="4584"/>
                    </a:cubicBezTo>
                    <a:lnTo>
                      <a:pt x="977" y="4715"/>
                    </a:lnTo>
                    <a:cubicBezTo>
                      <a:pt x="977" y="4882"/>
                      <a:pt x="1108" y="5025"/>
                      <a:pt x="1274" y="5025"/>
                    </a:cubicBezTo>
                    <a:cubicBezTo>
                      <a:pt x="1453" y="5025"/>
                      <a:pt x="1572" y="4882"/>
                      <a:pt x="1572" y="4715"/>
                    </a:cubicBezTo>
                    <a:lnTo>
                      <a:pt x="1572" y="4584"/>
                    </a:lnTo>
                    <a:cubicBezTo>
                      <a:pt x="2167" y="4454"/>
                      <a:pt x="2572" y="3977"/>
                      <a:pt x="2572" y="3418"/>
                    </a:cubicBezTo>
                    <a:cubicBezTo>
                      <a:pt x="2572" y="2751"/>
                      <a:pt x="1989" y="2215"/>
                      <a:pt x="1286" y="2215"/>
                    </a:cubicBezTo>
                    <a:cubicBezTo>
                      <a:pt x="905" y="2215"/>
                      <a:pt x="608" y="1953"/>
                      <a:pt x="608" y="1632"/>
                    </a:cubicBezTo>
                    <a:cubicBezTo>
                      <a:pt x="608" y="1310"/>
                      <a:pt x="917" y="1048"/>
                      <a:pt x="1286" y="1048"/>
                    </a:cubicBezTo>
                    <a:cubicBezTo>
                      <a:pt x="1655" y="1048"/>
                      <a:pt x="1965" y="1310"/>
                      <a:pt x="1965" y="1632"/>
                    </a:cubicBezTo>
                    <a:cubicBezTo>
                      <a:pt x="1965" y="1798"/>
                      <a:pt x="2096" y="1941"/>
                      <a:pt x="2262" y="1941"/>
                    </a:cubicBezTo>
                    <a:cubicBezTo>
                      <a:pt x="2441" y="1941"/>
                      <a:pt x="2572" y="1798"/>
                      <a:pt x="2572" y="1632"/>
                    </a:cubicBezTo>
                    <a:cubicBezTo>
                      <a:pt x="2572" y="1060"/>
                      <a:pt x="2167" y="596"/>
                      <a:pt x="1572" y="465"/>
                    </a:cubicBezTo>
                    <a:lnTo>
                      <a:pt x="1572" y="298"/>
                    </a:lnTo>
                    <a:cubicBezTo>
                      <a:pt x="1572" y="132"/>
                      <a:pt x="1453" y="1"/>
                      <a:pt x="1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8" name="Google Shape;338;p21"/>
              <p:cNvSpPr/>
              <p:nvPr/>
            </p:nvSpPr>
            <p:spPr>
              <a:xfrm>
                <a:off x="3382592" y="2752023"/>
                <a:ext cx="77929" cy="160759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5675" extrusionOk="0">
                    <a:moveTo>
                      <a:pt x="342" y="1"/>
                    </a:moveTo>
                    <a:cubicBezTo>
                      <a:pt x="229" y="1"/>
                      <a:pt x="123" y="63"/>
                      <a:pt x="72" y="174"/>
                    </a:cubicBezTo>
                    <a:cubicBezTo>
                      <a:pt x="0" y="329"/>
                      <a:pt x="60" y="507"/>
                      <a:pt x="215" y="579"/>
                    </a:cubicBezTo>
                    <a:cubicBezTo>
                      <a:pt x="1381" y="1138"/>
                      <a:pt x="2132" y="2341"/>
                      <a:pt x="2132" y="3627"/>
                    </a:cubicBezTo>
                    <a:cubicBezTo>
                      <a:pt x="2132" y="4186"/>
                      <a:pt x="1989" y="4734"/>
                      <a:pt x="1739" y="5222"/>
                    </a:cubicBezTo>
                    <a:cubicBezTo>
                      <a:pt x="1655" y="5365"/>
                      <a:pt x="1715" y="5555"/>
                      <a:pt x="1858" y="5639"/>
                    </a:cubicBezTo>
                    <a:cubicBezTo>
                      <a:pt x="1905" y="5663"/>
                      <a:pt x="1965" y="5674"/>
                      <a:pt x="2012" y="5674"/>
                    </a:cubicBezTo>
                    <a:cubicBezTo>
                      <a:pt x="2120" y="5674"/>
                      <a:pt x="2227" y="5615"/>
                      <a:pt x="2274" y="5508"/>
                    </a:cubicBezTo>
                    <a:cubicBezTo>
                      <a:pt x="2584" y="4936"/>
                      <a:pt x="2751" y="4281"/>
                      <a:pt x="2751" y="3627"/>
                    </a:cubicBezTo>
                    <a:cubicBezTo>
                      <a:pt x="2751" y="2865"/>
                      <a:pt x="2524" y="2115"/>
                      <a:pt x="2120" y="1472"/>
                    </a:cubicBezTo>
                    <a:cubicBezTo>
                      <a:pt x="1715" y="852"/>
                      <a:pt x="1143" y="352"/>
                      <a:pt x="477" y="31"/>
                    </a:cubicBezTo>
                    <a:cubicBezTo>
                      <a:pt x="433" y="11"/>
                      <a:pt x="387" y="1"/>
                      <a:pt x="3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9" name="Google Shape;339;p21"/>
              <p:cNvSpPr/>
              <p:nvPr/>
            </p:nvSpPr>
            <p:spPr>
              <a:xfrm>
                <a:off x="3049341" y="2562990"/>
                <a:ext cx="445903" cy="439501"/>
              </a:xfrm>
              <a:custGeom>
                <a:avLst/>
                <a:gdLst/>
                <a:ahLst/>
                <a:cxnLst/>
                <a:rect l="l" t="t" r="r" b="b"/>
                <a:pathLst>
                  <a:path w="15741" h="15515" extrusionOk="0">
                    <a:moveTo>
                      <a:pt x="8943" y="596"/>
                    </a:moveTo>
                    <a:cubicBezTo>
                      <a:pt x="9383" y="596"/>
                      <a:pt x="9740" y="977"/>
                      <a:pt x="9740" y="1418"/>
                    </a:cubicBezTo>
                    <a:cubicBezTo>
                      <a:pt x="9740" y="1858"/>
                      <a:pt x="9383" y="2239"/>
                      <a:pt x="8943" y="2239"/>
                    </a:cubicBezTo>
                    <a:lnTo>
                      <a:pt x="1418" y="2239"/>
                    </a:lnTo>
                    <a:cubicBezTo>
                      <a:pt x="977" y="2239"/>
                      <a:pt x="620" y="1858"/>
                      <a:pt x="620" y="1418"/>
                    </a:cubicBezTo>
                    <a:cubicBezTo>
                      <a:pt x="620" y="977"/>
                      <a:pt x="977" y="596"/>
                      <a:pt x="1418" y="596"/>
                    </a:cubicBezTo>
                    <a:close/>
                    <a:moveTo>
                      <a:pt x="12574" y="2834"/>
                    </a:moveTo>
                    <a:cubicBezTo>
                      <a:pt x="13014" y="2834"/>
                      <a:pt x="13372" y="3215"/>
                      <a:pt x="13372" y="3656"/>
                    </a:cubicBezTo>
                    <a:cubicBezTo>
                      <a:pt x="13372" y="4096"/>
                      <a:pt x="13014" y="4466"/>
                      <a:pt x="12574" y="4466"/>
                    </a:cubicBezTo>
                    <a:lnTo>
                      <a:pt x="5037" y="4466"/>
                    </a:lnTo>
                    <a:cubicBezTo>
                      <a:pt x="4597" y="4466"/>
                      <a:pt x="4240" y="4096"/>
                      <a:pt x="4240" y="3656"/>
                    </a:cubicBezTo>
                    <a:cubicBezTo>
                      <a:pt x="4240" y="3215"/>
                      <a:pt x="4597" y="2834"/>
                      <a:pt x="5037" y="2834"/>
                    </a:cubicBezTo>
                    <a:close/>
                    <a:moveTo>
                      <a:pt x="10609" y="5061"/>
                    </a:moveTo>
                    <a:cubicBezTo>
                      <a:pt x="10728" y="5061"/>
                      <a:pt x="10848" y="5073"/>
                      <a:pt x="10955" y="5120"/>
                    </a:cubicBezTo>
                    <a:cubicBezTo>
                      <a:pt x="10812" y="5108"/>
                      <a:pt x="10657" y="5061"/>
                      <a:pt x="10514" y="5061"/>
                    </a:cubicBezTo>
                    <a:close/>
                    <a:moveTo>
                      <a:pt x="10514" y="5061"/>
                    </a:moveTo>
                    <a:cubicBezTo>
                      <a:pt x="9074" y="5061"/>
                      <a:pt x="7764" y="5656"/>
                      <a:pt x="6811" y="6549"/>
                    </a:cubicBezTo>
                    <a:lnTo>
                      <a:pt x="3073" y="6549"/>
                    </a:lnTo>
                    <a:cubicBezTo>
                      <a:pt x="2632" y="6549"/>
                      <a:pt x="2275" y="6251"/>
                      <a:pt x="2275" y="5811"/>
                    </a:cubicBezTo>
                    <a:cubicBezTo>
                      <a:pt x="2275" y="5370"/>
                      <a:pt x="2632" y="5061"/>
                      <a:pt x="3073" y="5061"/>
                    </a:cubicBezTo>
                    <a:close/>
                    <a:moveTo>
                      <a:pt x="6287" y="7299"/>
                    </a:moveTo>
                    <a:cubicBezTo>
                      <a:pt x="5942" y="7740"/>
                      <a:pt x="5668" y="8192"/>
                      <a:pt x="5502" y="8788"/>
                    </a:cubicBezTo>
                    <a:lnTo>
                      <a:pt x="3073" y="8788"/>
                    </a:lnTo>
                    <a:cubicBezTo>
                      <a:pt x="2632" y="8788"/>
                      <a:pt x="2275" y="8490"/>
                      <a:pt x="2275" y="8037"/>
                    </a:cubicBezTo>
                    <a:cubicBezTo>
                      <a:pt x="2275" y="7597"/>
                      <a:pt x="2632" y="7299"/>
                      <a:pt x="3073" y="7299"/>
                    </a:cubicBezTo>
                    <a:close/>
                    <a:moveTo>
                      <a:pt x="5359" y="9383"/>
                    </a:moveTo>
                    <a:cubicBezTo>
                      <a:pt x="5311" y="9680"/>
                      <a:pt x="5287" y="9966"/>
                      <a:pt x="5287" y="10264"/>
                    </a:cubicBezTo>
                    <a:cubicBezTo>
                      <a:pt x="5287" y="10514"/>
                      <a:pt x="5311" y="10871"/>
                      <a:pt x="5335" y="11014"/>
                    </a:cubicBezTo>
                    <a:lnTo>
                      <a:pt x="3073" y="11014"/>
                    </a:lnTo>
                    <a:cubicBezTo>
                      <a:pt x="2632" y="11014"/>
                      <a:pt x="2275" y="10645"/>
                      <a:pt x="2275" y="10204"/>
                    </a:cubicBezTo>
                    <a:cubicBezTo>
                      <a:pt x="2275" y="9764"/>
                      <a:pt x="2632" y="9383"/>
                      <a:pt x="3073" y="9383"/>
                    </a:cubicBezTo>
                    <a:close/>
                    <a:moveTo>
                      <a:pt x="5466" y="11609"/>
                    </a:moveTo>
                    <a:cubicBezTo>
                      <a:pt x="5621" y="12205"/>
                      <a:pt x="5871" y="12800"/>
                      <a:pt x="6204" y="13252"/>
                    </a:cubicBezTo>
                    <a:lnTo>
                      <a:pt x="3073" y="13252"/>
                    </a:lnTo>
                    <a:cubicBezTo>
                      <a:pt x="2632" y="13252"/>
                      <a:pt x="2275" y="12871"/>
                      <a:pt x="2275" y="12431"/>
                    </a:cubicBezTo>
                    <a:cubicBezTo>
                      <a:pt x="2275" y="11990"/>
                      <a:pt x="2632" y="11609"/>
                      <a:pt x="3073" y="11609"/>
                    </a:cubicBezTo>
                    <a:close/>
                    <a:moveTo>
                      <a:pt x="10514" y="5692"/>
                    </a:moveTo>
                    <a:cubicBezTo>
                      <a:pt x="13050" y="5692"/>
                      <a:pt x="15122" y="7764"/>
                      <a:pt x="15122" y="10300"/>
                    </a:cubicBezTo>
                    <a:cubicBezTo>
                      <a:pt x="15122" y="12848"/>
                      <a:pt x="13050" y="14919"/>
                      <a:pt x="10514" y="14919"/>
                    </a:cubicBezTo>
                    <a:cubicBezTo>
                      <a:pt x="7966" y="14919"/>
                      <a:pt x="5906" y="12848"/>
                      <a:pt x="5906" y="10300"/>
                    </a:cubicBezTo>
                    <a:cubicBezTo>
                      <a:pt x="5906" y="7764"/>
                      <a:pt x="7966" y="5692"/>
                      <a:pt x="10514" y="5692"/>
                    </a:cubicBezTo>
                    <a:close/>
                    <a:moveTo>
                      <a:pt x="1418" y="1"/>
                    </a:moveTo>
                    <a:cubicBezTo>
                      <a:pt x="632" y="1"/>
                      <a:pt x="1" y="644"/>
                      <a:pt x="1" y="1418"/>
                    </a:cubicBezTo>
                    <a:cubicBezTo>
                      <a:pt x="1" y="2203"/>
                      <a:pt x="632" y="2834"/>
                      <a:pt x="1418" y="2834"/>
                    </a:cubicBezTo>
                    <a:lnTo>
                      <a:pt x="3870" y="2834"/>
                    </a:lnTo>
                    <a:cubicBezTo>
                      <a:pt x="3716" y="2977"/>
                      <a:pt x="3632" y="3358"/>
                      <a:pt x="3632" y="3656"/>
                    </a:cubicBezTo>
                    <a:cubicBezTo>
                      <a:pt x="3632" y="3954"/>
                      <a:pt x="3716" y="4168"/>
                      <a:pt x="3870" y="4466"/>
                    </a:cubicBezTo>
                    <a:lnTo>
                      <a:pt x="3073" y="4466"/>
                    </a:lnTo>
                    <a:cubicBezTo>
                      <a:pt x="2299" y="4466"/>
                      <a:pt x="1656" y="5073"/>
                      <a:pt x="1656" y="5847"/>
                    </a:cubicBezTo>
                    <a:cubicBezTo>
                      <a:pt x="1656" y="6299"/>
                      <a:pt x="1870" y="6680"/>
                      <a:pt x="2192" y="6942"/>
                    </a:cubicBezTo>
                    <a:cubicBezTo>
                      <a:pt x="1870" y="7204"/>
                      <a:pt x="1656" y="7585"/>
                      <a:pt x="1656" y="8037"/>
                    </a:cubicBezTo>
                    <a:cubicBezTo>
                      <a:pt x="1656" y="8490"/>
                      <a:pt x="1870" y="8883"/>
                      <a:pt x="2192" y="9145"/>
                    </a:cubicBezTo>
                    <a:cubicBezTo>
                      <a:pt x="1870" y="9395"/>
                      <a:pt x="1656" y="9800"/>
                      <a:pt x="1656" y="10240"/>
                    </a:cubicBezTo>
                    <a:cubicBezTo>
                      <a:pt x="1656" y="10693"/>
                      <a:pt x="1870" y="11097"/>
                      <a:pt x="2192" y="11347"/>
                    </a:cubicBezTo>
                    <a:cubicBezTo>
                      <a:pt x="1870" y="11609"/>
                      <a:pt x="1656" y="12002"/>
                      <a:pt x="1656" y="12443"/>
                    </a:cubicBezTo>
                    <a:cubicBezTo>
                      <a:pt x="1656" y="13229"/>
                      <a:pt x="2299" y="13848"/>
                      <a:pt x="3073" y="13848"/>
                    </a:cubicBezTo>
                    <a:lnTo>
                      <a:pt x="6692" y="13848"/>
                    </a:lnTo>
                    <a:cubicBezTo>
                      <a:pt x="7657" y="14895"/>
                      <a:pt x="9014" y="15515"/>
                      <a:pt x="10514" y="15515"/>
                    </a:cubicBezTo>
                    <a:cubicBezTo>
                      <a:pt x="13395" y="15515"/>
                      <a:pt x="15741" y="13193"/>
                      <a:pt x="15741" y="10312"/>
                    </a:cubicBezTo>
                    <a:cubicBezTo>
                      <a:pt x="15741" y="7918"/>
                      <a:pt x="14110" y="5906"/>
                      <a:pt x="11907" y="5299"/>
                    </a:cubicBezTo>
                    <a:cubicBezTo>
                      <a:pt x="11871" y="5204"/>
                      <a:pt x="11824" y="5061"/>
                      <a:pt x="11776" y="5061"/>
                    </a:cubicBezTo>
                    <a:lnTo>
                      <a:pt x="12574" y="5061"/>
                    </a:lnTo>
                    <a:cubicBezTo>
                      <a:pt x="13348" y="5061"/>
                      <a:pt x="13991" y="4430"/>
                      <a:pt x="13991" y="3656"/>
                    </a:cubicBezTo>
                    <a:cubicBezTo>
                      <a:pt x="13991" y="2870"/>
                      <a:pt x="13348" y="2239"/>
                      <a:pt x="12574" y="2239"/>
                    </a:cubicBezTo>
                    <a:lnTo>
                      <a:pt x="10109" y="2239"/>
                    </a:lnTo>
                    <a:cubicBezTo>
                      <a:pt x="10264" y="1941"/>
                      <a:pt x="10359" y="1727"/>
                      <a:pt x="10359" y="1429"/>
                    </a:cubicBezTo>
                    <a:cubicBezTo>
                      <a:pt x="10359" y="656"/>
                      <a:pt x="9728" y="1"/>
                      <a:pt x="8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40" name="Google Shape;340;p21"/>
            <p:cNvSpPr/>
            <p:nvPr/>
          </p:nvSpPr>
          <p:spPr>
            <a:xfrm>
              <a:off x="2559294" y="2070564"/>
              <a:ext cx="1424335" cy="1424335"/>
            </a:xfrm>
            <a:custGeom>
              <a:avLst/>
              <a:gdLst/>
              <a:ahLst/>
              <a:cxnLst/>
              <a:rect l="l" t="t" r="r" b="b"/>
              <a:pathLst>
                <a:path w="50281" h="50281" extrusionOk="0">
                  <a:moveTo>
                    <a:pt x="25134" y="4430"/>
                  </a:moveTo>
                  <a:cubicBezTo>
                    <a:pt x="36552" y="4430"/>
                    <a:pt x="45839" y="13717"/>
                    <a:pt x="45839" y="25135"/>
                  </a:cubicBezTo>
                  <a:cubicBezTo>
                    <a:pt x="45839" y="36553"/>
                    <a:pt x="36552" y="45840"/>
                    <a:pt x="25134" y="45840"/>
                  </a:cubicBezTo>
                  <a:cubicBezTo>
                    <a:pt x="13716" y="45840"/>
                    <a:pt x="4429" y="36553"/>
                    <a:pt x="4429" y="25135"/>
                  </a:cubicBezTo>
                  <a:cubicBezTo>
                    <a:pt x="4429" y="13717"/>
                    <a:pt x="13716" y="4430"/>
                    <a:pt x="25134" y="4430"/>
                  </a:cubicBezTo>
                  <a:close/>
                  <a:moveTo>
                    <a:pt x="25134" y="1"/>
                  </a:moveTo>
                  <a:cubicBezTo>
                    <a:pt x="11252" y="1"/>
                    <a:pt x="0" y="11252"/>
                    <a:pt x="0" y="25135"/>
                  </a:cubicBezTo>
                  <a:cubicBezTo>
                    <a:pt x="0" y="39017"/>
                    <a:pt x="11252" y="50281"/>
                    <a:pt x="25134" y="50281"/>
                  </a:cubicBezTo>
                  <a:cubicBezTo>
                    <a:pt x="39017" y="50281"/>
                    <a:pt x="50280" y="39017"/>
                    <a:pt x="50280" y="25135"/>
                  </a:cubicBezTo>
                  <a:cubicBezTo>
                    <a:pt x="50280" y="11252"/>
                    <a:pt x="39017" y="1"/>
                    <a:pt x="25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2559634" y="2794714"/>
              <a:ext cx="1423655" cy="700199"/>
            </a:xfrm>
            <a:custGeom>
              <a:avLst/>
              <a:gdLst/>
              <a:ahLst/>
              <a:cxnLst/>
              <a:rect l="l" t="t" r="r" b="b"/>
              <a:pathLst>
                <a:path w="50257" h="24718" extrusionOk="0">
                  <a:moveTo>
                    <a:pt x="0" y="0"/>
                  </a:moveTo>
                  <a:cubicBezTo>
                    <a:pt x="226" y="13681"/>
                    <a:pt x="11382" y="24718"/>
                    <a:pt x="25122" y="24718"/>
                  </a:cubicBezTo>
                  <a:cubicBezTo>
                    <a:pt x="38862" y="24718"/>
                    <a:pt x="50030" y="13681"/>
                    <a:pt x="50256" y="0"/>
                  </a:cubicBezTo>
                  <a:lnTo>
                    <a:pt x="45815" y="0"/>
                  </a:lnTo>
                  <a:cubicBezTo>
                    <a:pt x="45589" y="11216"/>
                    <a:pt x="36397" y="20277"/>
                    <a:pt x="25122" y="20277"/>
                  </a:cubicBezTo>
                  <a:cubicBezTo>
                    <a:pt x="13847" y="20277"/>
                    <a:pt x="4655" y="11216"/>
                    <a:pt x="4429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3791025" y="2662819"/>
              <a:ext cx="263786" cy="263786"/>
            </a:xfrm>
            <a:custGeom>
              <a:avLst/>
              <a:gdLst/>
              <a:ahLst/>
              <a:cxnLst/>
              <a:rect l="l" t="t" r="r" b="b"/>
              <a:pathLst>
                <a:path w="9312" h="9312" extrusionOk="0">
                  <a:moveTo>
                    <a:pt x="4656" y="1"/>
                  </a:moveTo>
                  <a:cubicBezTo>
                    <a:pt x="2084" y="1"/>
                    <a:pt x="1" y="2085"/>
                    <a:pt x="1" y="4656"/>
                  </a:cubicBezTo>
                  <a:cubicBezTo>
                    <a:pt x="1" y="7228"/>
                    <a:pt x="2084" y="9312"/>
                    <a:pt x="4656" y="9312"/>
                  </a:cubicBezTo>
                  <a:cubicBezTo>
                    <a:pt x="7228" y="9312"/>
                    <a:pt x="9311" y="7228"/>
                    <a:pt x="9311" y="4656"/>
                  </a:cubicBezTo>
                  <a:cubicBezTo>
                    <a:pt x="9311" y="2085"/>
                    <a:pt x="7228" y="1"/>
                    <a:pt x="4656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3847030" y="2718823"/>
              <a:ext cx="151467" cy="151467"/>
            </a:xfrm>
            <a:custGeom>
              <a:avLst/>
              <a:gdLst/>
              <a:ahLst/>
              <a:cxnLst/>
              <a:rect l="l" t="t" r="r" b="b"/>
              <a:pathLst>
                <a:path w="5347" h="5347" extrusionOk="0">
                  <a:moveTo>
                    <a:pt x="2679" y="0"/>
                  </a:moveTo>
                  <a:cubicBezTo>
                    <a:pt x="1191" y="0"/>
                    <a:pt x="0" y="1191"/>
                    <a:pt x="0" y="2679"/>
                  </a:cubicBezTo>
                  <a:cubicBezTo>
                    <a:pt x="0" y="4156"/>
                    <a:pt x="1191" y="5346"/>
                    <a:pt x="2679" y="5346"/>
                  </a:cubicBezTo>
                  <a:cubicBezTo>
                    <a:pt x="4156" y="5346"/>
                    <a:pt x="5346" y="4156"/>
                    <a:pt x="5346" y="2679"/>
                  </a:cubicBezTo>
                  <a:cubicBezTo>
                    <a:pt x="5346" y="1191"/>
                    <a:pt x="4156" y="0"/>
                    <a:pt x="26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344;p21"/>
            <p:cNvSpPr txBox="1"/>
            <p:nvPr/>
          </p:nvSpPr>
          <p:spPr>
            <a:xfrm>
              <a:off x="2329163" y="1112613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rgbClr val="69E78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Hai Bà Trưng</a:t>
              </a:r>
              <a:endParaRPr sz="2400" b="1" dirty="0">
                <a:solidFill>
                  <a:srgbClr val="69E78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46" name="Google Shape;346;p21"/>
          <p:cNvGrpSpPr/>
          <p:nvPr/>
        </p:nvGrpSpPr>
        <p:grpSpPr>
          <a:xfrm>
            <a:off x="254682" y="1478831"/>
            <a:ext cx="2512800" cy="2497699"/>
            <a:chOff x="1030288" y="2070564"/>
            <a:chExt cx="1884600" cy="1873274"/>
          </a:xfrm>
        </p:grpSpPr>
        <p:grpSp>
          <p:nvGrpSpPr>
            <p:cNvPr id="347" name="Google Shape;347;p21"/>
            <p:cNvGrpSpPr/>
            <p:nvPr/>
          </p:nvGrpSpPr>
          <p:grpSpPr>
            <a:xfrm>
              <a:off x="1727894" y="2535682"/>
              <a:ext cx="445903" cy="444886"/>
              <a:chOff x="1727894" y="2535682"/>
              <a:chExt cx="445903" cy="444886"/>
            </a:xfrm>
          </p:grpSpPr>
          <p:sp>
            <p:nvSpPr>
              <p:cNvPr id="348" name="Google Shape;348;p21"/>
              <p:cNvSpPr/>
              <p:nvPr/>
            </p:nvSpPr>
            <p:spPr>
              <a:xfrm>
                <a:off x="1727894" y="2685424"/>
                <a:ext cx="445903" cy="295144"/>
              </a:xfrm>
              <a:custGeom>
                <a:avLst/>
                <a:gdLst/>
                <a:ahLst/>
                <a:cxnLst/>
                <a:rect l="l" t="t" r="r" b="b"/>
                <a:pathLst>
                  <a:path w="15741" h="10419" extrusionOk="0">
                    <a:moveTo>
                      <a:pt x="2691" y="6549"/>
                    </a:moveTo>
                    <a:lnTo>
                      <a:pt x="2691" y="9823"/>
                    </a:lnTo>
                    <a:lnTo>
                      <a:pt x="1346" y="9823"/>
                    </a:lnTo>
                    <a:lnTo>
                      <a:pt x="1346" y="6549"/>
                    </a:lnTo>
                    <a:close/>
                    <a:moveTo>
                      <a:pt x="6561" y="3275"/>
                    </a:moveTo>
                    <a:lnTo>
                      <a:pt x="6561" y="9823"/>
                    </a:lnTo>
                    <a:lnTo>
                      <a:pt x="5215" y="9823"/>
                    </a:lnTo>
                    <a:lnTo>
                      <a:pt x="5215" y="3275"/>
                    </a:lnTo>
                    <a:close/>
                    <a:moveTo>
                      <a:pt x="10430" y="4608"/>
                    </a:moveTo>
                    <a:lnTo>
                      <a:pt x="10430" y="9823"/>
                    </a:lnTo>
                    <a:lnTo>
                      <a:pt x="9240" y="9823"/>
                    </a:lnTo>
                    <a:lnTo>
                      <a:pt x="9240" y="4608"/>
                    </a:lnTo>
                    <a:close/>
                    <a:moveTo>
                      <a:pt x="14443" y="596"/>
                    </a:moveTo>
                    <a:lnTo>
                      <a:pt x="14443" y="9823"/>
                    </a:lnTo>
                    <a:lnTo>
                      <a:pt x="13109" y="9823"/>
                    </a:lnTo>
                    <a:lnTo>
                      <a:pt x="13109" y="596"/>
                    </a:lnTo>
                    <a:close/>
                    <a:moveTo>
                      <a:pt x="12788" y="1"/>
                    </a:moveTo>
                    <a:cubicBezTo>
                      <a:pt x="12609" y="1"/>
                      <a:pt x="12514" y="108"/>
                      <a:pt x="12514" y="286"/>
                    </a:cubicBezTo>
                    <a:lnTo>
                      <a:pt x="12514" y="9823"/>
                    </a:lnTo>
                    <a:lnTo>
                      <a:pt x="11168" y="9823"/>
                    </a:lnTo>
                    <a:lnTo>
                      <a:pt x="11168" y="4215"/>
                    </a:lnTo>
                    <a:cubicBezTo>
                      <a:pt x="11168" y="4037"/>
                      <a:pt x="11002" y="3870"/>
                      <a:pt x="10823" y="3870"/>
                    </a:cubicBezTo>
                    <a:lnTo>
                      <a:pt x="8859" y="3870"/>
                    </a:lnTo>
                    <a:cubicBezTo>
                      <a:pt x="8680" y="3870"/>
                      <a:pt x="8489" y="4037"/>
                      <a:pt x="8489" y="4215"/>
                    </a:cubicBezTo>
                    <a:lnTo>
                      <a:pt x="8489" y="9823"/>
                    </a:lnTo>
                    <a:lnTo>
                      <a:pt x="7156" y="9823"/>
                    </a:lnTo>
                    <a:lnTo>
                      <a:pt x="7156" y="2906"/>
                    </a:lnTo>
                    <a:cubicBezTo>
                      <a:pt x="7156" y="2727"/>
                      <a:pt x="7073" y="2525"/>
                      <a:pt x="6894" y="2525"/>
                    </a:cubicBezTo>
                    <a:lnTo>
                      <a:pt x="4918" y="2525"/>
                    </a:lnTo>
                    <a:cubicBezTo>
                      <a:pt x="4739" y="2525"/>
                      <a:pt x="4620" y="2727"/>
                      <a:pt x="4620" y="2906"/>
                    </a:cubicBezTo>
                    <a:lnTo>
                      <a:pt x="4620" y="9823"/>
                    </a:lnTo>
                    <a:lnTo>
                      <a:pt x="3286" y="9823"/>
                    </a:lnTo>
                    <a:lnTo>
                      <a:pt x="3286" y="6192"/>
                    </a:lnTo>
                    <a:cubicBezTo>
                      <a:pt x="3286" y="6001"/>
                      <a:pt x="3132" y="5799"/>
                      <a:pt x="2953" y="5799"/>
                    </a:cubicBezTo>
                    <a:lnTo>
                      <a:pt x="988" y="5799"/>
                    </a:lnTo>
                    <a:cubicBezTo>
                      <a:pt x="810" y="5799"/>
                      <a:pt x="607" y="6001"/>
                      <a:pt x="607" y="6192"/>
                    </a:cubicBezTo>
                    <a:lnTo>
                      <a:pt x="607" y="9823"/>
                    </a:lnTo>
                    <a:lnTo>
                      <a:pt x="334" y="9823"/>
                    </a:lnTo>
                    <a:cubicBezTo>
                      <a:pt x="155" y="9823"/>
                      <a:pt x="0" y="9942"/>
                      <a:pt x="0" y="10121"/>
                    </a:cubicBezTo>
                    <a:cubicBezTo>
                      <a:pt x="0" y="10300"/>
                      <a:pt x="155" y="10419"/>
                      <a:pt x="334" y="10419"/>
                    </a:cubicBezTo>
                    <a:lnTo>
                      <a:pt x="15419" y="10419"/>
                    </a:lnTo>
                    <a:cubicBezTo>
                      <a:pt x="15597" y="10419"/>
                      <a:pt x="15740" y="10300"/>
                      <a:pt x="15740" y="10121"/>
                    </a:cubicBezTo>
                    <a:cubicBezTo>
                      <a:pt x="15740" y="9942"/>
                      <a:pt x="15597" y="9823"/>
                      <a:pt x="15419" y="9823"/>
                    </a:cubicBezTo>
                    <a:lnTo>
                      <a:pt x="15038" y="9823"/>
                    </a:lnTo>
                    <a:lnTo>
                      <a:pt x="15038" y="286"/>
                    </a:lnTo>
                    <a:cubicBezTo>
                      <a:pt x="15038" y="108"/>
                      <a:pt x="14943" y="1"/>
                      <a:pt x="147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9" name="Google Shape;349;p21"/>
              <p:cNvSpPr/>
              <p:nvPr/>
            </p:nvSpPr>
            <p:spPr>
              <a:xfrm>
                <a:off x="1746449" y="2535682"/>
                <a:ext cx="408794" cy="241520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8526" extrusionOk="0">
                    <a:moveTo>
                      <a:pt x="13121" y="655"/>
                    </a:moveTo>
                    <a:cubicBezTo>
                      <a:pt x="13478" y="655"/>
                      <a:pt x="13776" y="953"/>
                      <a:pt x="13776" y="1310"/>
                    </a:cubicBezTo>
                    <a:cubicBezTo>
                      <a:pt x="13776" y="1667"/>
                      <a:pt x="13478" y="1965"/>
                      <a:pt x="13121" y="1965"/>
                    </a:cubicBezTo>
                    <a:cubicBezTo>
                      <a:pt x="12942" y="1965"/>
                      <a:pt x="12776" y="1893"/>
                      <a:pt x="12656" y="1774"/>
                    </a:cubicBezTo>
                    <a:cubicBezTo>
                      <a:pt x="12537" y="1655"/>
                      <a:pt x="12466" y="1489"/>
                      <a:pt x="12466" y="1310"/>
                    </a:cubicBezTo>
                    <a:cubicBezTo>
                      <a:pt x="12466" y="953"/>
                      <a:pt x="12764" y="655"/>
                      <a:pt x="13121" y="655"/>
                    </a:cubicBezTo>
                    <a:close/>
                    <a:moveTo>
                      <a:pt x="5251" y="3275"/>
                    </a:moveTo>
                    <a:cubicBezTo>
                      <a:pt x="5608" y="3275"/>
                      <a:pt x="5906" y="3572"/>
                      <a:pt x="5906" y="3929"/>
                    </a:cubicBezTo>
                    <a:cubicBezTo>
                      <a:pt x="5906" y="4298"/>
                      <a:pt x="5620" y="4584"/>
                      <a:pt x="5251" y="4584"/>
                    </a:cubicBezTo>
                    <a:cubicBezTo>
                      <a:pt x="4894" y="4584"/>
                      <a:pt x="4596" y="4298"/>
                      <a:pt x="4596" y="3929"/>
                    </a:cubicBezTo>
                    <a:cubicBezTo>
                      <a:pt x="4596" y="3572"/>
                      <a:pt x="4894" y="3275"/>
                      <a:pt x="5251" y="3275"/>
                    </a:cubicBezTo>
                    <a:close/>
                    <a:moveTo>
                      <a:pt x="9192" y="4584"/>
                    </a:moveTo>
                    <a:cubicBezTo>
                      <a:pt x="9549" y="4584"/>
                      <a:pt x="9847" y="4882"/>
                      <a:pt x="9847" y="5239"/>
                    </a:cubicBezTo>
                    <a:cubicBezTo>
                      <a:pt x="9847" y="5608"/>
                      <a:pt x="9549" y="5894"/>
                      <a:pt x="9192" y="5894"/>
                    </a:cubicBezTo>
                    <a:cubicBezTo>
                      <a:pt x="8823" y="5894"/>
                      <a:pt x="8525" y="5608"/>
                      <a:pt x="8525" y="5239"/>
                    </a:cubicBezTo>
                    <a:cubicBezTo>
                      <a:pt x="8525" y="4882"/>
                      <a:pt x="8823" y="4584"/>
                      <a:pt x="9192" y="4584"/>
                    </a:cubicBezTo>
                    <a:close/>
                    <a:moveTo>
                      <a:pt x="1322" y="6561"/>
                    </a:moveTo>
                    <a:cubicBezTo>
                      <a:pt x="1679" y="6561"/>
                      <a:pt x="1977" y="6846"/>
                      <a:pt x="1977" y="7215"/>
                    </a:cubicBezTo>
                    <a:cubicBezTo>
                      <a:pt x="1977" y="7573"/>
                      <a:pt x="1679" y="7870"/>
                      <a:pt x="1322" y="7870"/>
                    </a:cubicBezTo>
                    <a:cubicBezTo>
                      <a:pt x="953" y="7870"/>
                      <a:pt x="667" y="7573"/>
                      <a:pt x="667" y="7215"/>
                    </a:cubicBezTo>
                    <a:cubicBezTo>
                      <a:pt x="667" y="6846"/>
                      <a:pt x="953" y="6561"/>
                      <a:pt x="1322" y="6561"/>
                    </a:cubicBezTo>
                    <a:close/>
                    <a:moveTo>
                      <a:pt x="13121" y="0"/>
                    </a:moveTo>
                    <a:cubicBezTo>
                      <a:pt x="12395" y="0"/>
                      <a:pt x="11811" y="584"/>
                      <a:pt x="11811" y="1310"/>
                    </a:cubicBezTo>
                    <a:cubicBezTo>
                      <a:pt x="11811" y="1548"/>
                      <a:pt x="11883" y="1774"/>
                      <a:pt x="11990" y="1977"/>
                    </a:cubicBezTo>
                    <a:lnTo>
                      <a:pt x="9847" y="4120"/>
                    </a:lnTo>
                    <a:cubicBezTo>
                      <a:pt x="9656" y="4001"/>
                      <a:pt x="9430" y="3929"/>
                      <a:pt x="9192" y="3929"/>
                    </a:cubicBezTo>
                    <a:cubicBezTo>
                      <a:pt x="8775" y="3929"/>
                      <a:pt x="8406" y="4120"/>
                      <a:pt x="8168" y="4418"/>
                    </a:cubicBezTo>
                    <a:lnTo>
                      <a:pt x="6560" y="3965"/>
                    </a:lnTo>
                    <a:cubicBezTo>
                      <a:pt x="6560" y="3953"/>
                      <a:pt x="6560" y="3941"/>
                      <a:pt x="6560" y="3929"/>
                    </a:cubicBezTo>
                    <a:cubicBezTo>
                      <a:pt x="6560" y="3203"/>
                      <a:pt x="5977" y="2620"/>
                      <a:pt x="5251" y="2620"/>
                    </a:cubicBezTo>
                    <a:cubicBezTo>
                      <a:pt x="4524" y="2620"/>
                      <a:pt x="3941" y="3203"/>
                      <a:pt x="3941" y="3929"/>
                    </a:cubicBezTo>
                    <a:cubicBezTo>
                      <a:pt x="3941" y="4120"/>
                      <a:pt x="3977" y="4298"/>
                      <a:pt x="4060" y="4465"/>
                    </a:cubicBezTo>
                    <a:lnTo>
                      <a:pt x="2012" y="6096"/>
                    </a:lnTo>
                    <a:cubicBezTo>
                      <a:pt x="1810" y="5977"/>
                      <a:pt x="1572" y="5894"/>
                      <a:pt x="1322" y="5894"/>
                    </a:cubicBezTo>
                    <a:cubicBezTo>
                      <a:pt x="595" y="5894"/>
                      <a:pt x="0" y="6489"/>
                      <a:pt x="0" y="7215"/>
                    </a:cubicBezTo>
                    <a:cubicBezTo>
                      <a:pt x="0" y="7930"/>
                      <a:pt x="595" y="8525"/>
                      <a:pt x="1322" y="8525"/>
                    </a:cubicBezTo>
                    <a:cubicBezTo>
                      <a:pt x="2036" y="8525"/>
                      <a:pt x="2631" y="7930"/>
                      <a:pt x="2631" y="7215"/>
                    </a:cubicBezTo>
                    <a:cubicBezTo>
                      <a:pt x="2631" y="6977"/>
                      <a:pt x="2572" y="6763"/>
                      <a:pt x="2465" y="6573"/>
                    </a:cubicBezTo>
                    <a:lnTo>
                      <a:pt x="4465" y="4977"/>
                    </a:lnTo>
                    <a:cubicBezTo>
                      <a:pt x="4679" y="5144"/>
                      <a:pt x="4953" y="5239"/>
                      <a:pt x="5251" y="5239"/>
                    </a:cubicBezTo>
                    <a:cubicBezTo>
                      <a:pt x="5727" y="5239"/>
                      <a:pt x="6156" y="4977"/>
                      <a:pt x="6382" y="4596"/>
                    </a:cubicBezTo>
                    <a:lnTo>
                      <a:pt x="7894" y="5025"/>
                    </a:lnTo>
                    <a:cubicBezTo>
                      <a:pt x="7882" y="5096"/>
                      <a:pt x="7870" y="5168"/>
                      <a:pt x="7870" y="5239"/>
                    </a:cubicBezTo>
                    <a:cubicBezTo>
                      <a:pt x="7870" y="5965"/>
                      <a:pt x="8465" y="6561"/>
                      <a:pt x="9192" y="6561"/>
                    </a:cubicBezTo>
                    <a:cubicBezTo>
                      <a:pt x="9906" y="6561"/>
                      <a:pt x="10501" y="5965"/>
                      <a:pt x="10501" y="5239"/>
                    </a:cubicBezTo>
                    <a:cubicBezTo>
                      <a:pt x="10501" y="5001"/>
                      <a:pt x="10430" y="4775"/>
                      <a:pt x="10311" y="4584"/>
                    </a:cubicBezTo>
                    <a:lnTo>
                      <a:pt x="12454" y="2441"/>
                    </a:lnTo>
                    <a:cubicBezTo>
                      <a:pt x="12656" y="2548"/>
                      <a:pt x="12883" y="2620"/>
                      <a:pt x="13121" y="2620"/>
                    </a:cubicBezTo>
                    <a:cubicBezTo>
                      <a:pt x="13847" y="2620"/>
                      <a:pt x="14430" y="2036"/>
                      <a:pt x="14430" y="1310"/>
                    </a:cubicBezTo>
                    <a:cubicBezTo>
                      <a:pt x="14430" y="584"/>
                      <a:pt x="13847" y="0"/>
                      <a:pt x="131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50" name="Google Shape;350;p21"/>
            <p:cNvSpPr/>
            <p:nvPr/>
          </p:nvSpPr>
          <p:spPr>
            <a:xfrm>
              <a:off x="1260425" y="2070564"/>
              <a:ext cx="1424335" cy="1424335"/>
            </a:xfrm>
            <a:custGeom>
              <a:avLst/>
              <a:gdLst/>
              <a:ahLst/>
              <a:cxnLst/>
              <a:rect l="l" t="t" r="r" b="b"/>
              <a:pathLst>
                <a:path w="50281" h="50281" extrusionOk="0">
                  <a:moveTo>
                    <a:pt x="25146" y="4430"/>
                  </a:moveTo>
                  <a:cubicBezTo>
                    <a:pt x="36564" y="4430"/>
                    <a:pt x="45851" y="13717"/>
                    <a:pt x="45851" y="25135"/>
                  </a:cubicBezTo>
                  <a:cubicBezTo>
                    <a:pt x="45851" y="36553"/>
                    <a:pt x="36564" y="45840"/>
                    <a:pt x="25146" y="45840"/>
                  </a:cubicBezTo>
                  <a:cubicBezTo>
                    <a:pt x="13728" y="45840"/>
                    <a:pt x="4441" y="36553"/>
                    <a:pt x="4441" y="25135"/>
                  </a:cubicBezTo>
                  <a:cubicBezTo>
                    <a:pt x="4441" y="13717"/>
                    <a:pt x="13728" y="4430"/>
                    <a:pt x="25146" y="4430"/>
                  </a:cubicBezTo>
                  <a:close/>
                  <a:moveTo>
                    <a:pt x="25146" y="1"/>
                  </a:moveTo>
                  <a:cubicBezTo>
                    <a:pt x="11264" y="1"/>
                    <a:pt x="0" y="11252"/>
                    <a:pt x="0" y="25135"/>
                  </a:cubicBezTo>
                  <a:cubicBezTo>
                    <a:pt x="0" y="39017"/>
                    <a:pt x="11264" y="50281"/>
                    <a:pt x="25146" y="50281"/>
                  </a:cubicBezTo>
                  <a:cubicBezTo>
                    <a:pt x="39029" y="50281"/>
                    <a:pt x="50280" y="39017"/>
                    <a:pt x="50280" y="25135"/>
                  </a:cubicBezTo>
                  <a:cubicBezTo>
                    <a:pt x="50280" y="11252"/>
                    <a:pt x="39029" y="1"/>
                    <a:pt x="25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1260420" y="2079938"/>
              <a:ext cx="1424335" cy="724164"/>
            </a:xfrm>
            <a:custGeom>
              <a:avLst/>
              <a:gdLst/>
              <a:ahLst/>
              <a:cxnLst/>
              <a:rect l="l" t="t" r="r" b="b"/>
              <a:pathLst>
                <a:path w="50281" h="25564" extrusionOk="0">
                  <a:moveTo>
                    <a:pt x="25146" y="1"/>
                  </a:moveTo>
                  <a:cubicBezTo>
                    <a:pt x="11264" y="1"/>
                    <a:pt x="0" y="11252"/>
                    <a:pt x="0" y="25135"/>
                  </a:cubicBezTo>
                  <a:cubicBezTo>
                    <a:pt x="0" y="25278"/>
                    <a:pt x="12" y="25420"/>
                    <a:pt x="12" y="25563"/>
                  </a:cubicBezTo>
                  <a:lnTo>
                    <a:pt x="4453" y="25563"/>
                  </a:lnTo>
                  <a:cubicBezTo>
                    <a:pt x="4453" y="25420"/>
                    <a:pt x="4441" y="25278"/>
                    <a:pt x="4441" y="25135"/>
                  </a:cubicBezTo>
                  <a:cubicBezTo>
                    <a:pt x="4441" y="13717"/>
                    <a:pt x="13728" y="4430"/>
                    <a:pt x="25146" y="4430"/>
                  </a:cubicBezTo>
                  <a:cubicBezTo>
                    <a:pt x="36564" y="4430"/>
                    <a:pt x="45851" y="13717"/>
                    <a:pt x="45851" y="25135"/>
                  </a:cubicBezTo>
                  <a:cubicBezTo>
                    <a:pt x="45851" y="25278"/>
                    <a:pt x="45839" y="25420"/>
                    <a:pt x="45839" y="25563"/>
                  </a:cubicBezTo>
                  <a:lnTo>
                    <a:pt x="50268" y="25563"/>
                  </a:lnTo>
                  <a:cubicBezTo>
                    <a:pt x="50280" y="25420"/>
                    <a:pt x="50280" y="25278"/>
                    <a:pt x="50280" y="25135"/>
                  </a:cubicBezTo>
                  <a:cubicBezTo>
                    <a:pt x="50280" y="11252"/>
                    <a:pt x="39029" y="1"/>
                    <a:pt x="25146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2489805" y="2662819"/>
              <a:ext cx="263786" cy="263786"/>
            </a:xfrm>
            <a:custGeom>
              <a:avLst/>
              <a:gdLst/>
              <a:ahLst/>
              <a:cxnLst/>
              <a:rect l="l" t="t" r="r" b="b"/>
              <a:pathLst>
                <a:path w="9312" h="9312" extrusionOk="0">
                  <a:moveTo>
                    <a:pt x="4656" y="1"/>
                  </a:moveTo>
                  <a:cubicBezTo>
                    <a:pt x="2084" y="1"/>
                    <a:pt x="0" y="2085"/>
                    <a:pt x="0" y="4656"/>
                  </a:cubicBezTo>
                  <a:cubicBezTo>
                    <a:pt x="0" y="7228"/>
                    <a:pt x="2084" y="9312"/>
                    <a:pt x="4656" y="9312"/>
                  </a:cubicBezTo>
                  <a:cubicBezTo>
                    <a:pt x="7228" y="9312"/>
                    <a:pt x="9311" y="7228"/>
                    <a:pt x="9311" y="4656"/>
                  </a:cubicBezTo>
                  <a:cubicBezTo>
                    <a:pt x="9311" y="2085"/>
                    <a:pt x="7228" y="1"/>
                    <a:pt x="4656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2546121" y="2718823"/>
              <a:ext cx="151467" cy="151467"/>
            </a:xfrm>
            <a:custGeom>
              <a:avLst/>
              <a:gdLst/>
              <a:ahLst/>
              <a:cxnLst/>
              <a:rect l="l" t="t" r="r" b="b"/>
              <a:pathLst>
                <a:path w="5347" h="5347" extrusionOk="0">
                  <a:moveTo>
                    <a:pt x="2668" y="0"/>
                  </a:moveTo>
                  <a:cubicBezTo>
                    <a:pt x="1191" y="0"/>
                    <a:pt x="1" y="1191"/>
                    <a:pt x="1" y="2679"/>
                  </a:cubicBezTo>
                  <a:cubicBezTo>
                    <a:pt x="1" y="4156"/>
                    <a:pt x="1191" y="5346"/>
                    <a:pt x="2668" y="5346"/>
                  </a:cubicBezTo>
                  <a:cubicBezTo>
                    <a:pt x="4144" y="5346"/>
                    <a:pt x="5347" y="4156"/>
                    <a:pt x="5347" y="2679"/>
                  </a:cubicBezTo>
                  <a:cubicBezTo>
                    <a:pt x="5347" y="1191"/>
                    <a:pt x="4144" y="0"/>
                    <a:pt x="2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55;p21"/>
            <p:cNvSpPr txBox="1"/>
            <p:nvPr/>
          </p:nvSpPr>
          <p:spPr>
            <a:xfrm>
              <a:off x="1030288" y="3514238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rgbClr val="5EB2FC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Vua Hùng</a:t>
              </a:r>
              <a:endParaRPr sz="2400" b="1" dirty="0">
                <a:solidFill>
                  <a:srgbClr val="5EB2FC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4" name="Google Shape;335;p21">
            <a:extLst>
              <a:ext uri="{FF2B5EF4-FFF2-40B4-BE49-F238E27FC236}">
                <a16:creationId xmlns:a16="http://schemas.microsoft.com/office/drawing/2014/main" id="{E693C2CA-9CB4-BDA4-42FC-5686A29C9BDA}"/>
              </a:ext>
            </a:extLst>
          </p:cNvPr>
          <p:cNvGrpSpPr/>
          <p:nvPr/>
        </p:nvGrpSpPr>
        <p:grpSpPr>
          <a:xfrm>
            <a:off x="8802820" y="132037"/>
            <a:ext cx="3389180" cy="3271693"/>
            <a:chOff x="2042901" y="1041143"/>
            <a:chExt cx="2541885" cy="2453770"/>
          </a:xfrm>
        </p:grpSpPr>
        <p:grpSp>
          <p:nvGrpSpPr>
            <p:cNvPr id="15" name="Google Shape;336;p21">
              <a:extLst>
                <a:ext uri="{FF2B5EF4-FFF2-40B4-BE49-F238E27FC236}">
                  <a16:creationId xmlns:a16="http://schemas.microsoft.com/office/drawing/2014/main" id="{CB9D85BC-9730-A1E6-C83A-31C5560A9E57}"/>
                </a:ext>
              </a:extLst>
            </p:cNvPr>
            <p:cNvGrpSpPr/>
            <p:nvPr/>
          </p:nvGrpSpPr>
          <p:grpSpPr>
            <a:xfrm>
              <a:off x="3049341" y="2562990"/>
              <a:ext cx="445903" cy="439501"/>
              <a:chOff x="3049341" y="2562990"/>
              <a:chExt cx="445903" cy="439501"/>
            </a:xfrm>
          </p:grpSpPr>
          <p:sp>
            <p:nvSpPr>
              <p:cNvPr id="21" name="Google Shape;337;p21">
                <a:extLst>
                  <a:ext uri="{FF2B5EF4-FFF2-40B4-BE49-F238E27FC236}">
                    <a16:creationId xmlns:a16="http://schemas.microsoft.com/office/drawing/2014/main" id="{1926E165-DBBF-3CBE-2928-6AC07A70E918}"/>
                  </a:ext>
                </a:extLst>
              </p:cNvPr>
              <p:cNvSpPr/>
              <p:nvPr/>
            </p:nvSpPr>
            <p:spPr>
              <a:xfrm>
                <a:off x="3310752" y="2782901"/>
                <a:ext cx="72887" cy="142346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5025" extrusionOk="0">
                    <a:moveTo>
                      <a:pt x="1274" y="1"/>
                    </a:moveTo>
                    <a:cubicBezTo>
                      <a:pt x="1108" y="1"/>
                      <a:pt x="977" y="132"/>
                      <a:pt x="977" y="298"/>
                    </a:cubicBezTo>
                    <a:lnTo>
                      <a:pt x="977" y="465"/>
                    </a:lnTo>
                    <a:cubicBezTo>
                      <a:pt x="381" y="596"/>
                      <a:pt x="0" y="1060"/>
                      <a:pt x="0" y="1632"/>
                    </a:cubicBezTo>
                    <a:cubicBezTo>
                      <a:pt x="0" y="2287"/>
                      <a:pt x="572" y="2834"/>
                      <a:pt x="1286" y="2834"/>
                    </a:cubicBezTo>
                    <a:cubicBezTo>
                      <a:pt x="1655" y="2834"/>
                      <a:pt x="1965" y="3096"/>
                      <a:pt x="1965" y="3418"/>
                    </a:cubicBezTo>
                    <a:cubicBezTo>
                      <a:pt x="1965" y="3739"/>
                      <a:pt x="1655" y="4001"/>
                      <a:pt x="1286" y="4001"/>
                    </a:cubicBezTo>
                    <a:cubicBezTo>
                      <a:pt x="917" y="4001"/>
                      <a:pt x="608" y="3739"/>
                      <a:pt x="608" y="3418"/>
                    </a:cubicBezTo>
                    <a:cubicBezTo>
                      <a:pt x="608" y="3239"/>
                      <a:pt x="465" y="3108"/>
                      <a:pt x="298" y="3108"/>
                    </a:cubicBezTo>
                    <a:cubicBezTo>
                      <a:pt x="131" y="3108"/>
                      <a:pt x="0" y="3239"/>
                      <a:pt x="0" y="3418"/>
                    </a:cubicBezTo>
                    <a:cubicBezTo>
                      <a:pt x="0" y="3977"/>
                      <a:pt x="381" y="4454"/>
                      <a:pt x="977" y="4584"/>
                    </a:cubicBezTo>
                    <a:lnTo>
                      <a:pt x="977" y="4715"/>
                    </a:lnTo>
                    <a:cubicBezTo>
                      <a:pt x="977" y="4882"/>
                      <a:pt x="1108" y="5025"/>
                      <a:pt x="1274" y="5025"/>
                    </a:cubicBezTo>
                    <a:cubicBezTo>
                      <a:pt x="1453" y="5025"/>
                      <a:pt x="1572" y="4882"/>
                      <a:pt x="1572" y="4715"/>
                    </a:cubicBezTo>
                    <a:lnTo>
                      <a:pt x="1572" y="4584"/>
                    </a:lnTo>
                    <a:cubicBezTo>
                      <a:pt x="2167" y="4454"/>
                      <a:pt x="2572" y="3977"/>
                      <a:pt x="2572" y="3418"/>
                    </a:cubicBezTo>
                    <a:cubicBezTo>
                      <a:pt x="2572" y="2751"/>
                      <a:pt x="1989" y="2215"/>
                      <a:pt x="1286" y="2215"/>
                    </a:cubicBezTo>
                    <a:cubicBezTo>
                      <a:pt x="905" y="2215"/>
                      <a:pt x="608" y="1953"/>
                      <a:pt x="608" y="1632"/>
                    </a:cubicBezTo>
                    <a:cubicBezTo>
                      <a:pt x="608" y="1310"/>
                      <a:pt x="917" y="1048"/>
                      <a:pt x="1286" y="1048"/>
                    </a:cubicBezTo>
                    <a:cubicBezTo>
                      <a:pt x="1655" y="1048"/>
                      <a:pt x="1965" y="1310"/>
                      <a:pt x="1965" y="1632"/>
                    </a:cubicBezTo>
                    <a:cubicBezTo>
                      <a:pt x="1965" y="1798"/>
                      <a:pt x="2096" y="1941"/>
                      <a:pt x="2262" y="1941"/>
                    </a:cubicBezTo>
                    <a:cubicBezTo>
                      <a:pt x="2441" y="1941"/>
                      <a:pt x="2572" y="1798"/>
                      <a:pt x="2572" y="1632"/>
                    </a:cubicBezTo>
                    <a:cubicBezTo>
                      <a:pt x="2572" y="1060"/>
                      <a:pt x="2167" y="596"/>
                      <a:pt x="1572" y="465"/>
                    </a:cubicBezTo>
                    <a:lnTo>
                      <a:pt x="1572" y="298"/>
                    </a:lnTo>
                    <a:cubicBezTo>
                      <a:pt x="1572" y="132"/>
                      <a:pt x="1453" y="1"/>
                      <a:pt x="1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338;p21">
                <a:extLst>
                  <a:ext uri="{FF2B5EF4-FFF2-40B4-BE49-F238E27FC236}">
                    <a16:creationId xmlns:a16="http://schemas.microsoft.com/office/drawing/2014/main" id="{9683D489-514D-1358-E0EC-684010562E27}"/>
                  </a:ext>
                </a:extLst>
              </p:cNvPr>
              <p:cNvSpPr/>
              <p:nvPr/>
            </p:nvSpPr>
            <p:spPr>
              <a:xfrm>
                <a:off x="3382592" y="2752023"/>
                <a:ext cx="77929" cy="160759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5675" extrusionOk="0">
                    <a:moveTo>
                      <a:pt x="342" y="1"/>
                    </a:moveTo>
                    <a:cubicBezTo>
                      <a:pt x="229" y="1"/>
                      <a:pt x="123" y="63"/>
                      <a:pt x="72" y="174"/>
                    </a:cubicBezTo>
                    <a:cubicBezTo>
                      <a:pt x="0" y="329"/>
                      <a:pt x="60" y="507"/>
                      <a:pt x="215" y="579"/>
                    </a:cubicBezTo>
                    <a:cubicBezTo>
                      <a:pt x="1381" y="1138"/>
                      <a:pt x="2132" y="2341"/>
                      <a:pt x="2132" y="3627"/>
                    </a:cubicBezTo>
                    <a:cubicBezTo>
                      <a:pt x="2132" y="4186"/>
                      <a:pt x="1989" y="4734"/>
                      <a:pt x="1739" y="5222"/>
                    </a:cubicBezTo>
                    <a:cubicBezTo>
                      <a:pt x="1655" y="5365"/>
                      <a:pt x="1715" y="5555"/>
                      <a:pt x="1858" y="5639"/>
                    </a:cubicBezTo>
                    <a:cubicBezTo>
                      <a:pt x="1905" y="5663"/>
                      <a:pt x="1965" y="5674"/>
                      <a:pt x="2012" y="5674"/>
                    </a:cubicBezTo>
                    <a:cubicBezTo>
                      <a:pt x="2120" y="5674"/>
                      <a:pt x="2227" y="5615"/>
                      <a:pt x="2274" y="5508"/>
                    </a:cubicBezTo>
                    <a:cubicBezTo>
                      <a:pt x="2584" y="4936"/>
                      <a:pt x="2751" y="4281"/>
                      <a:pt x="2751" y="3627"/>
                    </a:cubicBezTo>
                    <a:cubicBezTo>
                      <a:pt x="2751" y="2865"/>
                      <a:pt x="2524" y="2115"/>
                      <a:pt x="2120" y="1472"/>
                    </a:cubicBezTo>
                    <a:cubicBezTo>
                      <a:pt x="1715" y="852"/>
                      <a:pt x="1143" y="352"/>
                      <a:pt x="477" y="31"/>
                    </a:cubicBezTo>
                    <a:cubicBezTo>
                      <a:pt x="433" y="11"/>
                      <a:pt x="387" y="1"/>
                      <a:pt x="3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339;p21">
                <a:extLst>
                  <a:ext uri="{FF2B5EF4-FFF2-40B4-BE49-F238E27FC236}">
                    <a16:creationId xmlns:a16="http://schemas.microsoft.com/office/drawing/2014/main" id="{B7BA923D-FC62-AABA-11A6-888CCEC03CB1}"/>
                  </a:ext>
                </a:extLst>
              </p:cNvPr>
              <p:cNvSpPr/>
              <p:nvPr/>
            </p:nvSpPr>
            <p:spPr>
              <a:xfrm>
                <a:off x="3049341" y="2562990"/>
                <a:ext cx="445903" cy="439501"/>
              </a:xfrm>
              <a:custGeom>
                <a:avLst/>
                <a:gdLst/>
                <a:ahLst/>
                <a:cxnLst/>
                <a:rect l="l" t="t" r="r" b="b"/>
                <a:pathLst>
                  <a:path w="15741" h="15515" extrusionOk="0">
                    <a:moveTo>
                      <a:pt x="8943" y="596"/>
                    </a:moveTo>
                    <a:cubicBezTo>
                      <a:pt x="9383" y="596"/>
                      <a:pt x="9740" y="977"/>
                      <a:pt x="9740" y="1418"/>
                    </a:cubicBezTo>
                    <a:cubicBezTo>
                      <a:pt x="9740" y="1858"/>
                      <a:pt x="9383" y="2239"/>
                      <a:pt x="8943" y="2239"/>
                    </a:cubicBezTo>
                    <a:lnTo>
                      <a:pt x="1418" y="2239"/>
                    </a:lnTo>
                    <a:cubicBezTo>
                      <a:pt x="977" y="2239"/>
                      <a:pt x="620" y="1858"/>
                      <a:pt x="620" y="1418"/>
                    </a:cubicBezTo>
                    <a:cubicBezTo>
                      <a:pt x="620" y="977"/>
                      <a:pt x="977" y="596"/>
                      <a:pt x="1418" y="596"/>
                    </a:cubicBezTo>
                    <a:close/>
                    <a:moveTo>
                      <a:pt x="12574" y="2834"/>
                    </a:moveTo>
                    <a:cubicBezTo>
                      <a:pt x="13014" y="2834"/>
                      <a:pt x="13372" y="3215"/>
                      <a:pt x="13372" y="3656"/>
                    </a:cubicBezTo>
                    <a:cubicBezTo>
                      <a:pt x="13372" y="4096"/>
                      <a:pt x="13014" y="4466"/>
                      <a:pt x="12574" y="4466"/>
                    </a:cubicBezTo>
                    <a:lnTo>
                      <a:pt x="5037" y="4466"/>
                    </a:lnTo>
                    <a:cubicBezTo>
                      <a:pt x="4597" y="4466"/>
                      <a:pt x="4240" y="4096"/>
                      <a:pt x="4240" y="3656"/>
                    </a:cubicBezTo>
                    <a:cubicBezTo>
                      <a:pt x="4240" y="3215"/>
                      <a:pt x="4597" y="2834"/>
                      <a:pt x="5037" y="2834"/>
                    </a:cubicBezTo>
                    <a:close/>
                    <a:moveTo>
                      <a:pt x="10609" y="5061"/>
                    </a:moveTo>
                    <a:cubicBezTo>
                      <a:pt x="10728" y="5061"/>
                      <a:pt x="10848" y="5073"/>
                      <a:pt x="10955" y="5120"/>
                    </a:cubicBezTo>
                    <a:cubicBezTo>
                      <a:pt x="10812" y="5108"/>
                      <a:pt x="10657" y="5061"/>
                      <a:pt x="10514" y="5061"/>
                    </a:cubicBezTo>
                    <a:close/>
                    <a:moveTo>
                      <a:pt x="10514" y="5061"/>
                    </a:moveTo>
                    <a:cubicBezTo>
                      <a:pt x="9074" y="5061"/>
                      <a:pt x="7764" y="5656"/>
                      <a:pt x="6811" y="6549"/>
                    </a:cubicBezTo>
                    <a:lnTo>
                      <a:pt x="3073" y="6549"/>
                    </a:lnTo>
                    <a:cubicBezTo>
                      <a:pt x="2632" y="6549"/>
                      <a:pt x="2275" y="6251"/>
                      <a:pt x="2275" y="5811"/>
                    </a:cubicBezTo>
                    <a:cubicBezTo>
                      <a:pt x="2275" y="5370"/>
                      <a:pt x="2632" y="5061"/>
                      <a:pt x="3073" y="5061"/>
                    </a:cubicBezTo>
                    <a:close/>
                    <a:moveTo>
                      <a:pt x="6287" y="7299"/>
                    </a:moveTo>
                    <a:cubicBezTo>
                      <a:pt x="5942" y="7740"/>
                      <a:pt x="5668" y="8192"/>
                      <a:pt x="5502" y="8788"/>
                    </a:cubicBezTo>
                    <a:lnTo>
                      <a:pt x="3073" y="8788"/>
                    </a:lnTo>
                    <a:cubicBezTo>
                      <a:pt x="2632" y="8788"/>
                      <a:pt x="2275" y="8490"/>
                      <a:pt x="2275" y="8037"/>
                    </a:cubicBezTo>
                    <a:cubicBezTo>
                      <a:pt x="2275" y="7597"/>
                      <a:pt x="2632" y="7299"/>
                      <a:pt x="3073" y="7299"/>
                    </a:cubicBezTo>
                    <a:close/>
                    <a:moveTo>
                      <a:pt x="5359" y="9383"/>
                    </a:moveTo>
                    <a:cubicBezTo>
                      <a:pt x="5311" y="9680"/>
                      <a:pt x="5287" y="9966"/>
                      <a:pt x="5287" y="10264"/>
                    </a:cubicBezTo>
                    <a:cubicBezTo>
                      <a:pt x="5287" y="10514"/>
                      <a:pt x="5311" y="10871"/>
                      <a:pt x="5335" y="11014"/>
                    </a:cubicBezTo>
                    <a:lnTo>
                      <a:pt x="3073" y="11014"/>
                    </a:lnTo>
                    <a:cubicBezTo>
                      <a:pt x="2632" y="11014"/>
                      <a:pt x="2275" y="10645"/>
                      <a:pt x="2275" y="10204"/>
                    </a:cubicBezTo>
                    <a:cubicBezTo>
                      <a:pt x="2275" y="9764"/>
                      <a:pt x="2632" y="9383"/>
                      <a:pt x="3073" y="9383"/>
                    </a:cubicBezTo>
                    <a:close/>
                    <a:moveTo>
                      <a:pt x="5466" y="11609"/>
                    </a:moveTo>
                    <a:cubicBezTo>
                      <a:pt x="5621" y="12205"/>
                      <a:pt x="5871" y="12800"/>
                      <a:pt x="6204" y="13252"/>
                    </a:cubicBezTo>
                    <a:lnTo>
                      <a:pt x="3073" y="13252"/>
                    </a:lnTo>
                    <a:cubicBezTo>
                      <a:pt x="2632" y="13252"/>
                      <a:pt x="2275" y="12871"/>
                      <a:pt x="2275" y="12431"/>
                    </a:cubicBezTo>
                    <a:cubicBezTo>
                      <a:pt x="2275" y="11990"/>
                      <a:pt x="2632" y="11609"/>
                      <a:pt x="3073" y="11609"/>
                    </a:cubicBezTo>
                    <a:close/>
                    <a:moveTo>
                      <a:pt x="10514" y="5692"/>
                    </a:moveTo>
                    <a:cubicBezTo>
                      <a:pt x="13050" y="5692"/>
                      <a:pt x="15122" y="7764"/>
                      <a:pt x="15122" y="10300"/>
                    </a:cubicBezTo>
                    <a:cubicBezTo>
                      <a:pt x="15122" y="12848"/>
                      <a:pt x="13050" y="14919"/>
                      <a:pt x="10514" y="14919"/>
                    </a:cubicBezTo>
                    <a:cubicBezTo>
                      <a:pt x="7966" y="14919"/>
                      <a:pt x="5906" y="12848"/>
                      <a:pt x="5906" y="10300"/>
                    </a:cubicBezTo>
                    <a:cubicBezTo>
                      <a:pt x="5906" y="7764"/>
                      <a:pt x="7966" y="5692"/>
                      <a:pt x="10514" y="5692"/>
                    </a:cubicBezTo>
                    <a:close/>
                    <a:moveTo>
                      <a:pt x="1418" y="1"/>
                    </a:moveTo>
                    <a:cubicBezTo>
                      <a:pt x="632" y="1"/>
                      <a:pt x="1" y="644"/>
                      <a:pt x="1" y="1418"/>
                    </a:cubicBezTo>
                    <a:cubicBezTo>
                      <a:pt x="1" y="2203"/>
                      <a:pt x="632" y="2834"/>
                      <a:pt x="1418" y="2834"/>
                    </a:cubicBezTo>
                    <a:lnTo>
                      <a:pt x="3870" y="2834"/>
                    </a:lnTo>
                    <a:cubicBezTo>
                      <a:pt x="3716" y="2977"/>
                      <a:pt x="3632" y="3358"/>
                      <a:pt x="3632" y="3656"/>
                    </a:cubicBezTo>
                    <a:cubicBezTo>
                      <a:pt x="3632" y="3954"/>
                      <a:pt x="3716" y="4168"/>
                      <a:pt x="3870" y="4466"/>
                    </a:cubicBezTo>
                    <a:lnTo>
                      <a:pt x="3073" y="4466"/>
                    </a:lnTo>
                    <a:cubicBezTo>
                      <a:pt x="2299" y="4466"/>
                      <a:pt x="1656" y="5073"/>
                      <a:pt x="1656" y="5847"/>
                    </a:cubicBezTo>
                    <a:cubicBezTo>
                      <a:pt x="1656" y="6299"/>
                      <a:pt x="1870" y="6680"/>
                      <a:pt x="2192" y="6942"/>
                    </a:cubicBezTo>
                    <a:cubicBezTo>
                      <a:pt x="1870" y="7204"/>
                      <a:pt x="1656" y="7585"/>
                      <a:pt x="1656" y="8037"/>
                    </a:cubicBezTo>
                    <a:cubicBezTo>
                      <a:pt x="1656" y="8490"/>
                      <a:pt x="1870" y="8883"/>
                      <a:pt x="2192" y="9145"/>
                    </a:cubicBezTo>
                    <a:cubicBezTo>
                      <a:pt x="1870" y="9395"/>
                      <a:pt x="1656" y="9800"/>
                      <a:pt x="1656" y="10240"/>
                    </a:cubicBezTo>
                    <a:cubicBezTo>
                      <a:pt x="1656" y="10693"/>
                      <a:pt x="1870" y="11097"/>
                      <a:pt x="2192" y="11347"/>
                    </a:cubicBezTo>
                    <a:cubicBezTo>
                      <a:pt x="1870" y="11609"/>
                      <a:pt x="1656" y="12002"/>
                      <a:pt x="1656" y="12443"/>
                    </a:cubicBezTo>
                    <a:cubicBezTo>
                      <a:pt x="1656" y="13229"/>
                      <a:pt x="2299" y="13848"/>
                      <a:pt x="3073" y="13848"/>
                    </a:cubicBezTo>
                    <a:lnTo>
                      <a:pt x="6692" y="13848"/>
                    </a:lnTo>
                    <a:cubicBezTo>
                      <a:pt x="7657" y="14895"/>
                      <a:pt x="9014" y="15515"/>
                      <a:pt x="10514" y="15515"/>
                    </a:cubicBezTo>
                    <a:cubicBezTo>
                      <a:pt x="13395" y="15515"/>
                      <a:pt x="15741" y="13193"/>
                      <a:pt x="15741" y="10312"/>
                    </a:cubicBezTo>
                    <a:cubicBezTo>
                      <a:pt x="15741" y="7918"/>
                      <a:pt x="14110" y="5906"/>
                      <a:pt x="11907" y="5299"/>
                    </a:cubicBezTo>
                    <a:cubicBezTo>
                      <a:pt x="11871" y="5204"/>
                      <a:pt x="11824" y="5061"/>
                      <a:pt x="11776" y="5061"/>
                    </a:cubicBezTo>
                    <a:lnTo>
                      <a:pt x="12574" y="5061"/>
                    </a:lnTo>
                    <a:cubicBezTo>
                      <a:pt x="13348" y="5061"/>
                      <a:pt x="13991" y="4430"/>
                      <a:pt x="13991" y="3656"/>
                    </a:cubicBezTo>
                    <a:cubicBezTo>
                      <a:pt x="13991" y="2870"/>
                      <a:pt x="13348" y="2239"/>
                      <a:pt x="12574" y="2239"/>
                    </a:cubicBezTo>
                    <a:lnTo>
                      <a:pt x="10109" y="2239"/>
                    </a:lnTo>
                    <a:cubicBezTo>
                      <a:pt x="10264" y="1941"/>
                      <a:pt x="10359" y="1727"/>
                      <a:pt x="10359" y="1429"/>
                    </a:cubicBezTo>
                    <a:cubicBezTo>
                      <a:pt x="10359" y="656"/>
                      <a:pt x="9728" y="1"/>
                      <a:pt x="8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6" name="Google Shape;340;p21">
              <a:extLst>
                <a:ext uri="{FF2B5EF4-FFF2-40B4-BE49-F238E27FC236}">
                  <a16:creationId xmlns:a16="http://schemas.microsoft.com/office/drawing/2014/main" id="{22404F28-AD19-4F38-A3AA-78FA5ED6E9E2}"/>
                </a:ext>
              </a:extLst>
            </p:cNvPr>
            <p:cNvSpPr/>
            <p:nvPr/>
          </p:nvSpPr>
          <p:spPr>
            <a:xfrm>
              <a:off x="2559294" y="2070564"/>
              <a:ext cx="1424335" cy="1424335"/>
            </a:xfrm>
            <a:custGeom>
              <a:avLst/>
              <a:gdLst/>
              <a:ahLst/>
              <a:cxnLst/>
              <a:rect l="l" t="t" r="r" b="b"/>
              <a:pathLst>
                <a:path w="50281" h="50281" extrusionOk="0">
                  <a:moveTo>
                    <a:pt x="25134" y="4430"/>
                  </a:moveTo>
                  <a:cubicBezTo>
                    <a:pt x="36552" y="4430"/>
                    <a:pt x="45839" y="13717"/>
                    <a:pt x="45839" y="25135"/>
                  </a:cubicBezTo>
                  <a:cubicBezTo>
                    <a:pt x="45839" y="36553"/>
                    <a:pt x="36552" y="45840"/>
                    <a:pt x="25134" y="45840"/>
                  </a:cubicBezTo>
                  <a:cubicBezTo>
                    <a:pt x="13716" y="45840"/>
                    <a:pt x="4429" y="36553"/>
                    <a:pt x="4429" y="25135"/>
                  </a:cubicBezTo>
                  <a:cubicBezTo>
                    <a:pt x="4429" y="13717"/>
                    <a:pt x="13716" y="4430"/>
                    <a:pt x="25134" y="4430"/>
                  </a:cubicBezTo>
                  <a:close/>
                  <a:moveTo>
                    <a:pt x="25134" y="1"/>
                  </a:moveTo>
                  <a:cubicBezTo>
                    <a:pt x="11252" y="1"/>
                    <a:pt x="0" y="11252"/>
                    <a:pt x="0" y="25135"/>
                  </a:cubicBezTo>
                  <a:cubicBezTo>
                    <a:pt x="0" y="39017"/>
                    <a:pt x="11252" y="50281"/>
                    <a:pt x="25134" y="50281"/>
                  </a:cubicBezTo>
                  <a:cubicBezTo>
                    <a:pt x="39017" y="50281"/>
                    <a:pt x="50280" y="39017"/>
                    <a:pt x="50280" y="25135"/>
                  </a:cubicBezTo>
                  <a:cubicBezTo>
                    <a:pt x="50280" y="11252"/>
                    <a:pt x="39017" y="1"/>
                    <a:pt x="25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341;p21">
              <a:extLst>
                <a:ext uri="{FF2B5EF4-FFF2-40B4-BE49-F238E27FC236}">
                  <a16:creationId xmlns:a16="http://schemas.microsoft.com/office/drawing/2014/main" id="{C07A37A8-60FC-2DCE-2FB2-DBDAA2DBEE18}"/>
                </a:ext>
              </a:extLst>
            </p:cNvPr>
            <p:cNvSpPr/>
            <p:nvPr/>
          </p:nvSpPr>
          <p:spPr>
            <a:xfrm>
              <a:off x="2559634" y="2794714"/>
              <a:ext cx="1423655" cy="700199"/>
            </a:xfrm>
            <a:custGeom>
              <a:avLst/>
              <a:gdLst/>
              <a:ahLst/>
              <a:cxnLst/>
              <a:rect l="l" t="t" r="r" b="b"/>
              <a:pathLst>
                <a:path w="50257" h="24718" extrusionOk="0">
                  <a:moveTo>
                    <a:pt x="0" y="0"/>
                  </a:moveTo>
                  <a:cubicBezTo>
                    <a:pt x="226" y="13681"/>
                    <a:pt x="11382" y="24718"/>
                    <a:pt x="25122" y="24718"/>
                  </a:cubicBezTo>
                  <a:cubicBezTo>
                    <a:pt x="38862" y="24718"/>
                    <a:pt x="50030" y="13681"/>
                    <a:pt x="50256" y="0"/>
                  </a:cubicBezTo>
                  <a:lnTo>
                    <a:pt x="45815" y="0"/>
                  </a:lnTo>
                  <a:cubicBezTo>
                    <a:pt x="45589" y="11216"/>
                    <a:pt x="36397" y="20277"/>
                    <a:pt x="25122" y="20277"/>
                  </a:cubicBezTo>
                  <a:cubicBezTo>
                    <a:pt x="13847" y="20277"/>
                    <a:pt x="4655" y="11216"/>
                    <a:pt x="4429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342;p21">
              <a:extLst>
                <a:ext uri="{FF2B5EF4-FFF2-40B4-BE49-F238E27FC236}">
                  <a16:creationId xmlns:a16="http://schemas.microsoft.com/office/drawing/2014/main" id="{A692D879-4A90-7D2F-6814-E44BDE0E8548}"/>
                </a:ext>
              </a:extLst>
            </p:cNvPr>
            <p:cNvSpPr/>
            <p:nvPr/>
          </p:nvSpPr>
          <p:spPr>
            <a:xfrm>
              <a:off x="3791025" y="2662819"/>
              <a:ext cx="263786" cy="263786"/>
            </a:xfrm>
            <a:custGeom>
              <a:avLst/>
              <a:gdLst/>
              <a:ahLst/>
              <a:cxnLst/>
              <a:rect l="l" t="t" r="r" b="b"/>
              <a:pathLst>
                <a:path w="9312" h="9312" extrusionOk="0">
                  <a:moveTo>
                    <a:pt x="4656" y="1"/>
                  </a:moveTo>
                  <a:cubicBezTo>
                    <a:pt x="2084" y="1"/>
                    <a:pt x="1" y="2085"/>
                    <a:pt x="1" y="4656"/>
                  </a:cubicBezTo>
                  <a:cubicBezTo>
                    <a:pt x="1" y="7228"/>
                    <a:pt x="2084" y="9312"/>
                    <a:pt x="4656" y="9312"/>
                  </a:cubicBezTo>
                  <a:cubicBezTo>
                    <a:pt x="7228" y="9312"/>
                    <a:pt x="9311" y="7228"/>
                    <a:pt x="9311" y="4656"/>
                  </a:cubicBezTo>
                  <a:cubicBezTo>
                    <a:pt x="9311" y="2085"/>
                    <a:pt x="7228" y="1"/>
                    <a:pt x="4656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343;p21">
              <a:extLst>
                <a:ext uri="{FF2B5EF4-FFF2-40B4-BE49-F238E27FC236}">
                  <a16:creationId xmlns:a16="http://schemas.microsoft.com/office/drawing/2014/main" id="{DB8C70F1-B2DB-E322-6FF7-6885D11BAA72}"/>
                </a:ext>
              </a:extLst>
            </p:cNvPr>
            <p:cNvSpPr/>
            <p:nvPr/>
          </p:nvSpPr>
          <p:spPr>
            <a:xfrm>
              <a:off x="3847030" y="2718823"/>
              <a:ext cx="151467" cy="151467"/>
            </a:xfrm>
            <a:custGeom>
              <a:avLst/>
              <a:gdLst/>
              <a:ahLst/>
              <a:cxnLst/>
              <a:rect l="l" t="t" r="r" b="b"/>
              <a:pathLst>
                <a:path w="5347" h="5347" extrusionOk="0">
                  <a:moveTo>
                    <a:pt x="2679" y="0"/>
                  </a:moveTo>
                  <a:cubicBezTo>
                    <a:pt x="1191" y="0"/>
                    <a:pt x="0" y="1191"/>
                    <a:pt x="0" y="2679"/>
                  </a:cubicBezTo>
                  <a:cubicBezTo>
                    <a:pt x="0" y="4156"/>
                    <a:pt x="1191" y="5346"/>
                    <a:pt x="2679" y="5346"/>
                  </a:cubicBezTo>
                  <a:cubicBezTo>
                    <a:pt x="4156" y="5346"/>
                    <a:pt x="5346" y="4156"/>
                    <a:pt x="5346" y="2679"/>
                  </a:cubicBezTo>
                  <a:cubicBezTo>
                    <a:pt x="5346" y="1191"/>
                    <a:pt x="4156" y="0"/>
                    <a:pt x="26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44;p21">
              <a:extLst>
                <a:ext uri="{FF2B5EF4-FFF2-40B4-BE49-F238E27FC236}">
                  <a16:creationId xmlns:a16="http://schemas.microsoft.com/office/drawing/2014/main" id="{D9823E85-0075-2DE0-1592-A7A356EC5E72}"/>
                </a:ext>
              </a:extLst>
            </p:cNvPr>
            <p:cNvSpPr txBox="1"/>
            <p:nvPr/>
          </p:nvSpPr>
          <p:spPr>
            <a:xfrm>
              <a:off x="2042901" y="1041143"/>
              <a:ext cx="2541885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b="1" dirty="0">
                  <a:solidFill>
                    <a:srgbClr val="69E78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GS-BS Tôn Thất Tùng</a:t>
              </a:r>
              <a:endParaRPr sz="2267" b="1" dirty="0">
                <a:solidFill>
                  <a:srgbClr val="69E78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47EB3B1-E061-53F0-6259-7C6E1972FA25}"/>
              </a:ext>
            </a:extLst>
          </p:cNvPr>
          <p:cNvSpPr/>
          <p:nvPr/>
        </p:nvSpPr>
        <p:spPr>
          <a:xfrm>
            <a:off x="5564529" y="4122111"/>
            <a:ext cx="2096086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Có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công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dựng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nước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32E5515-2B68-2157-D4D8-C4D812BEE819}"/>
              </a:ext>
            </a:extLst>
          </p:cNvPr>
          <p:cNvSpPr/>
          <p:nvPr/>
        </p:nvSpPr>
        <p:spPr>
          <a:xfrm>
            <a:off x="4928440" y="5131880"/>
            <a:ext cx="2973497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Đánh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đuổi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quân</a:t>
            </a:r>
            <a:r>
              <a:rPr lang="en-US" sz="2800" dirty="0">
                <a:solidFill>
                  <a:srgbClr val="7030A0"/>
                </a:solidFill>
              </a:rPr>
              <a:t> Nam </a:t>
            </a:r>
            <a:r>
              <a:rPr lang="en-US" sz="2800" dirty="0" err="1">
                <a:solidFill>
                  <a:srgbClr val="7030A0"/>
                </a:solidFill>
              </a:rPr>
              <a:t>Hán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4F8C1EC-77EA-2510-5E0A-3D90378CCB80}"/>
              </a:ext>
            </a:extLst>
          </p:cNvPr>
          <p:cNvSpPr/>
          <p:nvPr/>
        </p:nvSpPr>
        <p:spPr>
          <a:xfrm>
            <a:off x="188023" y="5142078"/>
            <a:ext cx="4604825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“</a:t>
            </a:r>
            <a:r>
              <a:rPr lang="en-US" sz="2800" dirty="0" err="1">
                <a:solidFill>
                  <a:srgbClr val="7030A0"/>
                </a:solidFill>
              </a:rPr>
              <a:t>Nhằm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thẳng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quân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thù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bắn</a:t>
            </a:r>
            <a:r>
              <a:rPr lang="en-US" sz="2800" dirty="0">
                <a:solidFill>
                  <a:srgbClr val="7030A0"/>
                </a:solidFill>
              </a:rPr>
              <a:t>”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C1CC53-ABC8-E61A-B37F-CE16F62BF291}"/>
              </a:ext>
            </a:extLst>
          </p:cNvPr>
          <p:cNvSpPr/>
          <p:nvPr/>
        </p:nvSpPr>
        <p:spPr>
          <a:xfrm>
            <a:off x="4153515" y="6042074"/>
            <a:ext cx="4604824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Biểu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tượng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tuổi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trẻ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yêu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nước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09B0CB-A2E6-05F7-7D00-7A8336F22B60}"/>
              </a:ext>
            </a:extLst>
          </p:cNvPr>
          <p:cNvSpPr/>
          <p:nvPr/>
        </p:nvSpPr>
        <p:spPr>
          <a:xfrm>
            <a:off x="8802820" y="6042074"/>
            <a:ext cx="3380936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Dự</a:t>
            </a:r>
            <a:r>
              <a:rPr lang="en-US" sz="2800" dirty="0">
                <a:solidFill>
                  <a:srgbClr val="7030A0"/>
                </a:solidFill>
              </a:rPr>
              <a:t> Word Cup 2023, </a:t>
            </a:r>
          </a:p>
          <a:p>
            <a:pPr algn="ctr"/>
            <a:r>
              <a:rPr lang="en-US" sz="2800" dirty="0" err="1">
                <a:solidFill>
                  <a:srgbClr val="7030A0"/>
                </a:solidFill>
              </a:rPr>
              <a:t>vô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địch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Đông</a:t>
            </a:r>
            <a:r>
              <a:rPr lang="en-US" sz="2800" dirty="0">
                <a:solidFill>
                  <a:srgbClr val="7030A0"/>
                </a:solidFill>
              </a:rPr>
              <a:t> Nam Á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FC649FF-4C88-1E40-3AEA-8131673E6F7D}"/>
              </a:ext>
            </a:extLst>
          </p:cNvPr>
          <p:cNvSpPr/>
          <p:nvPr/>
        </p:nvSpPr>
        <p:spPr>
          <a:xfrm>
            <a:off x="160220" y="6042074"/>
            <a:ext cx="3887374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Tác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giả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bài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Tiến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Quân</a:t>
            </a:r>
            <a:r>
              <a:rPr lang="en-US" sz="2800" dirty="0">
                <a:solidFill>
                  <a:srgbClr val="7030A0"/>
                </a:solidFill>
              </a:rPr>
              <a:t> Ca (</a:t>
            </a:r>
            <a:r>
              <a:rPr lang="en-US" sz="2800" dirty="0" err="1">
                <a:solidFill>
                  <a:srgbClr val="7030A0"/>
                </a:solidFill>
              </a:rPr>
              <a:t>Quốc</a:t>
            </a:r>
            <a:r>
              <a:rPr lang="en-US" sz="2800" dirty="0">
                <a:solidFill>
                  <a:srgbClr val="7030A0"/>
                </a:solidFill>
              </a:rPr>
              <a:t> ca)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18BF9B7-D4D2-B0CC-C673-29AD42E0CD54}"/>
              </a:ext>
            </a:extLst>
          </p:cNvPr>
          <p:cNvSpPr/>
          <p:nvPr/>
        </p:nvSpPr>
        <p:spPr>
          <a:xfrm>
            <a:off x="8207217" y="5125293"/>
            <a:ext cx="3369213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Tác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giả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phương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pháp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7030A0"/>
                </a:solidFill>
              </a:rPr>
              <a:t>mổ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gan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khô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1217023-F7BC-2E90-1A07-EEE3330F2B88}"/>
              </a:ext>
            </a:extLst>
          </p:cNvPr>
          <p:cNvSpPr/>
          <p:nvPr/>
        </p:nvSpPr>
        <p:spPr>
          <a:xfrm>
            <a:off x="9495593" y="3377943"/>
            <a:ext cx="2971892" cy="179469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lẹ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340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21"/>
          <p:cNvGrpSpPr/>
          <p:nvPr/>
        </p:nvGrpSpPr>
        <p:grpSpPr>
          <a:xfrm>
            <a:off x="7186498" y="1478830"/>
            <a:ext cx="2512800" cy="2488181"/>
            <a:chOff x="6229150" y="2070564"/>
            <a:chExt cx="1884600" cy="1866136"/>
          </a:xfrm>
        </p:grpSpPr>
        <p:grpSp>
          <p:nvGrpSpPr>
            <p:cNvPr id="290" name="Google Shape;290;p21"/>
            <p:cNvGrpSpPr/>
            <p:nvPr/>
          </p:nvGrpSpPr>
          <p:grpSpPr>
            <a:xfrm>
              <a:off x="6955069" y="2543104"/>
              <a:ext cx="433078" cy="467150"/>
              <a:chOff x="6955069" y="2543104"/>
              <a:chExt cx="433078" cy="467150"/>
            </a:xfrm>
          </p:grpSpPr>
          <p:sp>
            <p:nvSpPr>
              <p:cNvPr id="291" name="Google Shape;291;p21"/>
              <p:cNvSpPr/>
              <p:nvPr/>
            </p:nvSpPr>
            <p:spPr>
              <a:xfrm>
                <a:off x="7024558" y="2612565"/>
                <a:ext cx="293105" cy="397690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14039" extrusionOk="0">
                    <a:moveTo>
                      <a:pt x="5191" y="608"/>
                    </a:moveTo>
                    <a:cubicBezTo>
                      <a:pt x="7715" y="608"/>
                      <a:pt x="9763" y="2668"/>
                      <a:pt x="9763" y="5192"/>
                    </a:cubicBezTo>
                    <a:cubicBezTo>
                      <a:pt x="9763" y="7180"/>
                      <a:pt x="8477" y="8931"/>
                      <a:pt x="6596" y="9550"/>
                    </a:cubicBezTo>
                    <a:cubicBezTo>
                      <a:pt x="6465" y="9597"/>
                      <a:pt x="6358" y="9705"/>
                      <a:pt x="6358" y="9835"/>
                    </a:cubicBezTo>
                    <a:lnTo>
                      <a:pt x="6358" y="10455"/>
                    </a:lnTo>
                    <a:lnTo>
                      <a:pt x="3977" y="10455"/>
                    </a:lnTo>
                    <a:lnTo>
                      <a:pt x="3977" y="9835"/>
                    </a:lnTo>
                    <a:cubicBezTo>
                      <a:pt x="3977" y="9705"/>
                      <a:pt x="3881" y="9597"/>
                      <a:pt x="3762" y="9550"/>
                    </a:cubicBezTo>
                    <a:cubicBezTo>
                      <a:pt x="1869" y="8931"/>
                      <a:pt x="607" y="7180"/>
                      <a:pt x="607" y="5192"/>
                    </a:cubicBezTo>
                    <a:cubicBezTo>
                      <a:pt x="607" y="2668"/>
                      <a:pt x="2655" y="608"/>
                      <a:pt x="5191" y="608"/>
                    </a:cubicBezTo>
                    <a:close/>
                    <a:moveTo>
                      <a:pt x="6358" y="11050"/>
                    </a:moveTo>
                    <a:lnTo>
                      <a:pt x="6358" y="12538"/>
                    </a:lnTo>
                    <a:lnTo>
                      <a:pt x="6108" y="12538"/>
                    </a:lnTo>
                    <a:cubicBezTo>
                      <a:pt x="5929" y="12538"/>
                      <a:pt x="5763" y="12669"/>
                      <a:pt x="5763" y="12836"/>
                    </a:cubicBezTo>
                    <a:lnTo>
                      <a:pt x="5763" y="13431"/>
                    </a:lnTo>
                    <a:lnTo>
                      <a:pt x="4572" y="13431"/>
                    </a:lnTo>
                    <a:lnTo>
                      <a:pt x="4572" y="12836"/>
                    </a:lnTo>
                    <a:cubicBezTo>
                      <a:pt x="4572" y="12669"/>
                      <a:pt x="4441" y="12538"/>
                      <a:pt x="4274" y="12538"/>
                    </a:cubicBezTo>
                    <a:lnTo>
                      <a:pt x="3977" y="12538"/>
                    </a:lnTo>
                    <a:lnTo>
                      <a:pt x="3977" y="11050"/>
                    </a:lnTo>
                    <a:close/>
                    <a:moveTo>
                      <a:pt x="5191" y="1"/>
                    </a:moveTo>
                    <a:cubicBezTo>
                      <a:pt x="2322" y="1"/>
                      <a:pt x="0" y="2335"/>
                      <a:pt x="0" y="5192"/>
                    </a:cubicBezTo>
                    <a:cubicBezTo>
                      <a:pt x="0" y="7371"/>
                      <a:pt x="1298" y="9300"/>
                      <a:pt x="3381" y="10062"/>
                    </a:cubicBezTo>
                    <a:lnTo>
                      <a:pt x="3381" y="12836"/>
                    </a:lnTo>
                    <a:cubicBezTo>
                      <a:pt x="3381" y="13014"/>
                      <a:pt x="3489" y="13145"/>
                      <a:pt x="3655" y="13145"/>
                    </a:cubicBezTo>
                    <a:lnTo>
                      <a:pt x="3977" y="13145"/>
                    </a:lnTo>
                    <a:lnTo>
                      <a:pt x="3977" y="13753"/>
                    </a:lnTo>
                    <a:cubicBezTo>
                      <a:pt x="3977" y="13931"/>
                      <a:pt x="4096" y="14038"/>
                      <a:pt x="4274" y="14038"/>
                    </a:cubicBezTo>
                    <a:lnTo>
                      <a:pt x="6108" y="14038"/>
                    </a:lnTo>
                    <a:cubicBezTo>
                      <a:pt x="6275" y="14038"/>
                      <a:pt x="6358" y="13931"/>
                      <a:pt x="6358" y="13753"/>
                    </a:cubicBezTo>
                    <a:lnTo>
                      <a:pt x="6358" y="13134"/>
                    </a:lnTo>
                    <a:lnTo>
                      <a:pt x="6715" y="13134"/>
                    </a:lnTo>
                    <a:cubicBezTo>
                      <a:pt x="6882" y="13134"/>
                      <a:pt x="6953" y="13014"/>
                      <a:pt x="6953" y="12836"/>
                    </a:cubicBezTo>
                    <a:lnTo>
                      <a:pt x="6953" y="10062"/>
                    </a:lnTo>
                    <a:cubicBezTo>
                      <a:pt x="9037" y="9300"/>
                      <a:pt x="10347" y="7371"/>
                      <a:pt x="10347" y="5192"/>
                    </a:cubicBezTo>
                    <a:cubicBezTo>
                      <a:pt x="10347" y="2335"/>
                      <a:pt x="8049" y="1"/>
                      <a:pt x="5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2" name="Google Shape;292;p21"/>
              <p:cNvSpPr/>
              <p:nvPr/>
            </p:nvSpPr>
            <p:spPr>
              <a:xfrm>
                <a:off x="7162487" y="2543104"/>
                <a:ext cx="16883" cy="51953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34" extrusionOk="0">
                    <a:moveTo>
                      <a:pt x="298" y="0"/>
                    </a:moveTo>
                    <a:cubicBezTo>
                      <a:pt x="132" y="0"/>
                      <a:pt x="1" y="143"/>
                      <a:pt x="1" y="310"/>
                    </a:cubicBezTo>
                    <a:lnTo>
                      <a:pt x="1" y="1536"/>
                    </a:lnTo>
                    <a:cubicBezTo>
                      <a:pt x="1" y="1703"/>
                      <a:pt x="132" y="1834"/>
                      <a:pt x="298" y="1834"/>
                    </a:cubicBezTo>
                    <a:cubicBezTo>
                      <a:pt x="465" y="1834"/>
                      <a:pt x="596" y="1703"/>
                      <a:pt x="596" y="1536"/>
                    </a:cubicBezTo>
                    <a:lnTo>
                      <a:pt x="596" y="310"/>
                    </a:lnTo>
                    <a:cubicBezTo>
                      <a:pt x="596" y="143"/>
                      <a:pt x="465" y="0"/>
                      <a:pt x="2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3" name="Google Shape;293;p21"/>
              <p:cNvSpPr/>
              <p:nvPr/>
            </p:nvSpPr>
            <p:spPr>
              <a:xfrm>
                <a:off x="7336195" y="2752873"/>
                <a:ext cx="51953" cy="16912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597" extrusionOk="0">
                    <a:moveTo>
                      <a:pt x="298" y="1"/>
                    </a:moveTo>
                    <a:cubicBezTo>
                      <a:pt x="131" y="1"/>
                      <a:pt x="0" y="132"/>
                      <a:pt x="0" y="299"/>
                    </a:cubicBezTo>
                    <a:cubicBezTo>
                      <a:pt x="0" y="465"/>
                      <a:pt x="131" y="596"/>
                      <a:pt x="298" y="596"/>
                    </a:cubicBezTo>
                    <a:lnTo>
                      <a:pt x="1524" y="596"/>
                    </a:lnTo>
                    <a:cubicBezTo>
                      <a:pt x="1691" y="596"/>
                      <a:pt x="1834" y="465"/>
                      <a:pt x="1834" y="299"/>
                    </a:cubicBezTo>
                    <a:cubicBezTo>
                      <a:pt x="1834" y="132"/>
                      <a:pt x="1691" y="1"/>
                      <a:pt x="15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4" name="Google Shape;294;p21"/>
              <p:cNvSpPr/>
              <p:nvPr/>
            </p:nvSpPr>
            <p:spPr>
              <a:xfrm>
                <a:off x="6955069" y="2752873"/>
                <a:ext cx="51953" cy="16912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597" extrusionOk="0">
                    <a:moveTo>
                      <a:pt x="298" y="1"/>
                    </a:moveTo>
                    <a:cubicBezTo>
                      <a:pt x="131" y="1"/>
                      <a:pt x="0" y="132"/>
                      <a:pt x="0" y="299"/>
                    </a:cubicBezTo>
                    <a:cubicBezTo>
                      <a:pt x="0" y="465"/>
                      <a:pt x="131" y="596"/>
                      <a:pt x="298" y="596"/>
                    </a:cubicBezTo>
                    <a:lnTo>
                      <a:pt x="1524" y="596"/>
                    </a:lnTo>
                    <a:cubicBezTo>
                      <a:pt x="1691" y="596"/>
                      <a:pt x="1834" y="465"/>
                      <a:pt x="1834" y="299"/>
                    </a:cubicBezTo>
                    <a:cubicBezTo>
                      <a:pt x="1834" y="132"/>
                      <a:pt x="1691" y="1"/>
                      <a:pt x="15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5" name="Google Shape;295;p21"/>
              <p:cNvSpPr/>
              <p:nvPr/>
            </p:nvSpPr>
            <p:spPr>
              <a:xfrm>
                <a:off x="7284581" y="2603981"/>
                <a:ext cx="43539" cy="4201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483" extrusionOk="0">
                    <a:moveTo>
                      <a:pt x="1197" y="0"/>
                    </a:moveTo>
                    <a:cubicBezTo>
                      <a:pt x="1117" y="0"/>
                      <a:pt x="1037" y="30"/>
                      <a:pt x="977" y="90"/>
                    </a:cubicBezTo>
                    <a:lnTo>
                      <a:pt x="120" y="959"/>
                    </a:lnTo>
                    <a:cubicBezTo>
                      <a:pt x="1" y="1078"/>
                      <a:pt x="1" y="1268"/>
                      <a:pt x="120" y="1387"/>
                    </a:cubicBezTo>
                    <a:cubicBezTo>
                      <a:pt x="179" y="1447"/>
                      <a:pt x="251" y="1483"/>
                      <a:pt x="334" y="1483"/>
                    </a:cubicBezTo>
                    <a:cubicBezTo>
                      <a:pt x="406" y="1483"/>
                      <a:pt x="489" y="1447"/>
                      <a:pt x="548" y="1387"/>
                    </a:cubicBezTo>
                    <a:lnTo>
                      <a:pt x="1418" y="530"/>
                    </a:lnTo>
                    <a:cubicBezTo>
                      <a:pt x="1537" y="411"/>
                      <a:pt x="1537" y="209"/>
                      <a:pt x="1418" y="90"/>
                    </a:cubicBezTo>
                    <a:cubicBezTo>
                      <a:pt x="1358" y="30"/>
                      <a:pt x="1278" y="0"/>
                      <a:pt x="11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6" name="Google Shape;296;p21"/>
              <p:cNvSpPr/>
              <p:nvPr/>
            </p:nvSpPr>
            <p:spPr>
              <a:xfrm>
                <a:off x="7015096" y="2873466"/>
                <a:ext cx="43539" cy="4201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483" extrusionOk="0">
                    <a:moveTo>
                      <a:pt x="1193" y="0"/>
                    </a:moveTo>
                    <a:cubicBezTo>
                      <a:pt x="1114" y="0"/>
                      <a:pt x="1036" y="30"/>
                      <a:pt x="977" y="90"/>
                    </a:cubicBezTo>
                    <a:lnTo>
                      <a:pt x="120" y="959"/>
                    </a:lnTo>
                    <a:cubicBezTo>
                      <a:pt x="1" y="1078"/>
                      <a:pt x="1" y="1268"/>
                      <a:pt x="120" y="1387"/>
                    </a:cubicBezTo>
                    <a:cubicBezTo>
                      <a:pt x="179" y="1447"/>
                      <a:pt x="251" y="1483"/>
                      <a:pt x="334" y="1483"/>
                    </a:cubicBezTo>
                    <a:cubicBezTo>
                      <a:pt x="405" y="1483"/>
                      <a:pt x="489" y="1447"/>
                      <a:pt x="548" y="1387"/>
                    </a:cubicBezTo>
                    <a:lnTo>
                      <a:pt x="1417" y="530"/>
                    </a:lnTo>
                    <a:cubicBezTo>
                      <a:pt x="1537" y="411"/>
                      <a:pt x="1537" y="221"/>
                      <a:pt x="1417" y="90"/>
                    </a:cubicBezTo>
                    <a:cubicBezTo>
                      <a:pt x="1352" y="30"/>
                      <a:pt x="1272" y="0"/>
                      <a:pt x="11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7" name="Google Shape;297;p21"/>
              <p:cNvSpPr/>
              <p:nvPr/>
            </p:nvSpPr>
            <p:spPr>
              <a:xfrm>
                <a:off x="7284581" y="2873466"/>
                <a:ext cx="43539" cy="4201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483" extrusionOk="0">
                    <a:moveTo>
                      <a:pt x="334" y="0"/>
                    </a:moveTo>
                    <a:cubicBezTo>
                      <a:pt x="257" y="0"/>
                      <a:pt x="179" y="30"/>
                      <a:pt x="120" y="90"/>
                    </a:cubicBezTo>
                    <a:cubicBezTo>
                      <a:pt x="1" y="221"/>
                      <a:pt x="1" y="411"/>
                      <a:pt x="120" y="530"/>
                    </a:cubicBezTo>
                    <a:lnTo>
                      <a:pt x="977" y="1387"/>
                    </a:lnTo>
                    <a:cubicBezTo>
                      <a:pt x="1037" y="1447"/>
                      <a:pt x="1120" y="1483"/>
                      <a:pt x="1191" y="1483"/>
                    </a:cubicBezTo>
                    <a:cubicBezTo>
                      <a:pt x="1275" y="1483"/>
                      <a:pt x="1358" y="1447"/>
                      <a:pt x="1418" y="1387"/>
                    </a:cubicBezTo>
                    <a:cubicBezTo>
                      <a:pt x="1537" y="1268"/>
                      <a:pt x="1537" y="1078"/>
                      <a:pt x="1418" y="959"/>
                    </a:cubicBezTo>
                    <a:lnTo>
                      <a:pt x="548" y="90"/>
                    </a:lnTo>
                    <a:cubicBezTo>
                      <a:pt x="489" y="30"/>
                      <a:pt x="411" y="0"/>
                      <a:pt x="3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8" name="Google Shape;298;p21"/>
              <p:cNvSpPr/>
              <p:nvPr/>
            </p:nvSpPr>
            <p:spPr>
              <a:xfrm>
                <a:off x="7015096" y="2603981"/>
                <a:ext cx="43539" cy="42010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1483" extrusionOk="0">
                    <a:moveTo>
                      <a:pt x="334" y="0"/>
                    </a:moveTo>
                    <a:cubicBezTo>
                      <a:pt x="257" y="0"/>
                      <a:pt x="179" y="30"/>
                      <a:pt x="120" y="90"/>
                    </a:cubicBezTo>
                    <a:cubicBezTo>
                      <a:pt x="1" y="209"/>
                      <a:pt x="1" y="411"/>
                      <a:pt x="120" y="530"/>
                    </a:cubicBezTo>
                    <a:lnTo>
                      <a:pt x="977" y="1387"/>
                    </a:lnTo>
                    <a:cubicBezTo>
                      <a:pt x="1036" y="1447"/>
                      <a:pt x="1120" y="1483"/>
                      <a:pt x="1191" y="1483"/>
                    </a:cubicBezTo>
                    <a:cubicBezTo>
                      <a:pt x="1275" y="1483"/>
                      <a:pt x="1358" y="1447"/>
                      <a:pt x="1417" y="1387"/>
                    </a:cubicBezTo>
                    <a:cubicBezTo>
                      <a:pt x="1537" y="1268"/>
                      <a:pt x="1537" y="1078"/>
                      <a:pt x="1417" y="959"/>
                    </a:cubicBezTo>
                    <a:lnTo>
                      <a:pt x="548" y="90"/>
                    </a:lnTo>
                    <a:cubicBezTo>
                      <a:pt x="489" y="30"/>
                      <a:pt x="411" y="0"/>
                      <a:pt x="3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99" name="Google Shape;299;p21"/>
            <p:cNvSpPr/>
            <p:nvPr/>
          </p:nvSpPr>
          <p:spPr>
            <a:xfrm>
              <a:off x="6459282" y="2070564"/>
              <a:ext cx="1424335" cy="1424335"/>
            </a:xfrm>
            <a:custGeom>
              <a:avLst/>
              <a:gdLst/>
              <a:ahLst/>
              <a:cxnLst/>
              <a:rect l="l" t="t" r="r" b="b"/>
              <a:pathLst>
                <a:path w="50281" h="50281" extrusionOk="0">
                  <a:moveTo>
                    <a:pt x="25146" y="4430"/>
                  </a:moveTo>
                  <a:cubicBezTo>
                    <a:pt x="36552" y="4430"/>
                    <a:pt x="45851" y="13717"/>
                    <a:pt x="45851" y="25135"/>
                  </a:cubicBezTo>
                  <a:cubicBezTo>
                    <a:pt x="45851" y="36553"/>
                    <a:pt x="36552" y="45840"/>
                    <a:pt x="25146" y="45840"/>
                  </a:cubicBezTo>
                  <a:cubicBezTo>
                    <a:pt x="13728" y="45840"/>
                    <a:pt x="4441" y="36553"/>
                    <a:pt x="4441" y="25135"/>
                  </a:cubicBezTo>
                  <a:cubicBezTo>
                    <a:pt x="4441" y="13717"/>
                    <a:pt x="13728" y="4430"/>
                    <a:pt x="25146" y="4430"/>
                  </a:cubicBezTo>
                  <a:close/>
                  <a:moveTo>
                    <a:pt x="25146" y="1"/>
                  </a:moveTo>
                  <a:cubicBezTo>
                    <a:pt x="11263" y="1"/>
                    <a:pt x="0" y="11252"/>
                    <a:pt x="0" y="25135"/>
                  </a:cubicBezTo>
                  <a:cubicBezTo>
                    <a:pt x="0" y="39017"/>
                    <a:pt x="11263" y="50281"/>
                    <a:pt x="25146" y="50281"/>
                  </a:cubicBezTo>
                  <a:cubicBezTo>
                    <a:pt x="39029" y="50281"/>
                    <a:pt x="50280" y="39017"/>
                    <a:pt x="50280" y="25135"/>
                  </a:cubicBezTo>
                  <a:cubicBezTo>
                    <a:pt x="50280" y="11252"/>
                    <a:pt x="39029" y="1"/>
                    <a:pt x="25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6459272" y="2070564"/>
              <a:ext cx="1424335" cy="724164"/>
            </a:xfrm>
            <a:custGeom>
              <a:avLst/>
              <a:gdLst/>
              <a:ahLst/>
              <a:cxnLst/>
              <a:rect l="l" t="t" r="r" b="b"/>
              <a:pathLst>
                <a:path w="50281" h="25564" extrusionOk="0">
                  <a:moveTo>
                    <a:pt x="25146" y="1"/>
                  </a:moveTo>
                  <a:cubicBezTo>
                    <a:pt x="11263" y="1"/>
                    <a:pt x="0" y="11252"/>
                    <a:pt x="0" y="25135"/>
                  </a:cubicBezTo>
                  <a:cubicBezTo>
                    <a:pt x="0" y="25278"/>
                    <a:pt x="12" y="25420"/>
                    <a:pt x="12" y="25563"/>
                  </a:cubicBezTo>
                  <a:lnTo>
                    <a:pt x="4453" y="25563"/>
                  </a:lnTo>
                  <a:cubicBezTo>
                    <a:pt x="4441" y="25420"/>
                    <a:pt x="4441" y="25278"/>
                    <a:pt x="4441" y="25135"/>
                  </a:cubicBezTo>
                  <a:cubicBezTo>
                    <a:pt x="4441" y="13717"/>
                    <a:pt x="13728" y="4430"/>
                    <a:pt x="25146" y="4430"/>
                  </a:cubicBezTo>
                  <a:cubicBezTo>
                    <a:pt x="36552" y="4430"/>
                    <a:pt x="45851" y="13717"/>
                    <a:pt x="45851" y="25135"/>
                  </a:cubicBezTo>
                  <a:cubicBezTo>
                    <a:pt x="45851" y="25278"/>
                    <a:pt x="45839" y="25420"/>
                    <a:pt x="45839" y="25563"/>
                  </a:cubicBezTo>
                  <a:lnTo>
                    <a:pt x="50268" y="25563"/>
                  </a:lnTo>
                  <a:cubicBezTo>
                    <a:pt x="50268" y="25420"/>
                    <a:pt x="50280" y="25278"/>
                    <a:pt x="50280" y="25135"/>
                  </a:cubicBezTo>
                  <a:cubicBezTo>
                    <a:pt x="50280" y="11252"/>
                    <a:pt x="39029" y="1"/>
                    <a:pt x="25146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7694034" y="2662819"/>
              <a:ext cx="263786" cy="263786"/>
            </a:xfrm>
            <a:custGeom>
              <a:avLst/>
              <a:gdLst/>
              <a:ahLst/>
              <a:cxnLst/>
              <a:rect l="l" t="t" r="r" b="b"/>
              <a:pathLst>
                <a:path w="9312" h="9312" extrusionOk="0">
                  <a:moveTo>
                    <a:pt x="4656" y="1"/>
                  </a:moveTo>
                  <a:cubicBezTo>
                    <a:pt x="2085" y="1"/>
                    <a:pt x="1" y="2085"/>
                    <a:pt x="1" y="4656"/>
                  </a:cubicBezTo>
                  <a:cubicBezTo>
                    <a:pt x="1" y="7228"/>
                    <a:pt x="2085" y="9312"/>
                    <a:pt x="4656" y="9312"/>
                  </a:cubicBezTo>
                  <a:cubicBezTo>
                    <a:pt x="7228" y="9312"/>
                    <a:pt x="9312" y="7228"/>
                    <a:pt x="9312" y="4656"/>
                  </a:cubicBezTo>
                  <a:cubicBezTo>
                    <a:pt x="9312" y="2085"/>
                    <a:pt x="7228" y="1"/>
                    <a:pt x="4656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7750039" y="2718823"/>
              <a:ext cx="151467" cy="151467"/>
            </a:xfrm>
            <a:custGeom>
              <a:avLst/>
              <a:gdLst/>
              <a:ahLst/>
              <a:cxnLst/>
              <a:rect l="l" t="t" r="r" b="b"/>
              <a:pathLst>
                <a:path w="5347" h="5347" extrusionOk="0">
                  <a:moveTo>
                    <a:pt x="2679" y="0"/>
                  </a:moveTo>
                  <a:cubicBezTo>
                    <a:pt x="1203" y="0"/>
                    <a:pt x="0" y="1191"/>
                    <a:pt x="0" y="2679"/>
                  </a:cubicBezTo>
                  <a:cubicBezTo>
                    <a:pt x="0" y="4156"/>
                    <a:pt x="1203" y="5346"/>
                    <a:pt x="2679" y="5346"/>
                  </a:cubicBezTo>
                  <a:cubicBezTo>
                    <a:pt x="4156" y="5346"/>
                    <a:pt x="5346" y="4156"/>
                    <a:pt x="5346" y="2679"/>
                  </a:cubicBezTo>
                  <a:cubicBezTo>
                    <a:pt x="5346" y="1191"/>
                    <a:pt x="4156" y="0"/>
                    <a:pt x="26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3" name="Google Shape;303;p21"/>
            <p:cNvSpPr txBox="1"/>
            <p:nvPr/>
          </p:nvSpPr>
          <p:spPr>
            <a:xfrm>
              <a:off x="6229150" y="3507100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b="1" dirty="0">
                  <a:solidFill>
                    <a:srgbClr val="EC3A3B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Nhạc sĩ Văn Cao</a:t>
              </a:r>
              <a:endParaRPr sz="2267" b="1" dirty="0">
                <a:solidFill>
                  <a:srgbClr val="EC3A3B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05" name="Google Shape;305;p21"/>
          <p:cNvGrpSpPr/>
          <p:nvPr/>
        </p:nvGrpSpPr>
        <p:grpSpPr>
          <a:xfrm>
            <a:off x="5455116" y="201562"/>
            <a:ext cx="2512800" cy="3176400"/>
            <a:chOff x="4930613" y="1112613"/>
            <a:chExt cx="1884600" cy="2382300"/>
          </a:xfrm>
        </p:grpSpPr>
        <p:sp>
          <p:nvSpPr>
            <p:cNvPr id="306" name="Google Shape;306;p21"/>
            <p:cNvSpPr/>
            <p:nvPr/>
          </p:nvSpPr>
          <p:spPr>
            <a:xfrm>
              <a:off x="5606966" y="2623358"/>
              <a:ext cx="463778" cy="318429"/>
            </a:xfrm>
            <a:custGeom>
              <a:avLst/>
              <a:gdLst/>
              <a:ahLst/>
              <a:cxnLst/>
              <a:rect l="l" t="t" r="r" b="b"/>
              <a:pathLst>
                <a:path w="16372" h="11241" extrusionOk="0">
                  <a:moveTo>
                    <a:pt x="8524" y="1470"/>
                  </a:moveTo>
                  <a:cubicBezTo>
                    <a:pt x="8856" y="1470"/>
                    <a:pt x="9218" y="1568"/>
                    <a:pt x="9656" y="1763"/>
                  </a:cubicBezTo>
                  <a:cubicBezTo>
                    <a:pt x="10930" y="2335"/>
                    <a:pt x="12192" y="2799"/>
                    <a:pt x="12585" y="2930"/>
                  </a:cubicBezTo>
                  <a:cubicBezTo>
                    <a:pt x="13037" y="4013"/>
                    <a:pt x="13633" y="5692"/>
                    <a:pt x="14026" y="6859"/>
                  </a:cubicBezTo>
                  <a:lnTo>
                    <a:pt x="13323" y="7323"/>
                  </a:lnTo>
                  <a:cubicBezTo>
                    <a:pt x="12811" y="6621"/>
                    <a:pt x="11740" y="5752"/>
                    <a:pt x="10704" y="4906"/>
                  </a:cubicBezTo>
                  <a:cubicBezTo>
                    <a:pt x="10013" y="4359"/>
                    <a:pt x="9358" y="3835"/>
                    <a:pt x="8954" y="3418"/>
                  </a:cubicBezTo>
                  <a:cubicBezTo>
                    <a:pt x="8881" y="3346"/>
                    <a:pt x="8787" y="3311"/>
                    <a:pt x="8693" y="3311"/>
                  </a:cubicBezTo>
                  <a:cubicBezTo>
                    <a:pt x="8648" y="3311"/>
                    <a:pt x="8603" y="3319"/>
                    <a:pt x="8561" y="3335"/>
                  </a:cubicBezTo>
                  <a:cubicBezTo>
                    <a:pt x="8299" y="3418"/>
                    <a:pt x="7299" y="3763"/>
                    <a:pt x="7239" y="3859"/>
                  </a:cubicBezTo>
                  <a:cubicBezTo>
                    <a:pt x="6879" y="4395"/>
                    <a:pt x="6507" y="4539"/>
                    <a:pt x="6190" y="4539"/>
                  </a:cubicBezTo>
                  <a:cubicBezTo>
                    <a:pt x="6036" y="4539"/>
                    <a:pt x="5895" y="4505"/>
                    <a:pt x="5775" y="4466"/>
                  </a:cubicBezTo>
                  <a:cubicBezTo>
                    <a:pt x="5656" y="4418"/>
                    <a:pt x="5644" y="4371"/>
                    <a:pt x="5632" y="4323"/>
                  </a:cubicBezTo>
                  <a:cubicBezTo>
                    <a:pt x="5548" y="3990"/>
                    <a:pt x="5941" y="3216"/>
                    <a:pt x="6465" y="2704"/>
                  </a:cubicBezTo>
                  <a:cubicBezTo>
                    <a:pt x="7289" y="1880"/>
                    <a:pt x="7844" y="1470"/>
                    <a:pt x="8524" y="1470"/>
                  </a:cubicBezTo>
                  <a:close/>
                  <a:moveTo>
                    <a:pt x="5917" y="2192"/>
                  </a:moveTo>
                  <a:cubicBezTo>
                    <a:pt x="5405" y="2644"/>
                    <a:pt x="4715" y="3739"/>
                    <a:pt x="4894" y="4501"/>
                  </a:cubicBezTo>
                  <a:cubicBezTo>
                    <a:pt x="4965" y="4835"/>
                    <a:pt x="5203" y="5073"/>
                    <a:pt x="5536" y="5180"/>
                  </a:cubicBezTo>
                  <a:cubicBezTo>
                    <a:pt x="5758" y="5254"/>
                    <a:pt x="5976" y="5291"/>
                    <a:pt x="6186" y="5291"/>
                  </a:cubicBezTo>
                  <a:cubicBezTo>
                    <a:pt x="6787" y="5291"/>
                    <a:pt x="7331" y="4992"/>
                    <a:pt x="7763" y="4418"/>
                  </a:cubicBezTo>
                  <a:cubicBezTo>
                    <a:pt x="8001" y="4382"/>
                    <a:pt x="8477" y="4168"/>
                    <a:pt x="8596" y="4120"/>
                  </a:cubicBezTo>
                  <a:cubicBezTo>
                    <a:pt x="9025" y="4537"/>
                    <a:pt x="9608" y="5002"/>
                    <a:pt x="10228" y="5502"/>
                  </a:cubicBezTo>
                  <a:cubicBezTo>
                    <a:pt x="11335" y="6395"/>
                    <a:pt x="12597" y="7419"/>
                    <a:pt x="12883" y="8002"/>
                  </a:cubicBezTo>
                  <a:cubicBezTo>
                    <a:pt x="13014" y="8300"/>
                    <a:pt x="12871" y="8490"/>
                    <a:pt x="12764" y="8573"/>
                  </a:cubicBezTo>
                  <a:cubicBezTo>
                    <a:pt x="12669" y="8660"/>
                    <a:pt x="12549" y="8705"/>
                    <a:pt x="12447" y="8705"/>
                  </a:cubicBezTo>
                  <a:cubicBezTo>
                    <a:pt x="12395" y="8705"/>
                    <a:pt x="12348" y="8693"/>
                    <a:pt x="12311" y="8669"/>
                  </a:cubicBezTo>
                  <a:cubicBezTo>
                    <a:pt x="12025" y="8442"/>
                    <a:pt x="11132" y="7561"/>
                    <a:pt x="10394" y="6799"/>
                  </a:cubicBezTo>
                  <a:cubicBezTo>
                    <a:pt x="10321" y="6720"/>
                    <a:pt x="10224" y="6682"/>
                    <a:pt x="10125" y="6682"/>
                  </a:cubicBezTo>
                  <a:cubicBezTo>
                    <a:pt x="10030" y="6682"/>
                    <a:pt x="9934" y="6717"/>
                    <a:pt x="9858" y="6787"/>
                  </a:cubicBezTo>
                  <a:cubicBezTo>
                    <a:pt x="9716" y="6930"/>
                    <a:pt x="9704" y="7168"/>
                    <a:pt x="9847" y="7323"/>
                  </a:cubicBezTo>
                  <a:cubicBezTo>
                    <a:pt x="10025" y="7502"/>
                    <a:pt x="11168" y="8669"/>
                    <a:pt x="11692" y="9133"/>
                  </a:cubicBezTo>
                  <a:cubicBezTo>
                    <a:pt x="11644" y="9300"/>
                    <a:pt x="11501" y="9407"/>
                    <a:pt x="11418" y="9443"/>
                  </a:cubicBezTo>
                  <a:cubicBezTo>
                    <a:pt x="11303" y="9500"/>
                    <a:pt x="11184" y="9524"/>
                    <a:pt x="11082" y="9524"/>
                  </a:cubicBezTo>
                  <a:cubicBezTo>
                    <a:pt x="10974" y="9524"/>
                    <a:pt x="10884" y="9497"/>
                    <a:pt x="10835" y="9454"/>
                  </a:cubicBezTo>
                  <a:cubicBezTo>
                    <a:pt x="10823" y="9454"/>
                    <a:pt x="10823" y="9454"/>
                    <a:pt x="10823" y="9443"/>
                  </a:cubicBezTo>
                  <a:lnTo>
                    <a:pt x="10811" y="9443"/>
                  </a:lnTo>
                  <a:cubicBezTo>
                    <a:pt x="10358" y="9073"/>
                    <a:pt x="8668" y="7276"/>
                    <a:pt x="8418" y="6990"/>
                  </a:cubicBezTo>
                  <a:cubicBezTo>
                    <a:pt x="8342" y="6908"/>
                    <a:pt x="8240" y="6866"/>
                    <a:pt x="8137" y="6866"/>
                  </a:cubicBezTo>
                  <a:cubicBezTo>
                    <a:pt x="8046" y="6866"/>
                    <a:pt x="7955" y="6899"/>
                    <a:pt x="7882" y="6966"/>
                  </a:cubicBezTo>
                  <a:cubicBezTo>
                    <a:pt x="7727" y="7109"/>
                    <a:pt x="7715" y="7347"/>
                    <a:pt x="7858" y="7502"/>
                  </a:cubicBezTo>
                  <a:cubicBezTo>
                    <a:pt x="7870" y="7514"/>
                    <a:pt x="9454" y="9228"/>
                    <a:pt x="10156" y="9871"/>
                  </a:cubicBezTo>
                  <a:cubicBezTo>
                    <a:pt x="10085" y="10050"/>
                    <a:pt x="9930" y="10205"/>
                    <a:pt x="9751" y="10276"/>
                  </a:cubicBezTo>
                  <a:cubicBezTo>
                    <a:pt x="9700" y="10297"/>
                    <a:pt x="9639" y="10313"/>
                    <a:pt x="9575" y="10313"/>
                  </a:cubicBezTo>
                  <a:cubicBezTo>
                    <a:pt x="9492" y="10313"/>
                    <a:pt x="9403" y="10285"/>
                    <a:pt x="9323" y="10205"/>
                  </a:cubicBezTo>
                  <a:lnTo>
                    <a:pt x="9311" y="10205"/>
                  </a:lnTo>
                  <a:cubicBezTo>
                    <a:pt x="9311" y="10205"/>
                    <a:pt x="9311" y="10205"/>
                    <a:pt x="9311" y="10193"/>
                  </a:cubicBezTo>
                  <a:cubicBezTo>
                    <a:pt x="8763" y="9740"/>
                    <a:pt x="8215" y="9157"/>
                    <a:pt x="8001" y="8931"/>
                  </a:cubicBezTo>
                  <a:cubicBezTo>
                    <a:pt x="7925" y="8849"/>
                    <a:pt x="7823" y="8807"/>
                    <a:pt x="7720" y="8807"/>
                  </a:cubicBezTo>
                  <a:cubicBezTo>
                    <a:pt x="7629" y="8807"/>
                    <a:pt x="7538" y="8840"/>
                    <a:pt x="7465" y="8907"/>
                  </a:cubicBezTo>
                  <a:cubicBezTo>
                    <a:pt x="7310" y="9050"/>
                    <a:pt x="7310" y="9288"/>
                    <a:pt x="7453" y="9443"/>
                  </a:cubicBezTo>
                  <a:cubicBezTo>
                    <a:pt x="7691" y="9705"/>
                    <a:pt x="8061" y="10097"/>
                    <a:pt x="8477" y="10478"/>
                  </a:cubicBezTo>
                  <a:cubicBezTo>
                    <a:pt x="8430" y="10478"/>
                    <a:pt x="8382" y="10490"/>
                    <a:pt x="8311" y="10490"/>
                  </a:cubicBezTo>
                  <a:cubicBezTo>
                    <a:pt x="8049" y="10490"/>
                    <a:pt x="7596" y="10324"/>
                    <a:pt x="7382" y="10169"/>
                  </a:cubicBezTo>
                  <a:cubicBezTo>
                    <a:pt x="7120" y="10002"/>
                    <a:pt x="5453" y="8752"/>
                    <a:pt x="4012" y="7549"/>
                  </a:cubicBezTo>
                  <a:cubicBezTo>
                    <a:pt x="3810" y="7383"/>
                    <a:pt x="3465" y="7014"/>
                    <a:pt x="3155" y="6692"/>
                  </a:cubicBezTo>
                  <a:cubicBezTo>
                    <a:pt x="2929" y="6454"/>
                    <a:pt x="2715" y="6252"/>
                    <a:pt x="2584" y="6121"/>
                  </a:cubicBezTo>
                  <a:cubicBezTo>
                    <a:pt x="2893" y="5085"/>
                    <a:pt x="3358" y="3537"/>
                    <a:pt x="3608" y="2192"/>
                  </a:cubicBezTo>
                  <a:close/>
                  <a:moveTo>
                    <a:pt x="738" y="1"/>
                  </a:moveTo>
                  <a:lnTo>
                    <a:pt x="738" y="763"/>
                  </a:lnTo>
                  <a:cubicBezTo>
                    <a:pt x="1786" y="870"/>
                    <a:pt x="2608" y="1013"/>
                    <a:pt x="2989" y="1203"/>
                  </a:cubicBezTo>
                  <a:cubicBezTo>
                    <a:pt x="2786" y="2858"/>
                    <a:pt x="1881" y="5764"/>
                    <a:pt x="1607" y="6657"/>
                  </a:cubicBezTo>
                  <a:lnTo>
                    <a:pt x="0" y="6657"/>
                  </a:lnTo>
                  <a:lnTo>
                    <a:pt x="0" y="7395"/>
                  </a:lnTo>
                  <a:lnTo>
                    <a:pt x="1881" y="7395"/>
                  </a:lnTo>
                  <a:cubicBezTo>
                    <a:pt x="2048" y="7395"/>
                    <a:pt x="2191" y="7323"/>
                    <a:pt x="2238" y="7168"/>
                  </a:cubicBezTo>
                  <a:cubicBezTo>
                    <a:pt x="2250" y="7145"/>
                    <a:pt x="2286" y="7061"/>
                    <a:pt x="2334" y="6907"/>
                  </a:cubicBezTo>
                  <a:cubicBezTo>
                    <a:pt x="2417" y="7002"/>
                    <a:pt x="2512" y="7109"/>
                    <a:pt x="2608" y="7216"/>
                  </a:cubicBezTo>
                  <a:cubicBezTo>
                    <a:pt x="2941" y="7561"/>
                    <a:pt x="3298" y="7930"/>
                    <a:pt x="3524" y="8133"/>
                  </a:cubicBezTo>
                  <a:cubicBezTo>
                    <a:pt x="4941" y="9312"/>
                    <a:pt x="6632" y="10586"/>
                    <a:pt x="6965" y="10800"/>
                  </a:cubicBezTo>
                  <a:cubicBezTo>
                    <a:pt x="7239" y="10978"/>
                    <a:pt x="7846" y="11240"/>
                    <a:pt x="8311" y="11240"/>
                  </a:cubicBezTo>
                  <a:cubicBezTo>
                    <a:pt x="8680" y="11240"/>
                    <a:pt x="8965" y="11157"/>
                    <a:pt x="9168" y="10990"/>
                  </a:cubicBezTo>
                  <a:cubicBezTo>
                    <a:pt x="9295" y="11043"/>
                    <a:pt x="9431" y="11069"/>
                    <a:pt x="9572" y="11069"/>
                  </a:cubicBezTo>
                  <a:cubicBezTo>
                    <a:pt x="9720" y="11069"/>
                    <a:pt x="9872" y="11040"/>
                    <a:pt x="10025" y="10978"/>
                  </a:cubicBezTo>
                  <a:cubicBezTo>
                    <a:pt x="10370" y="10848"/>
                    <a:pt x="10644" y="10586"/>
                    <a:pt x="10811" y="10252"/>
                  </a:cubicBezTo>
                  <a:cubicBezTo>
                    <a:pt x="10902" y="10274"/>
                    <a:pt x="10996" y="10285"/>
                    <a:pt x="11092" y="10285"/>
                  </a:cubicBezTo>
                  <a:cubicBezTo>
                    <a:pt x="11311" y="10285"/>
                    <a:pt x="11540" y="10229"/>
                    <a:pt x="11763" y="10121"/>
                  </a:cubicBezTo>
                  <a:cubicBezTo>
                    <a:pt x="12061" y="9966"/>
                    <a:pt x="12275" y="9728"/>
                    <a:pt x="12394" y="9454"/>
                  </a:cubicBezTo>
                  <a:cubicBezTo>
                    <a:pt x="12422" y="9457"/>
                    <a:pt x="12449" y="9458"/>
                    <a:pt x="12476" y="9458"/>
                  </a:cubicBezTo>
                  <a:cubicBezTo>
                    <a:pt x="12748" y="9458"/>
                    <a:pt x="13024" y="9350"/>
                    <a:pt x="13252" y="9145"/>
                  </a:cubicBezTo>
                  <a:cubicBezTo>
                    <a:pt x="13597" y="8859"/>
                    <a:pt x="13740" y="8431"/>
                    <a:pt x="13657" y="8002"/>
                  </a:cubicBezTo>
                  <a:lnTo>
                    <a:pt x="14264" y="7597"/>
                  </a:lnTo>
                  <a:cubicBezTo>
                    <a:pt x="14299" y="7728"/>
                    <a:pt x="14335" y="7895"/>
                    <a:pt x="14371" y="7978"/>
                  </a:cubicBezTo>
                  <a:cubicBezTo>
                    <a:pt x="14407" y="8145"/>
                    <a:pt x="14561" y="8288"/>
                    <a:pt x="14728" y="8288"/>
                  </a:cubicBezTo>
                  <a:lnTo>
                    <a:pt x="16371" y="8288"/>
                  </a:lnTo>
                  <a:lnTo>
                    <a:pt x="16371" y="7395"/>
                  </a:lnTo>
                  <a:lnTo>
                    <a:pt x="15014" y="7395"/>
                  </a:lnTo>
                  <a:cubicBezTo>
                    <a:pt x="14657" y="6359"/>
                    <a:pt x="13609" y="3228"/>
                    <a:pt x="13025" y="1965"/>
                  </a:cubicBezTo>
                  <a:cubicBezTo>
                    <a:pt x="13573" y="1775"/>
                    <a:pt x="14728" y="1501"/>
                    <a:pt x="16371" y="1430"/>
                  </a:cubicBezTo>
                  <a:lnTo>
                    <a:pt x="16371" y="680"/>
                  </a:lnTo>
                  <a:cubicBezTo>
                    <a:pt x="13835" y="775"/>
                    <a:pt x="12394" y="1430"/>
                    <a:pt x="12335" y="1454"/>
                  </a:cubicBezTo>
                  <a:cubicBezTo>
                    <a:pt x="12240" y="1501"/>
                    <a:pt x="12156" y="1584"/>
                    <a:pt x="12121" y="1692"/>
                  </a:cubicBezTo>
                  <a:cubicBezTo>
                    <a:pt x="12097" y="1787"/>
                    <a:pt x="12109" y="1882"/>
                    <a:pt x="12144" y="1965"/>
                  </a:cubicBezTo>
                  <a:cubicBezTo>
                    <a:pt x="11573" y="1751"/>
                    <a:pt x="10775" y="1442"/>
                    <a:pt x="9977" y="1084"/>
                  </a:cubicBezTo>
                  <a:cubicBezTo>
                    <a:pt x="9438" y="845"/>
                    <a:pt x="8974" y="735"/>
                    <a:pt x="8551" y="735"/>
                  </a:cubicBezTo>
                  <a:cubicBezTo>
                    <a:pt x="7901" y="735"/>
                    <a:pt x="7347" y="994"/>
                    <a:pt x="6763" y="1442"/>
                  </a:cubicBezTo>
                  <a:lnTo>
                    <a:pt x="3727" y="1442"/>
                  </a:lnTo>
                  <a:cubicBezTo>
                    <a:pt x="3751" y="1299"/>
                    <a:pt x="3762" y="1192"/>
                    <a:pt x="3774" y="1084"/>
                  </a:cubicBezTo>
                  <a:cubicBezTo>
                    <a:pt x="3774" y="977"/>
                    <a:pt x="3727" y="846"/>
                    <a:pt x="3643" y="775"/>
                  </a:cubicBezTo>
                  <a:cubicBezTo>
                    <a:pt x="3191" y="346"/>
                    <a:pt x="1786" y="120"/>
                    <a:pt x="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5160743" y="2070564"/>
              <a:ext cx="1424335" cy="1424335"/>
            </a:xfrm>
            <a:custGeom>
              <a:avLst/>
              <a:gdLst/>
              <a:ahLst/>
              <a:cxnLst/>
              <a:rect l="l" t="t" r="r" b="b"/>
              <a:pathLst>
                <a:path w="50281" h="50281" extrusionOk="0">
                  <a:moveTo>
                    <a:pt x="25134" y="4430"/>
                  </a:moveTo>
                  <a:cubicBezTo>
                    <a:pt x="36552" y="4430"/>
                    <a:pt x="45839" y="13717"/>
                    <a:pt x="45839" y="25135"/>
                  </a:cubicBezTo>
                  <a:cubicBezTo>
                    <a:pt x="45839" y="36553"/>
                    <a:pt x="36552" y="45840"/>
                    <a:pt x="25134" y="45840"/>
                  </a:cubicBezTo>
                  <a:cubicBezTo>
                    <a:pt x="13716" y="45840"/>
                    <a:pt x="4429" y="36553"/>
                    <a:pt x="4429" y="25135"/>
                  </a:cubicBezTo>
                  <a:cubicBezTo>
                    <a:pt x="4429" y="13717"/>
                    <a:pt x="13716" y="4430"/>
                    <a:pt x="25134" y="4430"/>
                  </a:cubicBezTo>
                  <a:close/>
                  <a:moveTo>
                    <a:pt x="25134" y="1"/>
                  </a:moveTo>
                  <a:cubicBezTo>
                    <a:pt x="11251" y="1"/>
                    <a:pt x="0" y="11252"/>
                    <a:pt x="0" y="25135"/>
                  </a:cubicBezTo>
                  <a:cubicBezTo>
                    <a:pt x="0" y="39017"/>
                    <a:pt x="11251" y="50281"/>
                    <a:pt x="25134" y="50281"/>
                  </a:cubicBezTo>
                  <a:cubicBezTo>
                    <a:pt x="39017" y="50281"/>
                    <a:pt x="50280" y="39017"/>
                    <a:pt x="50280" y="25135"/>
                  </a:cubicBezTo>
                  <a:cubicBezTo>
                    <a:pt x="50280" y="11252"/>
                    <a:pt x="39017" y="1"/>
                    <a:pt x="25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5161054" y="2794714"/>
              <a:ext cx="1423683" cy="700199"/>
            </a:xfrm>
            <a:custGeom>
              <a:avLst/>
              <a:gdLst/>
              <a:ahLst/>
              <a:cxnLst/>
              <a:rect l="l" t="t" r="r" b="b"/>
              <a:pathLst>
                <a:path w="50258" h="24718" extrusionOk="0">
                  <a:moveTo>
                    <a:pt x="1" y="0"/>
                  </a:moveTo>
                  <a:cubicBezTo>
                    <a:pt x="227" y="13681"/>
                    <a:pt x="11383" y="24718"/>
                    <a:pt x="25123" y="24718"/>
                  </a:cubicBezTo>
                  <a:cubicBezTo>
                    <a:pt x="38875" y="24718"/>
                    <a:pt x="50031" y="13681"/>
                    <a:pt x="50257" y="0"/>
                  </a:cubicBezTo>
                  <a:lnTo>
                    <a:pt x="45816" y="0"/>
                  </a:lnTo>
                  <a:cubicBezTo>
                    <a:pt x="45590" y="11216"/>
                    <a:pt x="36398" y="20277"/>
                    <a:pt x="25123" y="20277"/>
                  </a:cubicBezTo>
                  <a:cubicBezTo>
                    <a:pt x="13848" y="20277"/>
                    <a:pt x="4656" y="11216"/>
                    <a:pt x="4430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9" name="Google Shape;309;p21"/>
            <p:cNvSpPr txBox="1"/>
            <p:nvPr/>
          </p:nvSpPr>
          <p:spPr>
            <a:xfrm>
              <a:off x="4930613" y="1112613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b="1" dirty="0">
                  <a:solidFill>
                    <a:srgbClr val="4949E7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Đội tuyển bóng đá nữ QGVN</a:t>
              </a:r>
              <a:endParaRPr sz="2267" b="1" dirty="0">
                <a:solidFill>
                  <a:srgbClr val="4949E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6392814" y="2662819"/>
              <a:ext cx="263786" cy="263786"/>
            </a:xfrm>
            <a:custGeom>
              <a:avLst/>
              <a:gdLst/>
              <a:ahLst/>
              <a:cxnLst/>
              <a:rect l="l" t="t" r="r" b="b"/>
              <a:pathLst>
                <a:path w="9312" h="9312" extrusionOk="0">
                  <a:moveTo>
                    <a:pt x="4656" y="1"/>
                  </a:moveTo>
                  <a:cubicBezTo>
                    <a:pt x="2084" y="1"/>
                    <a:pt x="1" y="2085"/>
                    <a:pt x="1" y="4656"/>
                  </a:cubicBezTo>
                  <a:cubicBezTo>
                    <a:pt x="1" y="7228"/>
                    <a:pt x="2084" y="9312"/>
                    <a:pt x="4656" y="9312"/>
                  </a:cubicBezTo>
                  <a:cubicBezTo>
                    <a:pt x="7228" y="9312"/>
                    <a:pt x="9311" y="7228"/>
                    <a:pt x="9311" y="4656"/>
                  </a:cubicBezTo>
                  <a:cubicBezTo>
                    <a:pt x="9311" y="2085"/>
                    <a:pt x="7228" y="1"/>
                    <a:pt x="4656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6449130" y="2718823"/>
              <a:ext cx="151467" cy="151467"/>
            </a:xfrm>
            <a:custGeom>
              <a:avLst/>
              <a:gdLst/>
              <a:ahLst/>
              <a:cxnLst/>
              <a:rect l="l" t="t" r="r" b="b"/>
              <a:pathLst>
                <a:path w="5347" h="5347" extrusionOk="0">
                  <a:moveTo>
                    <a:pt x="2668" y="0"/>
                  </a:moveTo>
                  <a:cubicBezTo>
                    <a:pt x="1192" y="0"/>
                    <a:pt x="1" y="1191"/>
                    <a:pt x="1" y="2679"/>
                  </a:cubicBezTo>
                  <a:cubicBezTo>
                    <a:pt x="1" y="4156"/>
                    <a:pt x="1192" y="5346"/>
                    <a:pt x="2668" y="5346"/>
                  </a:cubicBezTo>
                  <a:cubicBezTo>
                    <a:pt x="4144" y="5346"/>
                    <a:pt x="5347" y="4156"/>
                    <a:pt x="5347" y="2679"/>
                  </a:cubicBezTo>
                  <a:cubicBezTo>
                    <a:pt x="5347" y="1191"/>
                    <a:pt x="4144" y="0"/>
                    <a:pt x="2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14" name="Google Shape;314;p21"/>
          <p:cNvGrpSpPr/>
          <p:nvPr/>
        </p:nvGrpSpPr>
        <p:grpSpPr>
          <a:xfrm>
            <a:off x="3720582" y="1478830"/>
            <a:ext cx="2908816" cy="2636170"/>
            <a:chOff x="3629713" y="2070564"/>
            <a:chExt cx="2181612" cy="1977128"/>
          </a:xfrm>
        </p:grpSpPr>
        <p:grpSp>
          <p:nvGrpSpPr>
            <p:cNvPr id="315" name="Google Shape;315;p21"/>
            <p:cNvGrpSpPr/>
            <p:nvPr/>
          </p:nvGrpSpPr>
          <p:grpSpPr>
            <a:xfrm>
              <a:off x="4338436" y="2512397"/>
              <a:ext cx="481652" cy="480661"/>
              <a:chOff x="4338436" y="2512397"/>
              <a:chExt cx="481652" cy="480661"/>
            </a:xfrm>
          </p:grpSpPr>
          <p:sp>
            <p:nvSpPr>
              <p:cNvPr id="316" name="Google Shape;316;p21"/>
              <p:cNvSpPr/>
              <p:nvPr/>
            </p:nvSpPr>
            <p:spPr>
              <a:xfrm>
                <a:off x="4540132" y="2622026"/>
                <a:ext cx="634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239" extrusionOk="0">
                    <a:moveTo>
                      <a:pt x="1644" y="596"/>
                    </a:moveTo>
                    <a:lnTo>
                      <a:pt x="1644" y="1786"/>
                    </a:lnTo>
                    <a:lnTo>
                      <a:pt x="596" y="1786"/>
                    </a:lnTo>
                    <a:lnTo>
                      <a:pt x="596" y="596"/>
                    </a:lnTo>
                    <a:close/>
                    <a:moveTo>
                      <a:pt x="286" y="0"/>
                    </a:moveTo>
                    <a:cubicBezTo>
                      <a:pt x="132" y="0"/>
                      <a:pt x="1" y="131"/>
                      <a:pt x="1" y="286"/>
                    </a:cubicBezTo>
                    <a:lnTo>
                      <a:pt x="1" y="1953"/>
                    </a:lnTo>
                    <a:cubicBezTo>
                      <a:pt x="1" y="2108"/>
                      <a:pt x="132" y="2239"/>
                      <a:pt x="286" y="2239"/>
                    </a:cubicBezTo>
                    <a:lnTo>
                      <a:pt x="1953" y="2239"/>
                    </a:lnTo>
                    <a:cubicBezTo>
                      <a:pt x="2108" y="2239"/>
                      <a:pt x="2239" y="2108"/>
                      <a:pt x="2239" y="1953"/>
                    </a:cubicBezTo>
                    <a:lnTo>
                      <a:pt x="2239" y="286"/>
                    </a:lnTo>
                    <a:cubicBezTo>
                      <a:pt x="2239" y="131"/>
                      <a:pt x="2108" y="0"/>
                      <a:pt x="19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" name="Google Shape;317;p21"/>
              <p:cNvSpPr/>
              <p:nvPr/>
            </p:nvSpPr>
            <p:spPr>
              <a:xfrm>
                <a:off x="4540132" y="2542084"/>
                <a:ext cx="63425" cy="6308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227" extrusionOk="0">
                    <a:moveTo>
                      <a:pt x="1644" y="596"/>
                    </a:moveTo>
                    <a:lnTo>
                      <a:pt x="1644" y="1786"/>
                    </a:lnTo>
                    <a:lnTo>
                      <a:pt x="596" y="1786"/>
                    </a:lnTo>
                    <a:lnTo>
                      <a:pt x="596" y="596"/>
                    </a:lnTo>
                    <a:close/>
                    <a:moveTo>
                      <a:pt x="286" y="1"/>
                    </a:moveTo>
                    <a:cubicBezTo>
                      <a:pt x="132" y="1"/>
                      <a:pt x="1" y="132"/>
                      <a:pt x="1" y="286"/>
                    </a:cubicBezTo>
                    <a:lnTo>
                      <a:pt x="1" y="1953"/>
                    </a:lnTo>
                    <a:cubicBezTo>
                      <a:pt x="1" y="2108"/>
                      <a:pt x="132" y="2227"/>
                      <a:pt x="286" y="2227"/>
                    </a:cubicBezTo>
                    <a:lnTo>
                      <a:pt x="1953" y="2227"/>
                    </a:lnTo>
                    <a:cubicBezTo>
                      <a:pt x="2108" y="2227"/>
                      <a:pt x="2239" y="2108"/>
                      <a:pt x="2239" y="1953"/>
                    </a:cubicBezTo>
                    <a:lnTo>
                      <a:pt x="2239" y="286"/>
                    </a:lnTo>
                    <a:cubicBezTo>
                      <a:pt x="2239" y="132"/>
                      <a:pt x="2108" y="1"/>
                      <a:pt x="1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4459850" y="2622026"/>
                <a:ext cx="63454" cy="67476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382" extrusionOk="0">
                    <a:moveTo>
                      <a:pt x="1644" y="596"/>
                    </a:moveTo>
                    <a:lnTo>
                      <a:pt x="1644" y="1786"/>
                    </a:lnTo>
                    <a:lnTo>
                      <a:pt x="608" y="1786"/>
                    </a:lnTo>
                    <a:lnTo>
                      <a:pt x="608" y="596"/>
                    </a:lnTo>
                    <a:close/>
                    <a:moveTo>
                      <a:pt x="251" y="0"/>
                    </a:moveTo>
                    <a:cubicBezTo>
                      <a:pt x="96" y="0"/>
                      <a:pt x="1" y="179"/>
                      <a:pt x="1" y="334"/>
                    </a:cubicBezTo>
                    <a:lnTo>
                      <a:pt x="1" y="2036"/>
                    </a:lnTo>
                    <a:cubicBezTo>
                      <a:pt x="1" y="2191"/>
                      <a:pt x="96" y="2382"/>
                      <a:pt x="251" y="2382"/>
                    </a:cubicBezTo>
                    <a:lnTo>
                      <a:pt x="1954" y="2382"/>
                    </a:lnTo>
                    <a:cubicBezTo>
                      <a:pt x="2108" y="2382"/>
                      <a:pt x="2239" y="2191"/>
                      <a:pt x="2239" y="2036"/>
                    </a:cubicBezTo>
                    <a:lnTo>
                      <a:pt x="2239" y="334"/>
                    </a:lnTo>
                    <a:cubicBezTo>
                      <a:pt x="2239" y="179"/>
                      <a:pt x="2108" y="0"/>
                      <a:pt x="19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4459850" y="2542084"/>
                <a:ext cx="63454" cy="6308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227" extrusionOk="0">
                    <a:moveTo>
                      <a:pt x="1644" y="596"/>
                    </a:moveTo>
                    <a:lnTo>
                      <a:pt x="1644" y="1786"/>
                    </a:lnTo>
                    <a:lnTo>
                      <a:pt x="608" y="1786"/>
                    </a:lnTo>
                    <a:lnTo>
                      <a:pt x="608" y="596"/>
                    </a:lnTo>
                    <a:close/>
                    <a:moveTo>
                      <a:pt x="251" y="1"/>
                    </a:moveTo>
                    <a:cubicBezTo>
                      <a:pt x="96" y="1"/>
                      <a:pt x="1" y="167"/>
                      <a:pt x="1" y="322"/>
                    </a:cubicBezTo>
                    <a:lnTo>
                      <a:pt x="1" y="2025"/>
                    </a:lnTo>
                    <a:cubicBezTo>
                      <a:pt x="1" y="2179"/>
                      <a:pt x="96" y="2227"/>
                      <a:pt x="251" y="2227"/>
                    </a:cubicBezTo>
                    <a:lnTo>
                      <a:pt x="1954" y="2227"/>
                    </a:lnTo>
                    <a:cubicBezTo>
                      <a:pt x="2108" y="2227"/>
                      <a:pt x="2239" y="2179"/>
                      <a:pt x="2239" y="2025"/>
                    </a:cubicBezTo>
                    <a:lnTo>
                      <a:pt x="2239" y="322"/>
                    </a:lnTo>
                    <a:cubicBezTo>
                      <a:pt x="2239" y="167"/>
                      <a:pt x="2108" y="1"/>
                      <a:pt x="19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4459850" y="2702279"/>
                <a:ext cx="63454" cy="67504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383" extrusionOk="0">
                    <a:moveTo>
                      <a:pt x="1644" y="596"/>
                    </a:moveTo>
                    <a:lnTo>
                      <a:pt x="1644" y="1787"/>
                    </a:lnTo>
                    <a:lnTo>
                      <a:pt x="608" y="1787"/>
                    </a:lnTo>
                    <a:lnTo>
                      <a:pt x="608" y="596"/>
                    </a:lnTo>
                    <a:close/>
                    <a:moveTo>
                      <a:pt x="251" y="1"/>
                    </a:moveTo>
                    <a:cubicBezTo>
                      <a:pt x="96" y="1"/>
                      <a:pt x="1" y="180"/>
                      <a:pt x="1" y="334"/>
                    </a:cubicBezTo>
                    <a:lnTo>
                      <a:pt x="1" y="2037"/>
                    </a:lnTo>
                    <a:cubicBezTo>
                      <a:pt x="1" y="2192"/>
                      <a:pt x="96" y="2382"/>
                      <a:pt x="251" y="2382"/>
                    </a:cubicBezTo>
                    <a:lnTo>
                      <a:pt x="1954" y="2382"/>
                    </a:lnTo>
                    <a:cubicBezTo>
                      <a:pt x="2108" y="2382"/>
                      <a:pt x="2239" y="2192"/>
                      <a:pt x="2239" y="2037"/>
                    </a:cubicBezTo>
                    <a:lnTo>
                      <a:pt x="2239" y="334"/>
                    </a:lnTo>
                    <a:cubicBezTo>
                      <a:pt x="2239" y="180"/>
                      <a:pt x="2108" y="1"/>
                      <a:pt x="19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" name="Google Shape;321;p21"/>
              <p:cNvSpPr/>
              <p:nvPr/>
            </p:nvSpPr>
            <p:spPr>
              <a:xfrm>
                <a:off x="4459850" y="2782221"/>
                <a:ext cx="63454" cy="67476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382" extrusionOk="0">
                    <a:moveTo>
                      <a:pt x="1644" y="596"/>
                    </a:moveTo>
                    <a:lnTo>
                      <a:pt x="1644" y="1787"/>
                    </a:lnTo>
                    <a:lnTo>
                      <a:pt x="608" y="1787"/>
                    </a:lnTo>
                    <a:lnTo>
                      <a:pt x="608" y="596"/>
                    </a:lnTo>
                    <a:close/>
                    <a:moveTo>
                      <a:pt x="251" y="1"/>
                    </a:moveTo>
                    <a:cubicBezTo>
                      <a:pt x="96" y="1"/>
                      <a:pt x="1" y="191"/>
                      <a:pt x="1" y="346"/>
                    </a:cubicBezTo>
                    <a:lnTo>
                      <a:pt x="1" y="2049"/>
                    </a:lnTo>
                    <a:cubicBezTo>
                      <a:pt x="1" y="2203"/>
                      <a:pt x="96" y="2382"/>
                      <a:pt x="251" y="2382"/>
                    </a:cubicBezTo>
                    <a:lnTo>
                      <a:pt x="1954" y="2382"/>
                    </a:lnTo>
                    <a:cubicBezTo>
                      <a:pt x="2108" y="2382"/>
                      <a:pt x="2239" y="2203"/>
                      <a:pt x="2239" y="2049"/>
                    </a:cubicBezTo>
                    <a:lnTo>
                      <a:pt x="2239" y="346"/>
                    </a:lnTo>
                    <a:cubicBezTo>
                      <a:pt x="2239" y="191"/>
                      <a:pt x="2108" y="1"/>
                      <a:pt x="19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" name="Google Shape;322;p21"/>
              <p:cNvSpPr/>
              <p:nvPr/>
            </p:nvSpPr>
            <p:spPr>
              <a:xfrm>
                <a:off x="4658175" y="2815960"/>
                <a:ext cx="67476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239" extrusionOk="0">
                    <a:moveTo>
                      <a:pt x="1787" y="596"/>
                    </a:moveTo>
                    <a:lnTo>
                      <a:pt x="1787" y="1643"/>
                    </a:lnTo>
                    <a:lnTo>
                      <a:pt x="596" y="1643"/>
                    </a:lnTo>
                    <a:lnTo>
                      <a:pt x="596" y="596"/>
                    </a:lnTo>
                    <a:close/>
                    <a:moveTo>
                      <a:pt x="334" y="0"/>
                    </a:moveTo>
                    <a:cubicBezTo>
                      <a:pt x="179" y="0"/>
                      <a:pt x="1" y="131"/>
                      <a:pt x="1" y="286"/>
                    </a:cubicBezTo>
                    <a:lnTo>
                      <a:pt x="1" y="1989"/>
                    </a:lnTo>
                    <a:cubicBezTo>
                      <a:pt x="1" y="2144"/>
                      <a:pt x="179" y="2239"/>
                      <a:pt x="334" y="2239"/>
                    </a:cubicBezTo>
                    <a:lnTo>
                      <a:pt x="2037" y="2239"/>
                    </a:lnTo>
                    <a:cubicBezTo>
                      <a:pt x="2192" y="2239"/>
                      <a:pt x="2382" y="2144"/>
                      <a:pt x="2382" y="1989"/>
                    </a:cubicBezTo>
                    <a:lnTo>
                      <a:pt x="2382" y="286"/>
                    </a:lnTo>
                    <a:cubicBezTo>
                      <a:pt x="2382" y="131"/>
                      <a:pt x="2192" y="0"/>
                      <a:pt x="20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" name="Google Shape;323;p21"/>
              <p:cNvSpPr/>
              <p:nvPr/>
            </p:nvSpPr>
            <p:spPr>
              <a:xfrm>
                <a:off x="4658175" y="2736018"/>
                <a:ext cx="67476" cy="63114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228" extrusionOk="0">
                    <a:moveTo>
                      <a:pt x="1787" y="596"/>
                    </a:moveTo>
                    <a:lnTo>
                      <a:pt x="1787" y="1632"/>
                    </a:lnTo>
                    <a:lnTo>
                      <a:pt x="596" y="1632"/>
                    </a:lnTo>
                    <a:lnTo>
                      <a:pt x="596" y="596"/>
                    </a:lnTo>
                    <a:close/>
                    <a:moveTo>
                      <a:pt x="334" y="1"/>
                    </a:moveTo>
                    <a:cubicBezTo>
                      <a:pt x="179" y="1"/>
                      <a:pt x="1" y="120"/>
                      <a:pt x="1" y="274"/>
                    </a:cubicBezTo>
                    <a:lnTo>
                      <a:pt x="1" y="1977"/>
                    </a:lnTo>
                    <a:cubicBezTo>
                      <a:pt x="1" y="2132"/>
                      <a:pt x="179" y="2227"/>
                      <a:pt x="334" y="2227"/>
                    </a:cubicBezTo>
                    <a:lnTo>
                      <a:pt x="2037" y="2227"/>
                    </a:lnTo>
                    <a:cubicBezTo>
                      <a:pt x="2192" y="2227"/>
                      <a:pt x="2382" y="2132"/>
                      <a:pt x="2382" y="1977"/>
                    </a:cubicBezTo>
                    <a:lnTo>
                      <a:pt x="2382" y="274"/>
                    </a:lnTo>
                    <a:cubicBezTo>
                      <a:pt x="2382" y="120"/>
                      <a:pt x="2192" y="1"/>
                      <a:pt x="20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" name="Google Shape;324;p21"/>
              <p:cNvSpPr/>
              <p:nvPr/>
            </p:nvSpPr>
            <p:spPr>
              <a:xfrm>
                <a:off x="4645711" y="2622366"/>
                <a:ext cx="67476" cy="67136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370" extrusionOk="0">
                    <a:moveTo>
                      <a:pt x="1786" y="584"/>
                    </a:moveTo>
                    <a:lnTo>
                      <a:pt x="1786" y="1774"/>
                    </a:lnTo>
                    <a:lnTo>
                      <a:pt x="596" y="1774"/>
                    </a:lnTo>
                    <a:lnTo>
                      <a:pt x="596" y="584"/>
                    </a:lnTo>
                    <a:close/>
                    <a:moveTo>
                      <a:pt x="334" y="0"/>
                    </a:moveTo>
                    <a:cubicBezTo>
                      <a:pt x="179" y="0"/>
                      <a:pt x="0" y="167"/>
                      <a:pt x="0" y="322"/>
                    </a:cubicBezTo>
                    <a:lnTo>
                      <a:pt x="0" y="2024"/>
                    </a:lnTo>
                    <a:cubicBezTo>
                      <a:pt x="0" y="2179"/>
                      <a:pt x="179" y="2370"/>
                      <a:pt x="334" y="2370"/>
                    </a:cubicBezTo>
                    <a:lnTo>
                      <a:pt x="2036" y="2370"/>
                    </a:lnTo>
                    <a:cubicBezTo>
                      <a:pt x="2191" y="2370"/>
                      <a:pt x="2381" y="2179"/>
                      <a:pt x="2381" y="2024"/>
                    </a:cubicBezTo>
                    <a:lnTo>
                      <a:pt x="2381" y="322"/>
                    </a:lnTo>
                    <a:cubicBezTo>
                      <a:pt x="2381" y="167"/>
                      <a:pt x="2191" y="0"/>
                      <a:pt x="20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" name="Google Shape;325;p21"/>
              <p:cNvSpPr/>
              <p:nvPr/>
            </p:nvSpPr>
            <p:spPr>
              <a:xfrm>
                <a:off x="4658175" y="2896242"/>
                <a:ext cx="67476" cy="6308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227" extrusionOk="0">
                    <a:moveTo>
                      <a:pt x="1787" y="595"/>
                    </a:moveTo>
                    <a:lnTo>
                      <a:pt x="1787" y="1631"/>
                    </a:lnTo>
                    <a:lnTo>
                      <a:pt x="596" y="1631"/>
                    </a:lnTo>
                    <a:lnTo>
                      <a:pt x="596" y="595"/>
                    </a:lnTo>
                    <a:close/>
                    <a:moveTo>
                      <a:pt x="334" y="0"/>
                    </a:moveTo>
                    <a:cubicBezTo>
                      <a:pt x="179" y="0"/>
                      <a:pt x="1" y="131"/>
                      <a:pt x="1" y="286"/>
                    </a:cubicBezTo>
                    <a:lnTo>
                      <a:pt x="1" y="1988"/>
                    </a:lnTo>
                    <a:cubicBezTo>
                      <a:pt x="1" y="2143"/>
                      <a:pt x="179" y="2227"/>
                      <a:pt x="334" y="2227"/>
                    </a:cubicBezTo>
                    <a:lnTo>
                      <a:pt x="2037" y="2227"/>
                    </a:lnTo>
                    <a:cubicBezTo>
                      <a:pt x="2192" y="2227"/>
                      <a:pt x="2382" y="2143"/>
                      <a:pt x="2382" y="1988"/>
                    </a:cubicBezTo>
                    <a:lnTo>
                      <a:pt x="2382" y="286"/>
                    </a:lnTo>
                    <a:cubicBezTo>
                      <a:pt x="2382" y="131"/>
                      <a:pt x="2192" y="0"/>
                      <a:pt x="20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" name="Google Shape;326;p21"/>
              <p:cNvSpPr/>
              <p:nvPr/>
            </p:nvSpPr>
            <p:spPr>
              <a:xfrm>
                <a:off x="4578233" y="2815960"/>
                <a:ext cx="67504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239" extrusionOk="0">
                    <a:moveTo>
                      <a:pt x="1787" y="596"/>
                    </a:moveTo>
                    <a:lnTo>
                      <a:pt x="1787" y="1643"/>
                    </a:lnTo>
                    <a:lnTo>
                      <a:pt x="596" y="1643"/>
                    </a:lnTo>
                    <a:lnTo>
                      <a:pt x="596" y="596"/>
                    </a:lnTo>
                    <a:close/>
                    <a:moveTo>
                      <a:pt x="322" y="0"/>
                    </a:moveTo>
                    <a:cubicBezTo>
                      <a:pt x="168" y="0"/>
                      <a:pt x="1" y="131"/>
                      <a:pt x="1" y="286"/>
                    </a:cubicBezTo>
                    <a:lnTo>
                      <a:pt x="1" y="1989"/>
                    </a:lnTo>
                    <a:cubicBezTo>
                      <a:pt x="1" y="2144"/>
                      <a:pt x="168" y="2239"/>
                      <a:pt x="322" y="2239"/>
                    </a:cubicBezTo>
                    <a:lnTo>
                      <a:pt x="2025" y="2239"/>
                    </a:lnTo>
                    <a:cubicBezTo>
                      <a:pt x="2180" y="2239"/>
                      <a:pt x="2382" y="2144"/>
                      <a:pt x="2382" y="1989"/>
                    </a:cubicBezTo>
                    <a:lnTo>
                      <a:pt x="2382" y="286"/>
                    </a:lnTo>
                    <a:cubicBezTo>
                      <a:pt x="2382" y="131"/>
                      <a:pt x="2180" y="0"/>
                      <a:pt x="20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" name="Google Shape;327;p21"/>
              <p:cNvSpPr/>
              <p:nvPr/>
            </p:nvSpPr>
            <p:spPr>
              <a:xfrm>
                <a:off x="4578233" y="2736018"/>
                <a:ext cx="67504" cy="63114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228" extrusionOk="0">
                    <a:moveTo>
                      <a:pt x="1787" y="596"/>
                    </a:moveTo>
                    <a:lnTo>
                      <a:pt x="1787" y="1632"/>
                    </a:lnTo>
                    <a:lnTo>
                      <a:pt x="596" y="1632"/>
                    </a:lnTo>
                    <a:lnTo>
                      <a:pt x="596" y="596"/>
                    </a:lnTo>
                    <a:close/>
                    <a:moveTo>
                      <a:pt x="322" y="1"/>
                    </a:moveTo>
                    <a:cubicBezTo>
                      <a:pt x="168" y="1"/>
                      <a:pt x="1" y="120"/>
                      <a:pt x="1" y="274"/>
                    </a:cubicBezTo>
                    <a:lnTo>
                      <a:pt x="1" y="1977"/>
                    </a:lnTo>
                    <a:cubicBezTo>
                      <a:pt x="1" y="2132"/>
                      <a:pt x="168" y="2227"/>
                      <a:pt x="322" y="2227"/>
                    </a:cubicBezTo>
                    <a:lnTo>
                      <a:pt x="2025" y="2227"/>
                    </a:lnTo>
                    <a:cubicBezTo>
                      <a:pt x="2180" y="2227"/>
                      <a:pt x="2382" y="2132"/>
                      <a:pt x="2382" y="1977"/>
                    </a:cubicBezTo>
                    <a:lnTo>
                      <a:pt x="2382" y="274"/>
                    </a:lnTo>
                    <a:cubicBezTo>
                      <a:pt x="2382" y="120"/>
                      <a:pt x="2180" y="1"/>
                      <a:pt x="20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8" name="Google Shape;328;p21"/>
              <p:cNvSpPr/>
              <p:nvPr/>
            </p:nvSpPr>
            <p:spPr>
              <a:xfrm>
                <a:off x="4338436" y="2512397"/>
                <a:ext cx="481652" cy="480661"/>
              </a:xfrm>
              <a:custGeom>
                <a:avLst/>
                <a:gdLst/>
                <a:ahLst/>
                <a:cxnLst/>
                <a:rect l="l" t="t" r="r" b="b"/>
                <a:pathLst>
                  <a:path w="17003" h="16968" extrusionOk="0">
                    <a:moveTo>
                      <a:pt x="13669" y="3275"/>
                    </a:moveTo>
                    <a:lnTo>
                      <a:pt x="13669" y="6704"/>
                    </a:lnTo>
                    <a:lnTo>
                      <a:pt x="10847" y="6704"/>
                    </a:lnTo>
                    <a:lnTo>
                      <a:pt x="10847" y="3275"/>
                    </a:lnTo>
                    <a:close/>
                    <a:moveTo>
                      <a:pt x="5930" y="14145"/>
                    </a:moveTo>
                    <a:lnTo>
                      <a:pt x="5930" y="16372"/>
                    </a:lnTo>
                    <a:lnTo>
                      <a:pt x="4739" y="16372"/>
                    </a:lnTo>
                    <a:lnTo>
                      <a:pt x="4739" y="14145"/>
                    </a:lnTo>
                    <a:close/>
                    <a:moveTo>
                      <a:pt x="10252" y="453"/>
                    </a:moveTo>
                    <a:lnTo>
                      <a:pt x="10252" y="2680"/>
                    </a:lnTo>
                    <a:lnTo>
                      <a:pt x="10252" y="6704"/>
                    </a:lnTo>
                    <a:lnTo>
                      <a:pt x="7371" y="6704"/>
                    </a:lnTo>
                    <a:cubicBezTo>
                      <a:pt x="7216" y="6704"/>
                      <a:pt x="7121" y="6883"/>
                      <a:pt x="7121" y="7037"/>
                    </a:cubicBezTo>
                    <a:lnTo>
                      <a:pt x="7121" y="16372"/>
                    </a:lnTo>
                    <a:lnTo>
                      <a:pt x="6525" y="16372"/>
                    </a:lnTo>
                    <a:lnTo>
                      <a:pt x="6525" y="13836"/>
                    </a:lnTo>
                    <a:cubicBezTo>
                      <a:pt x="6525" y="13681"/>
                      <a:pt x="6335" y="13550"/>
                      <a:pt x="6168" y="13550"/>
                    </a:cubicBezTo>
                    <a:lnTo>
                      <a:pt x="4477" y="13550"/>
                    </a:lnTo>
                    <a:cubicBezTo>
                      <a:pt x="4311" y="13550"/>
                      <a:pt x="4144" y="13681"/>
                      <a:pt x="4144" y="13836"/>
                    </a:cubicBezTo>
                    <a:lnTo>
                      <a:pt x="4144" y="16372"/>
                    </a:lnTo>
                    <a:lnTo>
                      <a:pt x="3406" y="16372"/>
                    </a:lnTo>
                    <a:lnTo>
                      <a:pt x="3406" y="453"/>
                    </a:lnTo>
                    <a:close/>
                    <a:moveTo>
                      <a:pt x="10252" y="14145"/>
                    </a:moveTo>
                    <a:lnTo>
                      <a:pt x="10252" y="16372"/>
                    </a:lnTo>
                    <a:lnTo>
                      <a:pt x="9061" y="16372"/>
                    </a:lnTo>
                    <a:lnTo>
                      <a:pt x="9061" y="14145"/>
                    </a:lnTo>
                    <a:close/>
                    <a:moveTo>
                      <a:pt x="14419" y="7299"/>
                    </a:moveTo>
                    <a:lnTo>
                      <a:pt x="14419" y="16372"/>
                    </a:lnTo>
                    <a:lnTo>
                      <a:pt x="10847" y="16372"/>
                    </a:lnTo>
                    <a:lnTo>
                      <a:pt x="10847" y="13836"/>
                    </a:lnTo>
                    <a:cubicBezTo>
                      <a:pt x="10847" y="13681"/>
                      <a:pt x="10645" y="13550"/>
                      <a:pt x="10490" y="13550"/>
                    </a:cubicBezTo>
                    <a:lnTo>
                      <a:pt x="8787" y="13550"/>
                    </a:lnTo>
                    <a:cubicBezTo>
                      <a:pt x="8633" y="13550"/>
                      <a:pt x="8466" y="13681"/>
                      <a:pt x="8466" y="13836"/>
                    </a:cubicBezTo>
                    <a:lnTo>
                      <a:pt x="8466" y="16372"/>
                    </a:lnTo>
                    <a:lnTo>
                      <a:pt x="7716" y="16372"/>
                    </a:lnTo>
                    <a:lnTo>
                      <a:pt x="7716" y="7299"/>
                    </a:lnTo>
                    <a:close/>
                    <a:moveTo>
                      <a:pt x="3120" y="1"/>
                    </a:moveTo>
                    <a:cubicBezTo>
                      <a:pt x="2965" y="1"/>
                      <a:pt x="2811" y="84"/>
                      <a:pt x="2811" y="239"/>
                    </a:cubicBezTo>
                    <a:lnTo>
                      <a:pt x="2811" y="16372"/>
                    </a:lnTo>
                    <a:lnTo>
                      <a:pt x="286" y="16372"/>
                    </a:lnTo>
                    <a:cubicBezTo>
                      <a:pt x="132" y="16372"/>
                      <a:pt x="1" y="16515"/>
                      <a:pt x="1" y="16681"/>
                    </a:cubicBezTo>
                    <a:cubicBezTo>
                      <a:pt x="1" y="16836"/>
                      <a:pt x="132" y="16967"/>
                      <a:pt x="286" y="16967"/>
                    </a:cubicBezTo>
                    <a:lnTo>
                      <a:pt x="16729" y="16967"/>
                    </a:lnTo>
                    <a:cubicBezTo>
                      <a:pt x="16884" y="16967"/>
                      <a:pt x="17003" y="16836"/>
                      <a:pt x="17003" y="16681"/>
                    </a:cubicBezTo>
                    <a:cubicBezTo>
                      <a:pt x="17003" y="16515"/>
                      <a:pt x="16884" y="16372"/>
                      <a:pt x="16729" y="16372"/>
                    </a:cubicBezTo>
                    <a:lnTo>
                      <a:pt x="15014" y="16372"/>
                    </a:lnTo>
                    <a:lnTo>
                      <a:pt x="15014" y="7037"/>
                    </a:lnTo>
                    <a:cubicBezTo>
                      <a:pt x="15014" y="6883"/>
                      <a:pt x="14895" y="6704"/>
                      <a:pt x="14741" y="6704"/>
                    </a:cubicBezTo>
                    <a:lnTo>
                      <a:pt x="14419" y="6704"/>
                    </a:lnTo>
                    <a:lnTo>
                      <a:pt x="14419" y="3275"/>
                    </a:lnTo>
                    <a:cubicBezTo>
                      <a:pt x="14419" y="2954"/>
                      <a:pt x="14110" y="2680"/>
                      <a:pt x="13788" y="2680"/>
                    </a:cubicBezTo>
                    <a:lnTo>
                      <a:pt x="10847" y="2680"/>
                    </a:lnTo>
                    <a:lnTo>
                      <a:pt x="10847" y="239"/>
                    </a:lnTo>
                    <a:cubicBezTo>
                      <a:pt x="10847" y="84"/>
                      <a:pt x="10645" y="1"/>
                      <a:pt x="104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29" name="Google Shape;329;p21"/>
            <p:cNvSpPr/>
            <p:nvPr/>
          </p:nvSpPr>
          <p:spPr>
            <a:xfrm>
              <a:off x="3860514" y="2070564"/>
              <a:ext cx="1424335" cy="1424335"/>
            </a:xfrm>
            <a:custGeom>
              <a:avLst/>
              <a:gdLst/>
              <a:ahLst/>
              <a:cxnLst/>
              <a:rect l="l" t="t" r="r" b="b"/>
              <a:pathLst>
                <a:path w="50281" h="50281" extrusionOk="0">
                  <a:moveTo>
                    <a:pt x="25146" y="4430"/>
                  </a:moveTo>
                  <a:cubicBezTo>
                    <a:pt x="36565" y="4430"/>
                    <a:pt x="45851" y="13717"/>
                    <a:pt x="45851" y="25135"/>
                  </a:cubicBezTo>
                  <a:cubicBezTo>
                    <a:pt x="45851" y="36553"/>
                    <a:pt x="36565" y="45840"/>
                    <a:pt x="25146" y="45840"/>
                  </a:cubicBezTo>
                  <a:cubicBezTo>
                    <a:pt x="13728" y="45840"/>
                    <a:pt x="4442" y="36553"/>
                    <a:pt x="4442" y="25135"/>
                  </a:cubicBezTo>
                  <a:cubicBezTo>
                    <a:pt x="4442" y="13717"/>
                    <a:pt x="13728" y="4430"/>
                    <a:pt x="25146" y="4430"/>
                  </a:cubicBezTo>
                  <a:close/>
                  <a:moveTo>
                    <a:pt x="25146" y="1"/>
                  </a:moveTo>
                  <a:cubicBezTo>
                    <a:pt x="11264" y="1"/>
                    <a:pt x="0" y="11252"/>
                    <a:pt x="0" y="25135"/>
                  </a:cubicBezTo>
                  <a:cubicBezTo>
                    <a:pt x="0" y="39017"/>
                    <a:pt x="11264" y="50281"/>
                    <a:pt x="25146" y="50281"/>
                  </a:cubicBezTo>
                  <a:cubicBezTo>
                    <a:pt x="39029" y="50281"/>
                    <a:pt x="50281" y="39017"/>
                    <a:pt x="50281" y="25135"/>
                  </a:cubicBezTo>
                  <a:cubicBezTo>
                    <a:pt x="50281" y="11252"/>
                    <a:pt x="39029" y="1"/>
                    <a:pt x="25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3860514" y="2070564"/>
              <a:ext cx="1424335" cy="724164"/>
            </a:xfrm>
            <a:custGeom>
              <a:avLst/>
              <a:gdLst/>
              <a:ahLst/>
              <a:cxnLst/>
              <a:rect l="l" t="t" r="r" b="b"/>
              <a:pathLst>
                <a:path w="50281" h="25564" extrusionOk="0">
                  <a:moveTo>
                    <a:pt x="25146" y="1"/>
                  </a:moveTo>
                  <a:cubicBezTo>
                    <a:pt x="11264" y="1"/>
                    <a:pt x="0" y="11252"/>
                    <a:pt x="0" y="25135"/>
                  </a:cubicBezTo>
                  <a:cubicBezTo>
                    <a:pt x="0" y="25278"/>
                    <a:pt x="12" y="25420"/>
                    <a:pt x="12" y="25563"/>
                  </a:cubicBezTo>
                  <a:lnTo>
                    <a:pt x="4453" y="25563"/>
                  </a:lnTo>
                  <a:cubicBezTo>
                    <a:pt x="4453" y="25420"/>
                    <a:pt x="4442" y="25278"/>
                    <a:pt x="4442" y="25135"/>
                  </a:cubicBezTo>
                  <a:cubicBezTo>
                    <a:pt x="4442" y="13717"/>
                    <a:pt x="13728" y="4430"/>
                    <a:pt x="25146" y="4430"/>
                  </a:cubicBezTo>
                  <a:cubicBezTo>
                    <a:pt x="36565" y="4430"/>
                    <a:pt x="45851" y="13717"/>
                    <a:pt x="45851" y="25135"/>
                  </a:cubicBezTo>
                  <a:cubicBezTo>
                    <a:pt x="45851" y="25278"/>
                    <a:pt x="45840" y="25420"/>
                    <a:pt x="45840" y="25563"/>
                  </a:cubicBezTo>
                  <a:lnTo>
                    <a:pt x="50269" y="25563"/>
                  </a:lnTo>
                  <a:cubicBezTo>
                    <a:pt x="50281" y="25420"/>
                    <a:pt x="50281" y="25278"/>
                    <a:pt x="50281" y="25135"/>
                  </a:cubicBezTo>
                  <a:cubicBezTo>
                    <a:pt x="50281" y="11252"/>
                    <a:pt x="39029" y="1"/>
                    <a:pt x="25146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1" name="Google Shape;331;p21"/>
            <p:cNvSpPr txBox="1"/>
            <p:nvPr/>
          </p:nvSpPr>
          <p:spPr>
            <a:xfrm>
              <a:off x="3629713" y="3515262"/>
              <a:ext cx="2181612" cy="5324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b="1" dirty="0">
                  <a:solidFill>
                    <a:srgbClr val="FCBD24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Anh hùng</a:t>
              </a:r>
            </a:p>
            <a:p>
              <a:pPr algn="ctr"/>
              <a:r>
                <a:rPr lang="en" sz="2267" b="1" dirty="0">
                  <a:solidFill>
                    <a:srgbClr val="FCBD24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Nguyễn Viết Xuân</a:t>
              </a:r>
              <a:endParaRPr sz="2267" b="1" dirty="0">
                <a:solidFill>
                  <a:srgbClr val="FCBD24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5091934" y="2662819"/>
              <a:ext cx="263757" cy="263786"/>
            </a:xfrm>
            <a:custGeom>
              <a:avLst/>
              <a:gdLst/>
              <a:ahLst/>
              <a:cxnLst/>
              <a:rect l="l" t="t" r="r" b="b"/>
              <a:pathLst>
                <a:path w="9311" h="9312" extrusionOk="0">
                  <a:moveTo>
                    <a:pt x="4656" y="1"/>
                  </a:moveTo>
                  <a:cubicBezTo>
                    <a:pt x="2084" y="1"/>
                    <a:pt x="0" y="2085"/>
                    <a:pt x="0" y="4656"/>
                  </a:cubicBezTo>
                  <a:cubicBezTo>
                    <a:pt x="0" y="7228"/>
                    <a:pt x="2084" y="9312"/>
                    <a:pt x="4656" y="9312"/>
                  </a:cubicBezTo>
                  <a:cubicBezTo>
                    <a:pt x="7227" y="9312"/>
                    <a:pt x="9311" y="7228"/>
                    <a:pt x="9311" y="4656"/>
                  </a:cubicBezTo>
                  <a:cubicBezTo>
                    <a:pt x="9311" y="2085"/>
                    <a:pt x="7227" y="1"/>
                    <a:pt x="4656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5147910" y="2718823"/>
              <a:ext cx="151807" cy="151467"/>
            </a:xfrm>
            <a:custGeom>
              <a:avLst/>
              <a:gdLst/>
              <a:ahLst/>
              <a:cxnLst/>
              <a:rect l="l" t="t" r="r" b="b"/>
              <a:pathLst>
                <a:path w="5359" h="5347" extrusionOk="0">
                  <a:moveTo>
                    <a:pt x="2680" y="0"/>
                  </a:moveTo>
                  <a:cubicBezTo>
                    <a:pt x="1203" y="0"/>
                    <a:pt x="1" y="1191"/>
                    <a:pt x="1" y="2679"/>
                  </a:cubicBezTo>
                  <a:cubicBezTo>
                    <a:pt x="1" y="4156"/>
                    <a:pt x="1203" y="5346"/>
                    <a:pt x="2680" y="5346"/>
                  </a:cubicBezTo>
                  <a:cubicBezTo>
                    <a:pt x="4156" y="5346"/>
                    <a:pt x="5358" y="4156"/>
                    <a:pt x="5358" y="2679"/>
                  </a:cubicBezTo>
                  <a:cubicBezTo>
                    <a:pt x="5358" y="1191"/>
                    <a:pt x="4156" y="0"/>
                    <a:pt x="2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5" name="Google Shape;335;p21"/>
          <p:cNvGrpSpPr/>
          <p:nvPr/>
        </p:nvGrpSpPr>
        <p:grpSpPr>
          <a:xfrm>
            <a:off x="1986516" y="201562"/>
            <a:ext cx="2512800" cy="3176400"/>
            <a:chOff x="2329163" y="1112613"/>
            <a:chExt cx="1884600" cy="2382300"/>
          </a:xfrm>
        </p:grpSpPr>
        <p:grpSp>
          <p:nvGrpSpPr>
            <p:cNvPr id="336" name="Google Shape;336;p21"/>
            <p:cNvGrpSpPr/>
            <p:nvPr/>
          </p:nvGrpSpPr>
          <p:grpSpPr>
            <a:xfrm>
              <a:off x="3049341" y="2562990"/>
              <a:ext cx="445903" cy="439501"/>
              <a:chOff x="3049341" y="2562990"/>
              <a:chExt cx="445903" cy="439501"/>
            </a:xfrm>
          </p:grpSpPr>
          <p:sp>
            <p:nvSpPr>
              <p:cNvPr id="337" name="Google Shape;337;p21"/>
              <p:cNvSpPr/>
              <p:nvPr/>
            </p:nvSpPr>
            <p:spPr>
              <a:xfrm>
                <a:off x="3310752" y="2782901"/>
                <a:ext cx="72887" cy="142346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5025" extrusionOk="0">
                    <a:moveTo>
                      <a:pt x="1274" y="1"/>
                    </a:moveTo>
                    <a:cubicBezTo>
                      <a:pt x="1108" y="1"/>
                      <a:pt x="977" y="132"/>
                      <a:pt x="977" y="298"/>
                    </a:cubicBezTo>
                    <a:lnTo>
                      <a:pt x="977" y="465"/>
                    </a:lnTo>
                    <a:cubicBezTo>
                      <a:pt x="381" y="596"/>
                      <a:pt x="0" y="1060"/>
                      <a:pt x="0" y="1632"/>
                    </a:cubicBezTo>
                    <a:cubicBezTo>
                      <a:pt x="0" y="2287"/>
                      <a:pt x="572" y="2834"/>
                      <a:pt x="1286" y="2834"/>
                    </a:cubicBezTo>
                    <a:cubicBezTo>
                      <a:pt x="1655" y="2834"/>
                      <a:pt x="1965" y="3096"/>
                      <a:pt x="1965" y="3418"/>
                    </a:cubicBezTo>
                    <a:cubicBezTo>
                      <a:pt x="1965" y="3739"/>
                      <a:pt x="1655" y="4001"/>
                      <a:pt x="1286" y="4001"/>
                    </a:cubicBezTo>
                    <a:cubicBezTo>
                      <a:pt x="917" y="4001"/>
                      <a:pt x="608" y="3739"/>
                      <a:pt x="608" y="3418"/>
                    </a:cubicBezTo>
                    <a:cubicBezTo>
                      <a:pt x="608" y="3239"/>
                      <a:pt x="465" y="3108"/>
                      <a:pt x="298" y="3108"/>
                    </a:cubicBezTo>
                    <a:cubicBezTo>
                      <a:pt x="131" y="3108"/>
                      <a:pt x="0" y="3239"/>
                      <a:pt x="0" y="3418"/>
                    </a:cubicBezTo>
                    <a:cubicBezTo>
                      <a:pt x="0" y="3977"/>
                      <a:pt x="381" y="4454"/>
                      <a:pt x="977" y="4584"/>
                    </a:cubicBezTo>
                    <a:lnTo>
                      <a:pt x="977" y="4715"/>
                    </a:lnTo>
                    <a:cubicBezTo>
                      <a:pt x="977" y="4882"/>
                      <a:pt x="1108" y="5025"/>
                      <a:pt x="1274" y="5025"/>
                    </a:cubicBezTo>
                    <a:cubicBezTo>
                      <a:pt x="1453" y="5025"/>
                      <a:pt x="1572" y="4882"/>
                      <a:pt x="1572" y="4715"/>
                    </a:cubicBezTo>
                    <a:lnTo>
                      <a:pt x="1572" y="4584"/>
                    </a:lnTo>
                    <a:cubicBezTo>
                      <a:pt x="2167" y="4454"/>
                      <a:pt x="2572" y="3977"/>
                      <a:pt x="2572" y="3418"/>
                    </a:cubicBezTo>
                    <a:cubicBezTo>
                      <a:pt x="2572" y="2751"/>
                      <a:pt x="1989" y="2215"/>
                      <a:pt x="1286" y="2215"/>
                    </a:cubicBezTo>
                    <a:cubicBezTo>
                      <a:pt x="905" y="2215"/>
                      <a:pt x="608" y="1953"/>
                      <a:pt x="608" y="1632"/>
                    </a:cubicBezTo>
                    <a:cubicBezTo>
                      <a:pt x="608" y="1310"/>
                      <a:pt x="917" y="1048"/>
                      <a:pt x="1286" y="1048"/>
                    </a:cubicBezTo>
                    <a:cubicBezTo>
                      <a:pt x="1655" y="1048"/>
                      <a:pt x="1965" y="1310"/>
                      <a:pt x="1965" y="1632"/>
                    </a:cubicBezTo>
                    <a:cubicBezTo>
                      <a:pt x="1965" y="1798"/>
                      <a:pt x="2096" y="1941"/>
                      <a:pt x="2262" y="1941"/>
                    </a:cubicBezTo>
                    <a:cubicBezTo>
                      <a:pt x="2441" y="1941"/>
                      <a:pt x="2572" y="1798"/>
                      <a:pt x="2572" y="1632"/>
                    </a:cubicBezTo>
                    <a:cubicBezTo>
                      <a:pt x="2572" y="1060"/>
                      <a:pt x="2167" y="596"/>
                      <a:pt x="1572" y="465"/>
                    </a:cubicBezTo>
                    <a:lnTo>
                      <a:pt x="1572" y="298"/>
                    </a:lnTo>
                    <a:cubicBezTo>
                      <a:pt x="1572" y="132"/>
                      <a:pt x="1453" y="1"/>
                      <a:pt x="1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8" name="Google Shape;338;p21"/>
              <p:cNvSpPr/>
              <p:nvPr/>
            </p:nvSpPr>
            <p:spPr>
              <a:xfrm>
                <a:off x="3382592" y="2752023"/>
                <a:ext cx="77929" cy="160759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5675" extrusionOk="0">
                    <a:moveTo>
                      <a:pt x="342" y="1"/>
                    </a:moveTo>
                    <a:cubicBezTo>
                      <a:pt x="229" y="1"/>
                      <a:pt x="123" y="63"/>
                      <a:pt x="72" y="174"/>
                    </a:cubicBezTo>
                    <a:cubicBezTo>
                      <a:pt x="0" y="329"/>
                      <a:pt x="60" y="507"/>
                      <a:pt x="215" y="579"/>
                    </a:cubicBezTo>
                    <a:cubicBezTo>
                      <a:pt x="1381" y="1138"/>
                      <a:pt x="2132" y="2341"/>
                      <a:pt x="2132" y="3627"/>
                    </a:cubicBezTo>
                    <a:cubicBezTo>
                      <a:pt x="2132" y="4186"/>
                      <a:pt x="1989" y="4734"/>
                      <a:pt x="1739" y="5222"/>
                    </a:cubicBezTo>
                    <a:cubicBezTo>
                      <a:pt x="1655" y="5365"/>
                      <a:pt x="1715" y="5555"/>
                      <a:pt x="1858" y="5639"/>
                    </a:cubicBezTo>
                    <a:cubicBezTo>
                      <a:pt x="1905" y="5663"/>
                      <a:pt x="1965" y="5674"/>
                      <a:pt x="2012" y="5674"/>
                    </a:cubicBezTo>
                    <a:cubicBezTo>
                      <a:pt x="2120" y="5674"/>
                      <a:pt x="2227" y="5615"/>
                      <a:pt x="2274" y="5508"/>
                    </a:cubicBezTo>
                    <a:cubicBezTo>
                      <a:pt x="2584" y="4936"/>
                      <a:pt x="2751" y="4281"/>
                      <a:pt x="2751" y="3627"/>
                    </a:cubicBezTo>
                    <a:cubicBezTo>
                      <a:pt x="2751" y="2865"/>
                      <a:pt x="2524" y="2115"/>
                      <a:pt x="2120" y="1472"/>
                    </a:cubicBezTo>
                    <a:cubicBezTo>
                      <a:pt x="1715" y="852"/>
                      <a:pt x="1143" y="352"/>
                      <a:pt x="477" y="31"/>
                    </a:cubicBezTo>
                    <a:cubicBezTo>
                      <a:pt x="433" y="11"/>
                      <a:pt x="387" y="1"/>
                      <a:pt x="3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39" name="Google Shape;339;p21"/>
              <p:cNvSpPr/>
              <p:nvPr/>
            </p:nvSpPr>
            <p:spPr>
              <a:xfrm>
                <a:off x="3049341" y="2562990"/>
                <a:ext cx="445903" cy="439501"/>
              </a:xfrm>
              <a:custGeom>
                <a:avLst/>
                <a:gdLst/>
                <a:ahLst/>
                <a:cxnLst/>
                <a:rect l="l" t="t" r="r" b="b"/>
                <a:pathLst>
                  <a:path w="15741" h="15515" extrusionOk="0">
                    <a:moveTo>
                      <a:pt x="8943" y="596"/>
                    </a:moveTo>
                    <a:cubicBezTo>
                      <a:pt x="9383" y="596"/>
                      <a:pt x="9740" y="977"/>
                      <a:pt x="9740" y="1418"/>
                    </a:cubicBezTo>
                    <a:cubicBezTo>
                      <a:pt x="9740" y="1858"/>
                      <a:pt x="9383" y="2239"/>
                      <a:pt x="8943" y="2239"/>
                    </a:cubicBezTo>
                    <a:lnTo>
                      <a:pt x="1418" y="2239"/>
                    </a:lnTo>
                    <a:cubicBezTo>
                      <a:pt x="977" y="2239"/>
                      <a:pt x="620" y="1858"/>
                      <a:pt x="620" y="1418"/>
                    </a:cubicBezTo>
                    <a:cubicBezTo>
                      <a:pt x="620" y="977"/>
                      <a:pt x="977" y="596"/>
                      <a:pt x="1418" y="596"/>
                    </a:cubicBezTo>
                    <a:close/>
                    <a:moveTo>
                      <a:pt x="12574" y="2834"/>
                    </a:moveTo>
                    <a:cubicBezTo>
                      <a:pt x="13014" y="2834"/>
                      <a:pt x="13372" y="3215"/>
                      <a:pt x="13372" y="3656"/>
                    </a:cubicBezTo>
                    <a:cubicBezTo>
                      <a:pt x="13372" y="4096"/>
                      <a:pt x="13014" y="4466"/>
                      <a:pt x="12574" y="4466"/>
                    </a:cubicBezTo>
                    <a:lnTo>
                      <a:pt x="5037" y="4466"/>
                    </a:lnTo>
                    <a:cubicBezTo>
                      <a:pt x="4597" y="4466"/>
                      <a:pt x="4240" y="4096"/>
                      <a:pt x="4240" y="3656"/>
                    </a:cubicBezTo>
                    <a:cubicBezTo>
                      <a:pt x="4240" y="3215"/>
                      <a:pt x="4597" y="2834"/>
                      <a:pt x="5037" y="2834"/>
                    </a:cubicBezTo>
                    <a:close/>
                    <a:moveTo>
                      <a:pt x="10609" y="5061"/>
                    </a:moveTo>
                    <a:cubicBezTo>
                      <a:pt x="10728" y="5061"/>
                      <a:pt x="10848" y="5073"/>
                      <a:pt x="10955" y="5120"/>
                    </a:cubicBezTo>
                    <a:cubicBezTo>
                      <a:pt x="10812" y="5108"/>
                      <a:pt x="10657" y="5061"/>
                      <a:pt x="10514" y="5061"/>
                    </a:cubicBezTo>
                    <a:close/>
                    <a:moveTo>
                      <a:pt x="10514" y="5061"/>
                    </a:moveTo>
                    <a:cubicBezTo>
                      <a:pt x="9074" y="5061"/>
                      <a:pt x="7764" y="5656"/>
                      <a:pt x="6811" y="6549"/>
                    </a:cubicBezTo>
                    <a:lnTo>
                      <a:pt x="3073" y="6549"/>
                    </a:lnTo>
                    <a:cubicBezTo>
                      <a:pt x="2632" y="6549"/>
                      <a:pt x="2275" y="6251"/>
                      <a:pt x="2275" y="5811"/>
                    </a:cubicBezTo>
                    <a:cubicBezTo>
                      <a:pt x="2275" y="5370"/>
                      <a:pt x="2632" y="5061"/>
                      <a:pt x="3073" y="5061"/>
                    </a:cubicBezTo>
                    <a:close/>
                    <a:moveTo>
                      <a:pt x="6287" y="7299"/>
                    </a:moveTo>
                    <a:cubicBezTo>
                      <a:pt x="5942" y="7740"/>
                      <a:pt x="5668" y="8192"/>
                      <a:pt x="5502" y="8788"/>
                    </a:cubicBezTo>
                    <a:lnTo>
                      <a:pt x="3073" y="8788"/>
                    </a:lnTo>
                    <a:cubicBezTo>
                      <a:pt x="2632" y="8788"/>
                      <a:pt x="2275" y="8490"/>
                      <a:pt x="2275" y="8037"/>
                    </a:cubicBezTo>
                    <a:cubicBezTo>
                      <a:pt x="2275" y="7597"/>
                      <a:pt x="2632" y="7299"/>
                      <a:pt x="3073" y="7299"/>
                    </a:cubicBezTo>
                    <a:close/>
                    <a:moveTo>
                      <a:pt x="5359" y="9383"/>
                    </a:moveTo>
                    <a:cubicBezTo>
                      <a:pt x="5311" y="9680"/>
                      <a:pt x="5287" y="9966"/>
                      <a:pt x="5287" y="10264"/>
                    </a:cubicBezTo>
                    <a:cubicBezTo>
                      <a:pt x="5287" y="10514"/>
                      <a:pt x="5311" y="10871"/>
                      <a:pt x="5335" y="11014"/>
                    </a:cubicBezTo>
                    <a:lnTo>
                      <a:pt x="3073" y="11014"/>
                    </a:lnTo>
                    <a:cubicBezTo>
                      <a:pt x="2632" y="11014"/>
                      <a:pt x="2275" y="10645"/>
                      <a:pt x="2275" y="10204"/>
                    </a:cubicBezTo>
                    <a:cubicBezTo>
                      <a:pt x="2275" y="9764"/>
                      <a:pt x="2632" y="9383"/>
                      <a:pt x="3073" y="9383"/>
                    </a:cubicBezTo>
                    <a:close/>
                    <a:moveTo>
                      <a:pt x="5466" y="11609"/>
                    </a:moveTo>
                    <a:cubicBezTo>
                      <a:pt x="5621" y="12205"/>
                      <a:pt x="5871" y="12800"/>
                      <a:pt x="6204" y="13252"/>
                    </a:cubicBezTo>
                    <a:lnTo>
                      <a:pt x="3073" y="13252"/>
                    </a:lnTo>
                    <a:cubicBezTo>
                      <a:pt x="2632" y="13252"/>
                      <a:pt x="2275" y="12871"/>
                      <a:pt x="2275" y="12431"/>
                    </a:cubicBezTo>
                    <a:cubicBezTo>
                      <a:pt x="2275" y="11990"/>
                      <a:pt x="2632" y="11609"/>
                      <a:pt x="3073" y="11609"/>
                    </a:cubicBezTo>
                    <a:close/>
                    <a:moveTo>
                      <a:pt x="10514" y="5692"/>
                    </a:moveTo>
                    <a:cubicBezTo>
                      <a:pt x="13050" y="5692"/>
                      <a:pt x="15122" y="7764"/>
                      <a:pt x="15122" y="10300"/>
                    </a:cubicBezTo>
                    <a:cubicBezTo>
                      <a:pt x="15122" y="12848"/>
                      <a:pt x="13050" y="14919"/>
                      <a:pt x="10514" y="14919"/>
                    </a:cubicBezTo>
                    <a:cubicBezTo>
                      <a:pt x="7966" y="14919"/>
                      <a:pt x="5906" y="12848"/>
                      <a:pt x="5906" y="10300"/>
                    </a:cubicBezTo>
                    <a:cubicBezTo>
                      <a:pt x="5906" y="7764"/>
                      <a:pt x="7966" y="5692"/>
                      <a:pt x="10514" y="5692"/>
                    </a:cubicBezTo>
                    <a:close/>
                    <a:moveTo>
                      <a:pt x="1418" y="1"/>
                    </a:moveTo>
                    <a:cubicBezTo>
                      <a:pt x="632" y="1"/>
                      <a:pt x="1" y="644"/>
                      <a:pt x="1" y="1418"/>
                    </a:cubicBezTo>
                    <a:cubicBezTo>
                      <a:pt x="1" y="2203"/>
                      <a:pt x="632" y="2834"/>
                      <a:pt x="1418" y="2834"/>
                    </a:cubicBezTo>
                    <a:lnTo>
                      <a:pt x="3870" y="2834"/>
                    </a:lnTo>
                    <a:cubicBezTo>
                      <a:pt x="3716" y="2977"/>
                      <a:pt x="3632" y="3358"/>
                      <a:pt x="3632" y="3656"/>
                    </a:cubicBezTo>
                    <a:cubicBezTo>
                      <a:pt x="3632" y="3954"/>
                      <a:pt x="3716" y="4168"/>
                      <a:pt x="3870" y="4466"/>
                    </a:cubicBezTo>
                    <a:lnTo>
                      <a:pt x="3073" y="4466"/>
                    </a:lnTo>
                    <a:cubicBezTo>
                      <a:pt x="2299" y="4466"/>
                      <a:pt x="1656" y="5073"/>
                      <a:pt x="1656" y="5847"/>
                    </a:cubicBezTo>
                    <a:cubicBezTo>
                      <a:pt x="1656" y="6299"/>
                      <a:pt x="1870" y="6680"/>
                      <a:pt x="2192" y="6942"/>
                    </a:cubicBezTo>
                    <a:cubicBezTo>
                      <a:pt x="1870" y="7204"/>
                      <a:pt x="1656" y="7585"/>
                      <a:pt x="1656" y="8037"/>
                    </a:cubicBezTo>
                    <a:cubicBezTo>
                      <a:pt x="1656" y="8490"/>
                      <a:pt x="1870" y="8883"/>
                      <a:pt x="2192" y="9145"/>
                    </a:cubicBezTo>
                    <a:cubicBezTo>
                      <a:pt x="1870" y="9395"/>
                      <a:pt x="1656" y="9800"/>
                      <a:pt x="1656" y="10240"/>
                    </a:cubicBezTo>
                    <a:cubicBezTo>
                      <a:pt x="1656" y="10693"/>
                      <a:pt x="1870" y="11097"/>
                      <a:pt x="2192" y="11347"/>
                    </a:cubicBezTo>
                    <a:cubicBezTo>
                      <a:pt x="1870" y="11609"/>
                      <a:pt x="1656" y="12002"/>
                      <a:pt x="1656" y="12443"/>
                    </a:cubicBezTo>
                    <a:cubicBezTo>
                      <a:pt x="1656" y="13229"/>
                      <a:pt x="2299" y="13848"/>
                      <a:pt x="3073" y="13848"/>
                    </a:cubicBezTo>
                    <a:lnTo>
                      <a:pt x="6692" y="13848"/>
                    </a:lnTo>
                    <a:cubicBezTo>
                      <a:pt x="7657" y="14895"/>
                      <a:pt x="9014" y="15515"/>
                      <a:pt x="10514" y="15515"/>
                    </a:cubicBezTo>
                    <a:cubicBezTo>
                      <a:pt x="13395" y="15515"/>
                      <a:pt x="15741" y="13193"/>
                      <a:pt x="15741" y="10312"/>
                    </a:cubicBezTo>
                    <a:cubicBezTo>
                      <a:pt x="15741" y="7918"/>
                      <a:pt x="14110" y="5906"/>
                      <a:pt x="11907" y="5299"/>
                    </a:cubicBezTo>
                    <a:cubicBezTo>
                      <a:pt x="11871" y="5204"/>
                      <a:pt x="11824" y="5061"/>
                      <a:pt x="11776" y="5061"/>
                    </a:cubicBezTo>
                    <a:lnTo>
                      <a:pt x="12574" y="5061"/>
                    </a:lnTo>
                    <a:cubicBezTo>
                      <a:pt x="13348" y="5061"/>
                      <a:pt x="13991" y="4430"/>
                      <a:pt x="13991" y="3656"/>
                    </a:cubicBezTo>
                    <a:cubicBezTo>
                      <a:pt x="13991" y="2870"/>
                      <a:pt x="13348" y="2239"/>
                      <a:pt x="12574" y="2239"/>
                    </a:cubicBezTo>
                    <a:lnTo>
                      <a:pt x="10109" y="2239"/>
                    </a:lnTo>
                    <a:cubicBezTo>
                      <a:pt x="10264" y="1941"/>
                      <a:pt x="10359" y="1727"/>
                      <a:pt x="10359" y="1429"/>
                    </a:cubicBezTo>
                    <a:cubicBezTo>
                      <a:pt x="10359" y="656"/>
                      <a:pt x="9728" y="1"/>
                      <a:pt x="8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40" name="Google Shape;340;p21"/>
            <p:cNvSpPr/>
            <p:nvPr/>
          </p:nvSpPr>
          <p:spPr>
            <a:xfrm>
              <a:off x="2559294" y="2070564"/>
              <a:ext cx="1424335" cy="1424335"/>
            </a:xfrm>
            <a:custGeom>
              <a:avLst/>
              <a:gdLst/>
              <a:ahLst/>
              <a:cxnLst/>
              <a:rect l="l" t="t" r="r" b="b"/>
              <a:pathLst>
                <a:path w="50281" h="50281" extrusionOk="0">
                  <a:moveTo>
                    <a:pt x="25134" y="4430"/>
                  </a:moveTo>
                  <a:cubicBezTo>
                    <a:pt x="36552" y="4430"/>
                    <a:pt x="45839" y="13717"/>
                    <a:pt x="45839" y="25135"/>
                  </a:cubicBezTo>
                  <a:cubicBezTo>
                    <a:pt x="45839" y="36553"/>
                    <a:pt x="36552" y="45840"/>
                    <a:pt x="25134" y="45840"/>
                  </a:cubicBezTo>
                  <a:cubicBezTo>
                    <a:pt x="13716" y="45840"/>
                    <a:pt x="4429" y="36553"/>
                    <a:pt x="4429" y="25135"/>
                  </a:cubicBezTo>
                  <a:cubicBezTo>
                    <a:pt x="4429" y="13717"/>
                    <a:pt x="13716" y="4430"/>
                    <a:pt x="25134" y="4430"/>
                  </a:cubicBezTo>
                  <a:close/>
                  <a:moveTo>
                    <a:pt x="25134" y="1"/>
                  </a:moveTo>
                  <a:cubicBezTo>
                    <a:pt x="11252" y="1"/>
                    <a:pt x="0" y="11252"/>
                    <a:pt x="0" y="25135"/>
                  </a:cubicBezTo>
                  <a:cubicBezTo>
                    <a:pt x="0" y="39017"/>
                    <a:pt x="11252" y="50281"/>
                    <a:pt x="25134" y="50281"/>
                  </a:cubicBezTo>
                  <a:cubicBezTo>
                    <a:pt x="39017" y="50281"/>
                    <a:pt x="50280" y="39017"/>
                    <a:pt x="50280" y="25135"/>
                  </a:cubicBezTo>
                  <a:cubicBezTo>
                    <a:pt x="50280" y="11252"/>
                    <a:pt x="39017" y="1"/>
                    <a:pt x="25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2559634" y="2794714"/>
              <a:ext cx="1423655" cy="700199"/>
            </a:xfrm>
            <a:custGeom>
              <a:avLst/>
              <a:gdLst/>
              <a:ahLst/>
              <a:cxnLst/>
              <a:rect l="l" t="t" r="r" b="b"/>
              <a:pathLst>
                <a:path w="50257" h="24718" extrusionOk="0">
                  <a:moveTo>
                    <a:pt x="0" y="0"/>
                  </a:moveTo>
                  <a:cubicBezTo>
                    <a:pt x="226" y="13681"/>
                    <a:pt x="11382" y="24718"/>
                    <a:pt x="25122" y="24718"/>
                  </a:cubicBezTo>
                  <a:cubicBezTo>
                    <a:pt x="38862" y="24718"/>
                    <a:pt x="50030" y="13681"/>
                    <a:pt x="50256" y="0"/>
                  </a:cubicBezTo>
                  <a:lnTo>
                    <a:pt x="45815" y="0"/>
                  </a:lnTo>
                  <a:cubicBezTo>
                    <a:pt x="45589" y="11216"/>
                    <a:pt x="36397" y="20277"/>
                    <a:pt x="25122" y="20277"/>
                  </a:cubicBezTo>
                  <a:cubicBezTo>
                    <a:pt x="13847" y="20277"/>
                    <a:pt x="4655" y="11216"/>
                    <a:pt x="4429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3791025" y="2662819"/>
              <a:ext cx="263786" cy="263786"/>
            </a:xfrm>
            <a:custGeom>
              <a:avLst/>
              <a:gdLst/>
              <a:ahLst/>
              <a:cxnLst/>
              <a:rect l="l" t="t" r="r" b="b"/>
              <a:pathLst>
                <a:path w="9312" h="9312" extrusionOk="0">
                  <a:moveTo>
                    <a:pt x="4656" y="1"/>
                  </a:moveTo>
                  <a:cubicBezTo>
                    <a:pt x="2084" y="1"/>
                    <a:pt x="1" y="2085"/>
                    <a:pt x="1" y="4656"/>
                  </a:cubicBezTo>
                  <a:cubicBezTo>
                    <a:pt x="1" y="7228"/>
                    <a:pt x="2084" y="9312"/>
                    <a:pt x="4656" y="9312"/>
                  </a:cubicBezTo>
                  <a:cubicBezTo>
                    <a:pt x="7228" y="9312"/>
                    <a:pt x="9311" y="7228"/>
                    <a:pt x="9311" y="4656"/>
                  </a:cubicBezTo>
                  <a:cubicBezTo>
                    <a:pt x="9311" y="2085"/>
                    <a:pt x="7228" y="1"/>
                    <a:pt x="4656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3847030" y="2718823"/>
              <a:ext cx="151467" cy="151467"/>
            </a:xfrm>
            <a:custGeom>
              <a:avLst/>
              <a:gdLst/>
              <a:ahLst/>
              <a:cxnLst/>
              <a:rect l="l" t="t" r="r" b="b"/>
              <a:pathLst>
                <a:path w="5347" h="5347" extrusionOk="0">
                  <a:moveTo>
                    <a:pt x="2679" y="0"/>
                  </a:moveTo>
                  <a:cubicBezTo>
                    <a:pt x="1191" y="0"/>
                    <a:pt x="0" y="1191"/>
                    <a:pt x="0" y="2679"/>
                  </a:cubicBezTo>
                  <a:cubicBezTo>
                    <a:pt x="0" y="4156"/>
                    <a:pt x="1191" y="5346"/>
                    <a:pt x="2679" y="5346"/>
                  </a:cubicBezTo>
                  <a:cubicBezTo>
                    <a:pt x="4156" y="5346"/>
                    <a:pt x="5346" y="4156"/>
                    <a:pt x="5346" y="2679"/>
                  </a:cubicBezTo>
                  <a:cubicBezTo>
                    <a:pt x="5346" y="1191"/>
                    <a:pt x="4156" y="0"/>
                    <a:pt x="26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" name="Google Shape;344;p21"/>
            <p:cNvSpPr txBox="1"/>
            <p:nvPr/>
          </p:nvSpPr>
          <p:spPr>
            <a:xfrm>
              <a:off x="2329163" y="1112613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b="1" dirty="0">
                  <a:solidFill>
                    <a:srgbClr val="69E78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Hai Bà Trưng</a:t>
              </a:r>
              <a:endParaRPr sz="2267" b="1" dirty="0">
                <a:solidFill>
                  <a:srgbClr val="69E78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46" name="Google Shape;346;p21"/>
          <p:cNvGrpSpPr/>
          <p:nvPr/>
        </p:nvGrpSpPr>
        <p:grpSpPr>
          <a:xfrm>
            <a:off x="254682" y="1478831"/>
            <a:ext cx="2512800" cy="2497699"/>
            <a:chOff x="1030288" y="2070564"/>
            <a:chExt cx="1884600" cy="1873274"/>
          </a:xfrm>
        </p:grpSpPr>
        <p:grpSp>
          <p:nvGrpSpPr>
            <p:cNvPr id="347" name="Google Shape;347;p21"/>
            <p:cNvGrpSpPr/>
            <p:nvPr/>
          </p:nvGrpSpPr>
          <p:grpSpPr>
            <a:xfrm>
              <a:off x="1727894" y="2535682"/>
              <a:ext cx="445903" cy="444886"/>
              <a:chOff x="1727894" y="2535682"/>
              <a:chExt cx="445903" cy="444886"/>
            </a:xfrm>
          </p:grpSpPr>
          <p:sp>
            <p:nvSpPr>
              <p:cNvPr id="348" name="Google Shape;348;p21"/>
              <p:cNvSpPr/>
              <p:nvPr/>
            </p:nvSpPr>
            <p:spPr>
              <a:xfrm>
                <a:off x="1727894" y="2685424"/>
                <a:ext cx="445903" cy="295144"/>
              </a:xfrm>
              <a:custGeom>
                <a:avLst/>
                <a:gdLst/>
                <a:ahLst/>
                <a:cxnLst/>
                <a:rect l="l" t="t" r="r" b="b"/>
                <a:pathLst>
                  <a:path w="15741" h="10419" extrusionOk="0">
                    <a:moveTo>
                      <a:pt x="2691" y="6549"/>
                    </a:moveTo>
                    <a:lnTo>
                      <a:pt x="2691" y="9823"/>
                    </a:lnTo>
                    <a:lnTo>
                      <a:pt x="1346" y="9823"/>
                    </a:lnTo>
                    <a:lnTo>
                      <a:pt x="1346" y="6549"/>
                    </a:lnTo>
                    <a:close/>
                    <a:moveTo>
                      <a:pt x="6561" y="3275"/>
                    </a:moveTo>
                    <a:lnTo>
                      <a:pt x="6561" y="9823"/>
                    </a:lnTo>
                    <a:lnTo>
                      <a:pt x="5215" y="9823"/>
                    </a:lnTo>
                    <a:lnTo>
                      <a:pt x="5215" y="3275"/>
                    </a:lnTo>
                    <a:close/>
                    <a:moveTo>
                      <a:pt x="10430" y="4608"/>
                    </a:moveTo>
                    <a:lnTo>
                      <a:pt x="10430" y="9823"/>
                    </a:lnTo>
                    <a:lnTo>
                      <a:pt x="9240" y="9823"/>
                    </a:lnTo>
                    <a:lnTo>
                      <a:pt x="9240" y="4608"/>
                    </a:lnTo>
                    <a:close/>
                    <a:moveTo>
                      <a:pt x="14443" y="596"/>
                    </a:moveTo>
                    <a:lnTo>
                      <a:pt x="14443" y="9823"/>
                    </a:lnTo>
                    <a:lnTo>
                      <a:pt x="13109" y="9823"/>
                    </a:lnTo>
                    <a:lnTo>
                      <a:pt x="13109" y="596"/>
                    </a:lnTo>
                    <a:close/>
                    <a:moveTo>
                      <a:pt x="12788" y="1"/>
                    </a:moveTo>
                    <a:cubicBezTo>
                      <a:pt x="12609" y="1"/>
                      <a:pt x="12514" y="108"/>
                      <a:pt x="12514" y="286"/>
                    </a:cubicBezTo>
                    <a:lnTo>
                      <a:pt x="12514" y="9823"/>
                    </a:lnTo>
                    <a:lnTo>
                      <a:pt x="11168" y="9823"/>
                    </a:lnTo>
                    <a:lnTo>
                      <a:pt x="11168" y="4215"/>
                    </a:lnTo>
                    <a:cubicBezTo>
                      <a:pt x="11168" y="4037"/>
                      <a:pt x="11002" y="3870"/>
                      <a:pt x="10823" y="3870"/>
                    </a:cubicBezTo>
                    <a:lnTo>
                      <a:pt x="8859" y="3870"/>
                    </a:lnTo>
                    <a:cubicBezTo>
                      <a:pt x="8680" y="3870"/>
                      <a:pt x="8489" y="4037"/>
                      <a:pt x="8489" y="4215"/>
                    </a:cubicBezTo>
                    <a:lnTo>
                      <a:pt x="8489" y="9823"/>
                    </a:lnTo>
                    <a:lnTo>
                      <a:pt x="7156" y="9823"/>
                    </a:lnTo>
                    <a:lnTo>
                      <a:pt x="7156" y="2906"/>
                    </a:lnTo>
                    <a:cubicBezTo>
                      <a:pt x="7156" y="2727"/>
                      <a:pt x="7073" y="2525"/>
                      <a:pt x="6894" y="2525"/>
                    </a:cubicBezTo>
                    <a:lnTo>
                      <a:pt x="4918" y="2525"/>
                    </a:lnTo>
                    <a:cubicBezTo>
                      <a:pt x="4739" y="2525"/>
                      <a:pt x="4620" y="2727"/>
                      <a:pt x="4620" y="2906"/>
                    </a:cubicBezTo>
                    <a:lnTo>
                      <a:pt x="4620" y="9823"/>
                    </a:lnTo>
                    <a:lnTo>
                      <a:pt x="3286" y="9823"/>
                    </a:lnTo>
                    <a:lnTo>
                      <a:pt x="3286" y="6192"/>
                    </a:lnTo>
                    <a:cubicBezTo>
                      <a:pt x="3286" y="6001"/>
                      <a:pt x="3132" y="5799"/>
                      <a:pt x="2953" y="5799"/>
                    </a:cubicBezTo>
                    <a:lnTo>
                      <a:pt x="988" y="5799"/>
                    </a:lnTo>
                    <a:cubicBezTo>
                      <a:pt x="810" y="5799"/>
                      <a:pt x="607" y="6001"/>
                      <a:pt x="607" y="6192"/>
                    </a:cubicBezTo>
                    <a:lnTo>
                      <a:pt x="607" y="9823"/>
                    </a:lnTo>
                    <a:lnTo>
                      <a:pt x="334" y="9823"/>
                    </a:lnTo>
                    <a:cubicBezTo>
                      <a:pt x="155" y="9823"/>
                      <a:pt x="0" y="9942"/>
                      <a:pt x="0" y="10121"/>
                    </a:cubicBezTo>
                    <a:cubicBezTo>
                      <a:pt x="0" y="10300"/>
                      <a:pt x="155" y="10419"/>
                      <a:pt x="334" y="10419"/>
                    </a:cubicBezTo>
                    <a:lnTo>
                      <a:pt x="15419" y="10419"/>
                    </a:lnTo>
                    <a:cubicBezTo>
                      <a:pt x="15597" y="10419"/>
                      <a:pt x="15740" y="10300"/>
                      <a:pt x="15740" y="10121"/>
                    </a:cubicBezTo>
                    <a:cubicBezTo>
                      <a:pt x="15740" y="9942"/>
                      <a:pt x="15597" y="9823"/>
                      <a:pt x="15419" y="9823"/>
                    </a:cubicBezTo>
                    <a:lnTo>
                      <a:pt x="15038" y="9823"/>
                    </a:lnTo>
                    <a:lnTo>
                      <a:pt x="15038" y="286"/>
                    </a:lnTo>
                    <a:cubicBezTo>
                      <a:pt x="15038" y="108"/>
                      <a:pt x="14943" y="1"/>
                      <a:pt x="147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49" name="Google Shape;349;p21"/>
              <p:cNvSpPr/>
              <p:nvPr/>
            </p:nvSpPr>
            <p:spPr>
              <a:xfrm>
                <a:off x="1746449" y="2535682"/>
                <a:ext cx="408794" cy="241520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8526" extrusionOk="0">
                    <a:moveTo>
                      <a:pt x="13121" y="655"/>
                    </a:moveTo>
                    <a:cubicBezTo>
                      <a:pt x="13478" y="655"/>
                      <a:pt x="13776" y="953"/>
                      <a:pt x="13776" y="1310"/>
                    </a:cubicBezTo>
                    <a:cubicBezTo>
                      <a:pt x="13776" y="1667"/>
                      <a:pt x="13478" y="1965"/>
                      <a:pt x="13121" y="1965"/>
                    </a:cubicBezTo>
                    <a:cubicBezTo>
                      <a:pt x="12942" y="1965"/>
                      <a:pt x="12776" y="1893"/>
                      <a:pt x="12656" y="1774"/>
                    </a:cubicBezTo>
                    <a:cubicBezTo>
                      <a:pt x="12537" y="1655"/>
                      <a:pt x="12466" y="1489"/>
                      <a:pt x="12466" y="1310"/>
                    </a:cubicBezTo>
                    <a:cubicBezTo>
                      <a:pt x="12466" y="953"/>
                      <a:pt x="12764" y="655"/>
                      <a:pt x="13121" y="655"/>
                    </a:cubicBezTo>
                    <a:close/>
                    <a:moveTo>
                      <a:pt x="5251" y="3275"/>
                    </a:moveTo>
                    <a:cubicBezTo>
                      <a:pt x="5608" y="3275"/>
                      <a:pt x="5906" y="3572"/>
                      <a:pt x="5906" y="3929"/>
                    </a:cubicBezTo>
                    <a:cubicBezTo>
                      <a:pt x="5906" y="4298"/>
                      <a:pt x="5620" y="4584"/>
                      <a:pt x="5251" y="4584"/>
                    </a:cubicBezTo>
                    <a:cubicBezTo>
                      <a:pt x="4894" y="4584"/>
                      <a:pt x="4596" y="4298"/>
                      <a:pt x="4596" y="3929"/>
                    </a:cubicBezTo>
                    <a:cubicBezTo>
                      <a:pt x="4596" y="3572"/>
                      <a:pt x="4894" y="3275"/>
                      <a:pt x="5251" y="3275"/>
                    </a:cubicBezTo>
                    <a:close/>
                    <a:moveTo>
                      <a:pt x="9192" y="4584"/>
                    </a:moveTo>
                    <a:cubicBezTo>
                      <a:pt x="9549" y="4584"/>
                      <a:pt x="9847" y="4882"/>
                      <a:pt x="9847" y="5239"/>
                    </a:cubicBezTo>
                    <a:cubicBezTo>
                      <a:pt x="9847" y="5608"/>
                      <a:pt x="9549" y="5894"/>
                      <a:pt x="9192" y="5894"/>
                    </a:cubicBezTo>
                    <a:cubicBezTo>
                      <a:pt x="8823" y="5894"/>
                      <a:pt x="8525" y="5608"/>
                      <a:pt x="8525" y="5239"/>
                    </a:cubicBezTo>
                    <a:cubicBezTo>
                      <a:pt x="8525" y="4882"/>
                      <a:pt x="8823" y="4584"/>
                      <a:pt x="9192" y="4584"/>
                    </a:cubicBezTo>
                    <a:close/>
                    <a:moveTo>
                      <a:pt x="1322" y="6561"/>
                    </a:moveTo>
                    <a:cubicBezTo>
                      <a:pt x="1679" y="6561"/>
                      <a:pt x="1977" y="6846"/>
                      <a:pt x="1977" y="7215"/>
                    </a:cubicBezTo>
                    <a:cubicBezTo>
                      <a:pt x="1977" y="7573"/>
                      <a:pt x="1679" y="7870"/>
                      <a:pt x="1322" y="7870"/>
                    </a:cubicBezTo>
                    <a:cubicBezTo>
                      <a:pt x="953" y="7870"/>
                      <a:pt x="667" y="7573"/>
                      <a:pt x="667" y="7215"/>
                    </a:cubicBezTo>
                    <a:cubicBezTo>
                      <a:pt x="667" y="6846"/>
                      <a:pt x="953" y="6561"/>
                      <a:pt x="1322" y="6561"/>
                    </a:cubicBezTo>
                    <a:close/>
                    <a:moveTo>
                      <a:pt x="13121" y="0"/>
                    </a:moveTo>
                    <a:cubicBezTo>
                      <a:pt x="12395" y="0"/>
                      <a:pt x="11811" y="584"/>
                      <a:pt x="11811" y="1310"/>
                    </a:cubicBezTo>
                    <a:cubicBezTo>
                      <a:pt x="11811" y="1548"/>
                      <a:pt x="11883" y="1774"/>
                      <a:pt x="11990" y="1977"/>
                    </a:cubicBezTo>
                    <a:lnTo>
                      <a:pt x="9847" y="4120"/>
                    </a:lnTo>
                    <a:cubicBezTo>
                      <a:pt x="9656" y="4001"/>
                      <a:pt x="9430" y="3929"/>
                      <a:pt x="9192" y="3929"/>
                    </a:cubicBezTo>
                    <a:cubicBezTo>
                      <a:pt x="8775" y="3929"/>
                      <a:pt x="8406" y="4120"/>
                      <a:pt x="8168" y="4418"/>
                    </a:cubicBezTo>
                    <a:lnTo>
                      <a:pt x="6560" y="3965"/>
                    </a:lnTo>
                    <a:cubicBezTo>
                      <a:pt x="6560" y="3953"/>
                      <a:pt x="6560" y="3941"/>
                      <a:pt x="6560" y="3929"/>
                    </a:cubicBezTo>
                    <a:cubicBezTo>
                      <a:pt x="6560" y="3203"/>
                      <a:pt x="5977" y="2620"/>
                      <a:pt x="5251" y="2620"/>
                    </a:cubicBezTo>
                    <a:cubicBezTo>
                      <a:pt x="4524" y="2620"/>
                      <a:pt x="3941" y="3203"/>
                      <a:pt x="3941" y="3929"/>
                    </a:cubicBezTo>
                    <a:cubicBezTo>
                      <a:pt x="3941" y="4120"/>
                      <a:pt x="3977" y="4298"/>
                      <a:pt x="4060" y="4465"/>
                    </a:cubicBezTo>
                    <a:lnTo>
                      <a:pt x="2012" y="6096"/>
                    </a:lnTo>
                    <a:cubicBezTo>
                      <a:pt x="1810" y="5977"/>
                      <a:pt x="1572" y="5894"/>
                      <a:pt x="1322" y="5894"/>
                    </a:cubicBezTo>
                    <a:cubicBezTo>
                      <a:pt x="595" y="5894"/>
                      <a:pt x="0" y="6489"/>
                      <a:pt x="0" y="7215"/>
                    </a:cubicBezTo>
                    <a:cubicBezTo>
                      <a:pt x="0" y="7930"/>
                      <a:pt x="595" y="8525"/>
                      <a:pt x="1322" y="8525"/>
                    </a:cubicBezTo>
                    <a:cubicBezTo>
                      <a:pt x="2036" y="8525"/>
                      <a:pt x="2631" y="7930"/>
                      <a:pt x="2631" y="7215"/>
                    </a:cubicBezTo>
                    <a:cubicBezTo>
                      <a:pt x="2631" y="6977"/>
                      <a:pt x="2572" y="6763"/>
                      <a:pt x="2465" y="6573"/>
                    </a:cubicBezTo>
                    <a:lnTo>
                      <a:pt x="4465" y="4977"/>
                    </a:lnTo>
                    <a:cubicBezTo>
                      <a:pt x="4679" y="5144"/>
                      <a:pt x="4953" y="5239"/>
                      <a:pt x="5251" y="5239"/>
                    </a:cubicBezTo>
                    <a:cubicBezTo>
                      <a:pt x="5727" y="5239"/>
                      <a:pt x="6156" y="4977"/>
                      <a:pt x="6382" y="4596"/>
                    </a:cubicBezTo>
                    <a:lnTo>
                      <a:pt x="7894" y="5025"/>
                    </a:lnTo>
                    <a:cubicBezTo>
                      <a:pt x="7882" y="5096"/>
                      <a:pt x="7870" y="5168"/>
                      <a:pt x="7870" y="5239"/>
                    </a:cubicBezTo>
                    <a:cubicBezTo>
                      <a:pt x="7870" y="5965"/>
                      <a:pt x="8465" y="6561"/>
                      <a:pt x="9192" y="6561"/>
                    </a:cubicBezTo>
                    <a:cubicBezTo>
                      <a:pt x="9906" y="6561"/>
                      <a:pt x="10501" y="5965"/>
                      <a:pt x="10501" y="5239"/>
                    </a:cubicBezTo>
                    <a:cubicBezTo>
                      <a:pt x="10501" y="5001"/>
                      <a:pt x="10430" y="4775"/>
                      <a:pt x="10311" y="4584"/>
                    </a:cubicBezTo>
                    <a:lnTo>
                      <a:pt x="12454" y="2441"/>
                    </a:lnTo>
                    <a:cubicBezTo>
                      <a:pt x="12656" y="2548"/>
                      <a:pt x="12883" y="2620"/>
                      <a:pt x="13121" y="2620"/>
                    </a:cubicBezTo>
                    <a:cubicBezTo>
                      <a:pt x="13847" y="2620"/>
                      <a:pt x="14430" y="2036"/>
                      <a:pt x="14430" y="1310"/>
                    </a:cubicBezTo>
                    <a:cubicBezTo>
                      <a:pt x="14430" y="584"/>
                      <a:pt x="13847" y="0"/>
                      <a:pt x="131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350" name="Google Shape;350;p21"/>
            <p:cNvSpPr/>
            <p:nvPr/>
          </p:nvSpPr>
          <p:spPr>
            <a:xfrm>
              <a:off x="1260425" y="2070564"/>
              <a:ext cx="1424335" cy="1424335"/>
            </a:xfrm>
            <a:custGeom>
              <a:avLst/>
              <a:gdLst/>
              <a:ahLst/>
              <a:cxnLst/>
              <a:rect l="l" t="t" r="r" b="b"/>
              <a:pathLst>
                <a:path w="50281" h="50281" extrusionOk="0">
                  <a:moveTo>
                    <a:pt x="25146" y="4430"/>
                  </a:moveTo>
                  <a:cubicBezTo>
                    <a:pt x="36564" y="4430"/>
                    <a:pt x="45851" y="13717"/>
                    <a:pt x="45851" y="25135"/>
                  </a:cubicBezTo>
                  <a:cubicBezTo>
                    <a:pt x="45851" y="36553"/>
                    <a:pt x="36564" y="45840"/>
                    <a:pt x="25146" y="45840"/>
                  </a:cubicBezTo>
                  <a:cubicBezTo>
                    <a:pt x="13728" y="45840"/>
                    <a:pt x="4441" y="36553"/>
                    <a:pt x="4441" y="25135"/>
                  </a:cubicBezTo>
                  <a:cubicBezTo>
                    <a:pt x="4441" y="13717"/>
                    <a:pt x="13728" y="4430"/>
                    <a:pt x="25146" y="4430"/>
                  </a:cubicBezTo>
                  <a:close/>
                  <a:moveTo>
                    <a:pt x="25146" y="1"/>
                  </a:moveTo>
                  <a:cubicBezTo>
                    <a:pt x="11264" y="1"/>
                    <a:pt x="0" y="11252"/>
                    <a:pt x="0" y="25135"/>
                  </a:cubicBezTo>
                  <a:cubicBezTo>
                    <a:pt x="0" y="39017"/>
                    <a:pt x="11264" y="50281"/>
                    <a:pt x="25146" y="50281"/>
                  </a:cubicBezTo>
                  <a:cubicBezTo>
                    <a:pt x="39029" y="50281"/>
                    <a:pt x="50280" y="39017"/>
                    <a:pt x="50280" y="25135"/>
                  </a:cubicBezTo>
                  <a:cubicBezTo>
                    <a:pt x="50280" y="11252"/>
                    <a:pt x="39029" y="1"/>
                    <a:pt x="25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1260420" y="2079938"/>
              <a:ext cx="1424335" cy="724164"/>
            </a:xfrm>
            <a:custGeom>
              <a:avLst/>
              <a:gdLst/>
              <a:ahLst/>
              <a:cxnLst/>
              <a:rect l="l" t="t" r="r" b="b"/>
              <a:pathLst>
                <a:path w="50281" h="25564" extrusionOk="0">
                  <a:moveTo>
                    <a:pt x="25146" y="1"/>
                  </a:moveTo>
                  <a:cubicBezTo>
                    <a:pt x="11264" y="1"/>
                    <a:pt x="0" y="11252"/>
                    <a:pt x="0" y="25135"/>
                  </a:cubicBezTo>
                  <a:cubicBezTo>
                    <a:pt x="0" y="25278"/>
                    <a:pt x="12" y="25420"/>
                    <a:pt x="12" y="25563"/>
                  </a:cubicBezTo>
                  <a:lnTo>
                    <a:pt x="4453" y="25563"/>
                  </a:lnTo>
                  <a:cubicBezTo>
                    <a:pt x="4453" y="25420"/>
                    <a:pt x="4441" y="25278"/>
                    <a:pt x="4441" y="25135"/>
                  </a:cubicBezTo>
                  <a:cubicBezTo>
                    <a:pt x="4441" y="13717"/>
                    <a:pt x="13728" y="4430"/>
                    <a:pt x="25146" y="4430"/>
                  </a:cubicBezTo>
                  <a:cubicBezTo>
                    <a:pt x="36564" y="4430"/>
                    <a:pt x="45851" y="13717"/>
                    <a:pt x="45851" y="25135"/>
                  </a:cubicBezTo>
                  <a:cubicBezTo>
                    <a:pt x="45851" y="25278"/>
                    <a:pt x="45839" y="25420"/>
                    <a:pt x="45839" y="25563"/>
                  </a:cubicBezTo>
                  <a:lnTo>
                    <a:pt x="50268" y="25563"/>
                  </a:lnTo>
                  <a:cubicBezTo>
                    <a:pt x="50280" y="25420"/>
                    <a:pt x="50280" y="25278"/>
                    <a:pt x="50280" y="25135"/>
                  </a:cubicBezTo>
                  <a:cubicBezTo>
                    <a:pt x="50280" y="11252"/>
                    <a:pt x="39029" y="1"/>
                    <a:pt x="25146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2489805" y="2662819"/>
              <a:ext cx="263786" cy="263786"/>
            </a:xfrm>
            <a:custGeom>
              <a:avLst/>
              <a:gdLst/>
              <a:ahLst/>
              <a:cxnLst/>
              <a:rect l="l" t="t" r="r" b="b"/>
              <a:pathLst>
                <a:path w="9312" h="9312" extrusionOk="0">
                  <a:moveTo>
                    <a:pt x="4656" y="1"/>
                  </a:moveTo>
                  <a:cubicBezTo>
                    <a:pt x="2084" y="1"/>
                    <a:pt x="0" y="2085"/>
                    <a:pt x="0" y="4656"/>
                  </a:cubicBezTo>
                  <a:cubicBezTo>
                    <a:pt x="0" y="7228"/>
                    <a:pt x="2084" y="9312"/>
                    <a:pt x="4656" y="9312"/>
                  </a:cubicBezTo>
                  <a:cubicBezTo>
                    <a:pt x="7228" y="9312"/>
                    <a:pt x="9311" y="7228"/>
                    <a:pt x="9311" y="4656"/>
                  </a:cubicBezTo>
                  <a:cubicBezTo>
                    <a:pt x="9311" y="2085"/>
                    <a:pt x="7228" y="1"/>
                    <a:pt x="4656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2546121" y="2718823"/>
              <a:ext cx="151467" cy="151467"/>
            </a:xfrm>
            <a:custGeom>
              <a:avLst/>
              <a:gdLst/>
              <a:ahLst/>
              <a:cxnLst/>
              <a:rect l="l" t="t" r="r" b="b"/>
              <a:pathLst>
                <a:path w="5347" h="5347" extrusionOk="0">
                  <a:moveTo>
                    <a:pt x="2668" y="0"/>
                  </a:moveTo>
                  <a:cubicBezTo>
                    <a:pt x="1191" y="0"/>
                    <a:pt x="1" y="1191"/>
                    <a:pt x="1" y="2679"/>
                  </a:cubicBezTo>
                  <a:cubicBezTo>
                    <a:pt x="1" y="4156"/>
                    <a:pt x="1191" y="5346"/>
                    <a:pt x="2668" y="5346"/>
                  </a:cubicBezTo>
                  <a:cubicBezTo>
                    <a:pt x="4144" y="5346"/>
                    <a:pt x="5347" y="4156"/>
                    <a:pt x="5347" y="2679"/>
                  </a:cubicBezTo>
                  <a:cubicBezTo>
                    <a:pt x="5347" y="1191"/>
                    <a:pt x="4144" y="0"/>
                    <a:pt x="2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5" name="Google Shape;355;p21"/>
            <p:cNvSpPr txBox="1"/>
            <p:nvPr/>
          </p:nvSpPr>
          <p:spPr>
            <a:xfrm>
              <a:off x="1030288" y="3514238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b="1" dirty="0">
                  <a:solidFill>
                    <a:srgbClr val="4949E7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Vua Hùng</a:t>
              </a:r>
              <a:endParaRPr sz="2267" b="1" dirty="0">
                <a:solidFill>
                  <a:srgbClr val="4949E7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4" name="Google Shape;335;p21">
            <a:extLst>
              <a:ext uri="{FF2B5EF4-FFF2-40B4-BE49-F238E27FC236}">
                <a16:creationId xmlns:a16="http://schemas.microsoft.com/office/drawing/2014/main" id="{E693C2CA-9CB4-BDA4-42FC-5686A29C9BDA}"/>
              </a:ext>
            </a:extLst>
          </p:cNvPr>
          <p:cNvGrpSpPr/>
          <p:nvPr/>
        </p:nvGrpSpPr>
        <p:grpSpPr>
          <a:xfrm>
            <a:off x="8731829" y="227330"/>
            <a:ext cx="3460169" cy="3176400"/>
            <a:chOff x="1989658" y="1112613"/>
            <a:chExt cx="2595127" cy="2382300"/>
          </a:xfrm>
        </p:grpSpPr>
        <p:grpSp>
          <p:nvGrpSpPr>
            <p:cNvPr id="15" name="Google Shape;336;p21">
              <a:extLst>
                <a:ext uri="{FF2B5EF4-FFF2-40B4-BE49-F238E27FC236}">
                  <a16:creationId xmlns:a16="http://schemas.microsoft.com/office/drawing/2014/main" id="{CB9D85BC-9730-A1E6-C83A-31C5560A9E57}"/>
                </a:ext>
              </a:extLst>
            </p:cNvPr>
            <p:cNvGrpSpPr/>
            <p:nvPr/>
          </p:nvGrpSpPr>
          <p:grpSpPr>
            <a:xfrm>
              <a:off x="3049341" y="2562990"/>
              <a:ext cx="445903" cy="439501"/>
              <a:chOff x="3049341" y="2562990"/>
              <a:chExt cx="445903" cy="439501"/>
            </a:xfrm>
          </p:grpSpPr>
          <p:sp>
            <p:nvSpPr>
              <p:cNvPr id="21" name="Google Shape;337;p21">
                <a:extLst>
                  <a:ext uri="{FF2B5EF4-FFF2-40B4-BE49-F238E27FC236}">
                    <a16:creationId xmlns:a16="http://schemas.microsoft.com/office/drawing/2014/main" id="{1926E165-DBBF-3CBE-2928-6AC07A70E918}"/>
                  </a:ext>
                </a:extLst>
              </p:cNvPr>
              <p:cNvSpPr/>
              <p:nvPr/>
            </p:nvSpPr>
            <p:spPr>
              <a:xfrm>
                <a:off x="3310752" y="2782901"/>
                <a:ext cx="72887" cy="142346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5025" extrusionOk="0">
                    <a:moveTo>
                      <a:pt x="1274" y="1"/>
                    </a:moveTo>
                    <a:cubicBezTo>
                      <a:pt x="1108" y="1"/>
                      <a:pt x="977" y="132"/>
                      <a:pt x="977" y="298"/>
                    </a:cubicBezTo>
                    <a:lnTo>
                      <a:pt x="977" y="465"/>
                    </a:lnTo>
                    <a:cubicBezTo>
                      <a:pt x="381" y="596"/>
                      <a:pt x="0" y="1060"/>
                      <a:pt x="0" y="1632"/>
                    </a:cubicBezTo>
                    <a:cubicBezTo>
                      <a:pt x="0" y="2287"/>
                      <a:pt x="572" y="2834"/>
                      <a:pt x="1286" y="2834"/>
                    </a:cubicBezTo>
                    <a:cubicBezTo>
                      <a:pt x="1655" y="2834"/>
                      <a:pt x="1965" y="3096"/>
                      <a:pt x="1965" y="3418"/>
                    </a:cubicBezTo>
                    <a:cubicBezTo>
                      <a:pt x="1965" y="3739"/>
                      <a:pt x="1655" y="4001"/>
                      <a:pt x="1286" y="4001"/>
                    </a:cubicBezTo>
                    <a:cubicBezTo>
                      <a:pt x="917" y="4001"/>
                      <a:pt x="608" y="3739"/>
                      <a:pt x="608" y="3418"/>
                    </a:cubicBezTo>
                    <a:cubicBezTo>
                      <a:pt x="608" y="3239"/>
                      <a:pt x="465" y="3108"/>
                      <a:pt x="298" y="3108"/>
                    </a:cubicBezTo>
                    <a:cubicBezTo>
                      <a:pt x="131" y="3108"/>
                      <a:pt x="0" y="3239"/>
                      <a:pt x="0" y="3418"/>
                    </a:cubicBezTo>
                    <a:cubicBezTo>
                      <a:pt x="0" y="3977"/>
                      <a:pt x="381" y="4454"/>
                      <a:pt x="977" y="4584"/>
                    </a:cubicBezTo>
                    <a:lnTo>
                      <a:pt x="977" y="4715"/>
                    </a:lnTo>
                    <a:cubicBezTo>
                      <a:pt x="977" y="4882"/>
                      <a:pt x="1108" y="5025"/>
                      <a:pt x="1274" y="5025"/>
                    </a:cubicBezTo>
                    <a:cubicBezTo>
                      <a:pt x="1453" y="5025"/>
                      <a:pt x="1572" y="4882"/>
                      <a:pt x="1572" y="4715"/>
                    </a:cubicBezTo>
                    <a:lnTo>
                      <a:pt x="1572" y="4584"/>
                    </a:lnTo>
                    <a:cubicBezTo>
                      <a:pt x="2167" y="4454"/>
                      <a:pt x="2572" y="3977"/>
                      <a:pt x="2572" y="3418"/>
                    </a:cubicBezTo>
                    <a:cubicBezTo>
                      <a:pt x="2572" y="2751"/>
                      <a:pt x="1989" y="2215"/>
                      <a:pt x="1286" y="2215"/>
                    </a:cubicBezTo>
                    <a:cubicBezTo>
                      <a:pt x="905" y="2215"/>
                      <a:pt x="608" y="1953"/>
                      <a:pt x="608" y="1632"/>
                    </a:cubicBezTo>
                    <a:cubicBezTo>
                      <a:pt x="608" y="1310"/>
                      <a:pt x="917" y="1048"/>
                      <a:pt x="1286" y="1048"/>
                    </a:cubicBezTo>
                    <a:cubicBezTo>
                      <a:pt x="1655" y="1048"/>
                      <a:pt x="1965" y="1310"/>
                      <a:pt x="1965" y="1632"/>
                    </a:cubicBezTo>
                    <a:cubicBezTo>
                      <a:pt x="1965" y="1798"/>
                      <a:pt x="2096" y="1941"/>
                      <a:pt x="2262" y="1941"/>
                    </a:cubicBezTo>
                    <a:cubicBezTo>
                      <a:pt x="2441" y="1941"/>
                      <a:pt x="2572" y="1798"/>
                      <a:pt x="2572" y="1632"/>
                    </a:cubicBezTo>
                    <a:cubicBezTo>
                      <a:pt x="2572" y="1060"/>
                      <a:pt x="2167" y="596"/>
                      <a:pt x="1572" y="465"/>
                    </a:cubicBezTo>
                    <a:lnTo>
                      <a:pt x="1572" y="298"/>
                    </a:lnTo>
                    <a:cubicBezTo>
                      <a:pt x="1572" y="132"/>
                      <a:pt x="1453" y="1"/>
                      <a:pt x="1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338;p21">
                <a:extLst>
                  <a:ext uri="{FF2B5EF4-FFF2-40B4-BE49-F238E27FC236}">
                    <a16:creationId xmlns:a16="http://schemas.microsoft.com/office/drawing/2014/main" id="{9683D489-514D-1358-E0EC-684010562E27}"/>
                  </a:ext>
                </a:extLst>
              </p:cNvPr>
              <p:cNvSpPr/>
              <p:nvPr/>
            </p:nvSpPr>
            <p:spPr>
              <a:xfrm>
                <a:off x="3382592" y="2752023"/>
                <a:ext cx="77929" cy="160759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5675" extrusionOk="0">
                    <a:moveTo>
                      <a:pt x="342" y="1"/>
                    </a:moveTo>
                    <a:cubicBezTo>
                      <a:pt x="229" y="1"/>
                      <a:pt x="123" y="63"/>
                      <a:pt x="72" y="174"/>
                    </a:cubicBezTo>
                    <a:cubicBezTo>
                      <a:pt x="0" y="329"/>
                      <a:pt x="60" y="507"/>
                      <a:pt x="215" y="579"/>
                    </a:cubicBezTo>
                    <a:cubicBezTo>
                      <a:pt x="1381" y="1138"/>
                      <a:pt x="2132" y="2341"/>
                      <a:pt x="2132" y="3627"/>
                    </a:cubicBezTo>
                    <a:cubicBezTo>
                      <a:pt x="2132" y="4186"/>
                      <a:pt x="1989" y="4734"/>
                      <a:pt x="1739" y="5222"/>
                    </a:cubicBezTo>
                    <a:cubicBezTo>
                      <a:pt x="1655" y="5365"/>
                      <a:pt x="1715" y="5555"/>
                      <a:pt x="1858" y="5639"/>
                    </a:cubicBezTo>
                    <a:cubicBezTo>
                      <a:pt x="1905" y="5663"/>
                      <a:pt x="1965" y="5674"/>
                      <a:pt x="2012" y="5674"/>
                    </a:cubicBezTo>
                    <a:cubicBezTo>
                      <a:pt x="2120" y="5674"/>
                      <a:pt x="2227" y="5615"/>
                      <a:pt x="2274" y="5508"/>
                    </a:cubicBezTo>
                    <a:cubicBezTo>
                      <a:pt x="2584" y="4936"/>
                      <a:pt x="2751" y="4281"/>
                      <a:pt x="2751" y="3627"/>
                    </a:cubicBezTo>
                    <a:cubicBezTo>
                      <a:pt x="2751" y="2865"/>
                      <a:pt x="2524" y="2115"/>
                      <a:pt x="2120" y="1472"/>
                    </a:cubicBezTo>
                    <a:cubicBezTo>
                      <a:pt x="1715" y="852"/>
                      <a:pt x="1143" y="352"/>
                      <a:pt x="477" y="31"/>
                    </a:cubicBezTo>
                    <a:cubicBezTo>
                      <a:pt x="433" y="11"/>
                      <a:pt x="387" y="1"/>
                      <a:pt x="3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339;p21">
                <a:extLst>
                  <a:ext uri="{FF2B5EF4-FFF2-40B4-BE49-F238E27FC236}">
                    <a16:creationId xmlns:a16="http://schemas.microsoft.com/office/drawing/2014/main" id="{B7BA923D-FC62-AABA-11A6-888CCEC03CB1}"/>
                  </a:ext>
                </a:extLst>
              </p:cNvPr>
              <p:cNvSpPr/>
              <p:nvPr/>
            </p:nvSpPr>
            <p:spPr>
              <a:xfrm>
                <a:off x="3049341" y="2562990"/>
                <a:ext cx="445903" cy="439501"/>
              </a:xfrm>
              <a:custGeom>
                <a:avLst/>
                <a:gdLst/>
                <a:ahLst/>
                <a:cxnLst/>
                <a:rect l="l" t="t" r="r" b="b"/>
                <a:pathLst>
                  <a:path w="15741" h="15515" extrusionOk="0">
                    <a:moveTo>
                      <a:pt x="8943" y="596"/>
                    </a:moveTo>
                    <a:cubicBezTo>
                      <a:pt x="9383" y="596"/>
                      <a:pt x="9740" y="977"/>
                      <a:pt x="9740" y="1418"/>
                    </a:cubicBezTo>
                    <a:cubicBezTo>
                      <a:pt x="9740" y="1858"/>
                      <a:pt x="9383" y="2239"/>
                      <a:pt x="8943" y="2239"/>
                    </a:cubicBezTo>
                    <a:lnTo>
                      <a:pt x="1418" y="2239"/>
                    </a:lnTo>
                    <a:cubicBezTo>
                      <a:pt x="977" y="2239"/>
                      <a:pt x="620" y="1858"/>
                      <a:pt x="620" y="1418"/>
                    </a:cubicBezTo>
                    <a:cubicBezTo>
                      <a:pt x="620" y="977"/>
                      <a:pt x="977" y="596"/>
                      <a:pt x="1418" y="596"/>
                    </a:cubicBezTo>
                    <a:close/>
                    <a:moveTo>
                      <a:pt x="12574" y="2834"/>
                    </a:moveTo>
                    <a:cubicBezTo>
                      <a:pt x="13014" y="2834"/>
                      <a:pt x="13372" y="3215"/>
                      <a:pt x="13372" y="3656"/>
                    </a:cubicBezTo>
                    <a:cubicBezTo>
                      <a:pt x="13372" y="4096"/>
                      <a:pt x="13014" y="4466"/>
                      <a:pt x="12574" y="4466"/>
                    </a:cubicBezTo>
                    <a:lnTo>
                      <a:pt x="5037" y="4466"/>
                    </a:lnTo>
                    <a:cubicBezTo>
                      <a:pt x="4597" y="4466"/>
                      <a:pt x="4240" y="4096"/>
                      <a:pt x="4240" y="3656"/>
                    </a:cubicBezTo>
                    <a:cubicBezTo>
                      <a:pt x="4240" y="3215"/>
                      <a:pt x="4597" y="2834"/>
                      <a:pt x="5037" y="2834"/>
                    </a:cubicBezTo>
                    <a:close/>
                    <a:moveTo>
                      <a:pt x="10609" y="5061"/>
                    </a:moveTo>
                    <a:cubicBezTo>
                      <a:pt x="10728" y="5061"/>
                      <a:pt x="10848" y="5073"/>
                      <a:pt x="10955" y="5120"/>
                    </a:cubicBezTo>
                    <a:cubicBezTo>
                      <a:pt x="10812" y="5108"/>
                      <a:pt x="10657" y="5061"/>
                      <a:pt x="10514" y="5061"/>
                    </a:cubicBezTo>
                    <a:close/>
                    <a:moveTo>
                      <a:pt x="10514" y="5061"/>
                    </a:moveTo>
                    <a:cubicBezTo>
                      <a:pt x="9074" y="5061"/>
                      <a:pt x="7764" y="5656"/>
                      <a:pt x="6811" y="6549"/>
                    </a:cubicBezTo>
                    <a:lnTo>
                      <a:pt x="3073" y="6549"/>
                    </a:lnTo>
                    <a:cubicBezTo>
                      <a:pt x="2632" y="6549"/>
                      <a:pt x="2275" y="6251"/>
                      <a:pt x="2275" y="5811"/>
                    </a:cubicBezTo>
                    <a:cubicBezTo>
                      <a:pt x="2275" y="5370"/>
                      <a:pt x="2632" y="5061"/>
                      <a:pt x="3073" y="5061"/>
                    </a:cubicBezTo>
                    <a:close/>
                    <a:moveTo>
                      <a:pt x="6287" y="7299"/>
                    </a:moveTo>
                    <a:cubicBezTo>
                      <a:pt x="5942" y="7740"/>
                      <a:pt x="5668" y="8192"/>
                      <a:pt x="5502" y="8788"/>
                    </a:cubicBezTo>
                    <a:lnTo>
                      <a:pt x="3073" y="8788"/>
                    </a:lnTo>
                    <a:cubicBezTo>
                      <a:pt x="2632" y="8788"/>
                      <a:pt x="2275" y="8490"/>
                      <a:pt x="2275" y="8037"/>
                    </a:cubicBezTo>
                    <a:cubicBezTo>
                      <a:pt x="2275" y="7597"/>
                      <a:pt x="2632" y="7299"/>
                      <a:pt x="3073" y="7299"/>
                    </a:cubicBezTo>
                    <a:close/>
                    <a:moveTo>
                      <a:pt x="5359" y="9383"/>
                    </a:moveTo>
                    <a:cubicBezTo>
                      <a:pt x="5311" y="9680"/>
                      <a:pt x="5287" y="9966"/>
                      <a:pt x="5287" y="10264"/>
                    </a:cubicBezTo>
                    <a:cubicBezTo>
                      <a:pt x="5287" y="10514"/>
                      <a:pt x="5311" y="10871"/>
                      <a:pt x="5335" y="11014"/>
                    </a:cubicBezTo>
                    <a:lnTo>
                      <a:pt x="3073" y="11014"/>
                    </a:lnTo>
                    <a:cubicBezTo>
                      <a:pt x="2632" y="11014"/>
                      <a:pt x="2275" y="10645"/>
                      <a:pt x="2275" y="10204"/>
                    </a:cubicBezTo>
                    <a:cubicBezTo>
                      <a:pt x="2275" y="9764"/>
                      <a:pt x="2632" y="9383"/>
                      <a:pt x="3073" y="9383"/>
                    </a:cubicBezTo>
                    <a:close/>
                    <a:moveTo>
                      <a:pt x="5466" y="11609"/>
                    </a:moveTo>
                    <a:cubicBezTo>
                      <a:pt x="5621" y="12205"/>
                      <a:pt x="5871" y="12800"/>
                      <a:pt x="6204" y="13252"/>
                    </a:cubicBezTo>
                    <a:lnTo>
                      <a:pt x="3073" y="13252"/>
                    </a:lnTo>
                    <a:cubicBezTo>
                      <a:pt x="2632" y="13252"/>
                      <a:pt x="2275" y="12871"/>
                      <a:pt x="2275" y="12431"/>
                    </a:cubicBezTo>
                    <a:cubicBezTo>
                      <a:pt x="2275" y="11990"/>
                      <a:pt x="2632" y="11609"/>
                      <a:pt x="3073" y="11609"/>
                    </a:cubicBezTo>
                    <a:close/>
                    <a:moveTo>
                      <a:pt x="10514" y="5692"/>
                    </a:moveTo>
                    <a:cubicBezTo>
                      <a:pt x="13050" y="5692"/>
                      <a:pt x="15122" y="7764"/>
                      <a:pt x="15122" y="10300"/>
                    </a:cubicBezTo>
                    <a:cubicBezTo>
                      <a:pt x="15122" y="12848"/>
                      <a:pt x="13050" y="14919"/>
                      <a:pt x="10514" y="14919"/>
                    </a:cubicBezTo>
                    <a:cubicBezTo>
                      <a:pt x="7966" y="14919"/>
                      <a:pt x="5906" y="12848"/>
                      <a:pt x="5906" y="10300"/>
                    </a:cubicBezTo>
                    <a:cubicBezTo>
                      <a:pt x="5906" y="7764"/>
                      <a:pt x="7966" y="5692"/>
                      <a:pt x="10514" y="5692"/>
                    </a:cubicBezTo>
                    <a:close/>
                    <a:moveTo>
                      <a:pt x="1418" y="1"/>
                    </a:moveTo>
                    <a:cubicBezTo>
                      <a:pt x="632" y="1"/>
                      <a:pt x="1" y="644"/>
                      <a:pt x="1" y="1418"/>
                    </a:cubicBezTo>
                    <a:cubicBezTo>
                      <a:pt x="1" y="2203"/>
                      <a:pt x="632" y="2834"/>
                      <a:pt x="1418" y="2834"/>
                    </a:cubicBezTo>
                    <a:lnTo>
                      <a:pt x="3870" y="2834"/>
                    </a:lnTo>
                    <a:cubicBezTo>
                      <a:pt x="3716" y="2977"/>
                      <a:pt x="3632" y="3358"/>
                      <a:pt x="3632" y="3656"/>
                    </a:cubicBezTo>
                    <a:cubicBezTo>
                      <a:pt x="3632" y="3954"/>
                      <a:pt x="3716" y="4168"/>
                      <a:pt x="3870" y="4466"/>
                    </a:cubicBezTo>
                    <a:lnTo>
                      <a:pt x="3073" y="4466"/>
                    </a:lnTo>
                    <a:cubicBezTo>
                      <a:pt x="2299" y="4466"/>
                      <a:pt x="1656" y="5073"/>
                      <a:pt x="1656" y="5847"/>
                    </a:cubicBezTo>
                    <a:cubicBezTo>
                      <a:pt x="1656" y="6299"/>
                      <a:pt x="1870" y="6680"/>
                      <a:pt x="2192" y="6942"/>
                    </a:cubicBezTo>
                    <a:cubicBezTo>
                      <a:pt x="1870" y="7204"/>
                      <a:pt x="1656" y="7585"/>
                      <a:pt x="1656" y="8037"/>
                    </a:cubicBezTo>
                    <a:cubicBezTo>
                      <a:pt x="1656" y="8490"/>
                      <a:pt x="1870" y="8883"/>
                      <a:pt x="2192" y="9145"/>
                    </a:cubicBezTo>
                    <a:cubicBezTo>
                      <a:pt x="1870" y="9395"/>
                      <a:pt x="1656" y="9800"/>
                      <a:pt x="1656" y="10240"/>
                    </a:cubicBezTo>
                    <a:cubicBezTo>
                      <a:pt x="1656" y="10693"/>
                      <a:pt x="1870" y="11097"/>
                      <a:pt x="2192" y="11347"/>
                    </a:cubicBezTo>
                    <a:cubicBezTo>
                      <a:pt x="1870" y="11609"/>
                      <a:pt x="1656" y="12002"/>
                      <a:pt x="1656" y="12443"/>
                    </a:cubicBezTo>
                    <a:cubicBezTo>
                      <a:pt x="1656" y="13229"/>
                      <a:pt x="2299" y="13848"/>
                      <a:pt x="3073" y="13848"/>
                    </a:cubicBezTo>
                    <a:lnTo>
                      <a:pt x="6692" y="13848"/>
                    </a:lnTo>
                    <a:cubicBezTo>
                      <a:pt x="7657" y="14895"/>
                      <a:pt x="9014" y="15515"/>
                      <a:pt x="10514" y="15515"/>
                    </a:cubicBezTo>
                    <a:cubicBezTo>
                      <a:pt x="13395" y="15515"/>
                      <a:pt x="15741" y="13193"/>
                      <a:pt x="15741" y="10312"/>
                    </a:cubicBezTo>
                    <a:cubicBezTo>
                      <a:pt x="15741" y="7918"/>
                      <a:pt x="14110" y="5906"/>
                      <a:pt x="11907" y="5299"/>
                    </a:cubicBezTo>
                    <a:cubicBezTo>
                      <a:pt x="11871" y="5204"/>
                      <a:pt x="11824" y="5061"/>
                      <a:pt x="11776" y="5061"/>
                    </a:cubicBezTo>
                    <a:lnTo>
                      <a:pt x="12574" y="5061"/>
                    </a:lnTo>
                    <a:cubicBezTo>
                      <a:pt x="13348" y="5061"/>
                      <a:pt x="13991" y="4430"/>
                      <a:pt x="13991" y="3656"/>
                    </a:cubicBezTo>
                    <a:cubicBezTo>
                      <a:pt x="13991" y="2870"/>
                      <a:pt x="13348" y="2239"/>
                      <a:pt x="12574" y="2239"/>
                    </a:cubicBezTo>
                    <a:lnTo>
                      <a:pt x="10109" y="2239"/>
                    </a:lnTo>
                    <a:cubicBezTo>
                      <a:pt x="10264" y="1941"/>
                      <a:pt x="10359" y="1727"/>
                      <a:pt x="10359" y="1429"/>
                    </a:cubicBezTo>
                    <a:cubicBezTo>
                      <a:pt x="10359" y="656"/>
                      <a:pt x="9728" y="1"/>
                      <a:pt x="8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6" name="Google Shape;340;p21">
              <a:extLst>
                <a:ext uri="{FF2B5EF4-FFF2-40B4-BE49-F238E27FC236}">
                  <a16:creationId xmlns:a16="http://schemas.microsoft.com/office/drawing/2014/main" id="{22404F28-AD19-4F38-A3AA-78FA5ED6E9E2}"/>
                </a:ext>
              </a:extLst>
            </p:cNvPr>
            <p:cNvSpPr/>
            <p:nvPr/>
          </p:nvSpPr>
          <p:spPr>
            <a:xfrm>
              <a:off x="2559294" y="2070564"/>
              <a:ext cx="1424335" cy="1424335"/>
            </a:xfrm>
            <a:custGeom>
              <a:avLst/>
              <a:gdLst/>
              <a:ahLst/>
              <a:cxnLst/>
              <a:rect l="l" t="t" r="r" b="b"/>
              <a:pathLst>
                <a:path w="50281" h="50281" extrusionOk="0">
                  <a:moveTo>
                    <a:pt x="25134" y="4430"/>
                  </a:moveTo>
                  <a:cubicBezTo>
                    <a:pt x="36552" y="4430"/>
                    <a:pt x="45839" y="13717"/>
                    <a:pt x="45839" y="25135"/>
                  </a:cubicBezTo>
                  <a:cubicBezTo>
                    <a:pt x="45839" y="36553"/>
                    <a:pt x="36552" y="45840"/>
                    <a:pt x="25134" y="45840"/>
                  </a:cubicBezTo>
                  <a:cubicBezTo>
                    <a:pt x="13716" y="45840"/>
                    <a:pt x="4429" y="36553"/>
                    <a:pt x="4429" y="25135"/>
                  </a:cubicBezTo>
                  <a:cubicBezTo>
                    <a:pt x="4429" y="13717"/>
                    <a:pt x="13716" y="4430"/>
                    <a:pt x="25134" y="4430"/>
                  </a:cubicBezTo>
                  <a:close/>
                  <a:moveTo>
                    <a:pt x="25134" y="1"/>
                  </a:moveTo>
                  <a:cubicBezTo>
                    <a:pt x="11252" y="1"/>
                    <a:pt x="0" y="11252"/>
                    <a:pt x="0" y="25135"/>
                  </a:cubicBezTo>
                  <a:cubicBezTo>
                    <a:pt x="0" y="39017"/>
                    <a:pt x="11252" y="50281"/>
                    <a:pt x="25134" y="50281"/>
                  </a:cubicBezTo>
                  <a:cubicBezTo>
                    <a:pt x="39017" y="50281"/>
                    <a:pt x="50280" y="39017"/>
                    <a:pt x="50280" y="25135"/>
                  </a:cubicBezTo>
                  <a:cubicBezTo>
                    <a:pt x="50280" y="11252"/>
                    <a:pt x="39017" y="1"/>
                    <a:pt x="251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341;p21">
              <a:extLst>
                <a:ext uri="{FF2B5EF4-FFF2-40B4-BE49-F238E27FC236}">
                  <a16:creationId xmlns:a16="http://schemas.microsoft.com/office/drawing/2014/main" id="{C07A37A8-60FC-2DCE-2FB2-DBDAA2DBEE18}"/>
                </a:ext>
              </a:extLst>
            </p:cNvPr>
            <p:cNvSpPr/>
            <p:nvPr/>
          </p:nvSpPr>
          <p:spPr>
            <a:xfrm>
              <a:off x="2559634" y="2794714"/>
              <a:ext cx="1423655" cy="700199"/>
            </a:xfrm>
            <a:custGeom>
              <a:avLst/>
              <a:gdLst/>
              <a:ahLst/>
              <a:cxnLst/>
              <a:rect l="l" t="t" r="r" b="b"/>
              <a:pathLst>
                <a:path w="50257" h="24718" extrusionOk="0">
                  <a:moveTo>
                    <a:pt x="0" y="0"/>
                  </a:moveTo>
                  <a:cubicBezTo>
                    <a:pt x="226" y="13681"/>
                    <a:pt x="11382" y="24718"/>
                    <a:pt x="25122" y="24718"/>
                  </a:cubicBezTo>
                  <a:cubicBezTo>
                    <a:pt x="38862" y="24718"/>
                    <a:pt x="50030" y="13681"/>
                    <a:pt x="50256" y="0"/>
                  </a:cubicBezTo>
                  <a:lnTo>
                    <a:pt x="45815" y="0"/>
                  </a:lnTo>
                  <a:cubicBezTo>
                    <a:pt x="45589" y="11216"/>
                    <a:pt x="36397" y="20277"/>
                    <a:pt x="25122" y="20277"/>
                  </a:cubicBezTo>
                  <a:cubicBezTo>
                    <a:pt x="13847" y="20277"/>
                    <a:pt x="4655" y="11216"/>
                    <a:pt x="4429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342;p21">
              <a:extLst>
                <a:ext uri="{FF2B5EF4-FFF2-40B4-BE49-F238E27FC236}">
                  <a16:creationId xmlns:a16="http://schemas.microsoft.com/office/drawing/2014/main" id="{A692D879-4A90-7D2F-6814-E44BDE0E8548}"/>
                </a:ext>
              </a:extLst>
            </p:cNvPr>
            <p:cNvSpPr/>
            <p:nvPr/>
          </p:nvSpPr>
          <p:spPr>
            <a:xfrm>
              <a:off x="3791025" y="2662819"/>
              <a:ext cx="263786" cy="263786"/>
            </a:xfrm>
            <a:custGeom>
              <a:avLst/>
              <a:gdLst/>
              <a:ahLst/>
              <a:cxnLst/>
              <a:rect l="l" t="t" r="r" b="b"/>
              <a:pathLst>
                <a:path w="9312" h="9312" extrusionOk="0">
                  <a:moveTo>
                    <a:pt x="4656" y="1"/>
                  </a:moveTo>
                  <a:cubicBezTo>
                    <a:pt x="2084" y="1"/>
                    <a:pt x="1" y="2085"/>
                    <a:pt x="1" y="4656"/>
                  </a:cubicBezTo>
                  <a:cubicBezTo>
                    <a:pt x="1" y="7228"/>
                    <a:pt x="2084" y="9312"/>
                    <a:pt x="4656" y="9312"/>
                  </a:cubicBezTo>
                  <a:cubicBezTo>
                    <a:pt x="7228" y="9312"/>
                    <a:pt x="9311" y="7228"/>
                    <a:pt x="9311" y="4656"/>
                  </a:cubicBezTo>
                  <a:cubicBezTo>
                    <a:pt x="9311" y="2085"/>
                    <a:pt x="7228" y="1"/>
                    <a:pt x="4656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343;p21">
              <a:extLst>
                <a:ext uri="{FF2B5EF4-FFF2-40B4-BE49-F238E27FC236}">
                  <a16:creationId xmlns:a16="http://schemas.microsoft.com/office/drawing/2014/main" id="{DB8C70F1-B2DB-E322-6FF7-6885D11BAA72}"/>
                </a:ext>
              </a:extLst>
            </p:cNvPr>
            <p:cNvSpPr/>
            <p:nvPr/>
          </p:nvSpPr>
          <p:spPr>
            <a:xfrm>
              <a:off x="3847030" y="2718823"/>
              <a:ext cx="151467" cy="151467"/>
            </a:xfrm>
            <a:custGeom>
              <a:avLst/>
              <a:gdLst/>
              <a:ahLst/>
              <a:cxnLst/>
              <a:rect l="l" t="t" r="r" b="b"/>
              <a:pathLst>
                <a:path w="5347" h="5347" extrusionOk="0">
                  <a:moveTo>
                    <a:pt x="2679" y="0"/>
                  </a:moveTo>
                  <a:cubicBezTo>
                    <a:pt x="1191" y="0"/>
                    <a:pt x="0" y="1191"/>
                    <a:pt x="0" y="2679"/>
                  </a:cubicBezTo>
                  <a:cubicBezTo>
                    <a:pt x="0" y="4156"/>
                    <a:pt x="1191" y="5346"/>
                    <a:pt x="2679" y="5346"/>
                  </a:cubicBezTo>
                  <a:cubicBezTo>
                    <a:pt x="4156" y="5346"/>
                    <a:pt x="5346" y="4156"/>
                    <a:pt x="5346" y="2679"/>
                  </a:cubicBezTo>
                  <a:cubicBezTo>
                    <a:pt x="5346" y="1191"/>
                    <a:pt x="4156" y="0"/>
                    <a:pt x="26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44;p21">
              <a:extLst>
                <a:ext uri="{FF2B5EF4-FFF2-40B4-BE49-F238E27FC236}">
                  <a16:creationId xmlns:a16="http://schemas.microsoft.com/office/drawing/2014/main" id="{D9823E85-0075-2DE0-1592-A7A356EC5E72}"/>
                </a:ext>
              </a:extLst>
            </p:cNvPr>
            <p:cNvSpPr txBox="1"/>
            <p:nvPr/>
          </p:nvSpPr>
          <p:spPr>
            <a:xfrm>
              <a:off x="1989658" y="1112613"/>
              <a:ext cx="2595127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b="1" dirty="0">
                  <a:solidFill>
                    <a:srgbClr val="69E78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GS-BS Tôn Thất Tùng</a:t>
              </a:r>
              <a:endParaRPr sz="2267" b="1" dirty="0">
                <a:solidFill>
                  <a:srgbClr val="69E78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47EB3B1-E061-53F0-6259-7C6E1972FA25}"/>
              </a:ext>
            </a:extLst>
          </p:cNvPr>
          <p:cNvSpPr/>
          <p:nvPr/>
        </p:nvSpPr>
        <p:spPr>
          <a:xfrm>
            <a:off x="340814" y="4156147"/>
            <a:ext cx="2096086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Có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công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dựng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nước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32E5515-2B68-2157-D4D8-C4D812BEE819}"/>
              </a:ext>
            </a:extLst>
          </p:cNvPr>
          <p:cNvSpPr/>
          <p:nvPr/>
        </p:nvSpPr>
        <p:spPr>
          <a:xfrm>
            <a:off x="1783331" y="679125"/>
            <a:ext cx="2973497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Đánh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đuổi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quân</a:t>
            </a:r>
            <a:r>
              <a:rPr lang="en-US" sz="2800" dirty="0">
                <a:solidFill>
                  <a:srgbClr val="7030A0"/>
                </a:solidFill>
              </a:rPr>
              <a:t> Nam </a:t>
            </a:r>
            <a:r>
              <a:rPr lang="en-US" sz="2800" dirty="0" err="1">
                <a:solidFill>
                  <a:srgbClr val="7030A0"/>
                </a:solidFill>
              </a:rPr>
              <a:t>Hán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4F8C1EC-77EA-2510-5E0A-3D90378CCB80}"/>
              </a:ext>
            </a:extLst>
          </p:cNvPr>
          <p:cNvSpPr/>
          <p:nvPr/>
        </p:nvSpPr>
        <p:spPr>
          <a:xfrm>
            <a:off x="2609624" y="4177648"/>
            <a:ext cx="4604825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“</a:t>
            </a:r>
            <a:r>
              <a:rPr lang="en-US" sz="2800" dirty="0" err="1">
                <a:solidFill>
                  <a:srgbClr val="7030A0"/>
                </a:solidFill>
              </a:rPr>
              <a:t>Nhằm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thẳng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quân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thù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bắn</a:t>
            </a:r>
            <a:r>
              <a:rPr lang="en-US" sz="2800" dirty="0">
                <a:solidFill>
                  <a:srgbClr val="7030A0"/>
                </a:solidFill>
              </a:rPr>
              <a:t>”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C1CC53-ABC8-E61A-B37F-CE16F62BF291}"/>
              </a:ext>
            </a:extLst>
          </p:cNvPr>
          <p:cNvSpPr/>
          <p:nvPr/>
        </p:nvSpPr>
        <p:spPr>
          <a:xfrm>
            <a:off x="2609624" y="5379170"/>
            <a:ext cx="4604824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Biểu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tượng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tuổi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trẻ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yêu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nước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09B0CB-A2E6-05F7-7D00-7A8336F22B60}"/>
              </a:ext>
            </a:extLst>
          </p:cNvPr>
          <p:cNvSpPr/>
          <p:nvPr/>
        </p:nvSpPr>
        <p:spPr>
          <a:xfrm>
            <a:off x="5165215" y="814393"/>
            <a:ext cx="3380936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Dự</a:t>
            </a:r>
            <a:r>
              <a:rPr lang="en-US" sz="2800" dirty="0">
                <a:solidFill>
                  <a:srgbClr val="7030A0"/>
                </a:solidFill>
              </a:rPr>
              <a:t> Word Cup 2023, </a:t>
            </a:r>
          </a:p>
          <a:p>
            <a:pPr algn="ctr"/>
            <a:r>
              <a:rPr lang="en-US" sz="2800" dirty="0" err="1">
                <a:solidFill>
                  <a:srgbClr val="7030A0"/>
                </a:solidFill>
              </a:rPr>
              <a:t>vô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địch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Đông</a:t>
            </a:r>
            <a:r>
              <a:rPr lang="en-US" sz="2800" dirty="0">
                <a:solidFill>
                  <a:srgbClr val="7030A0"/>
                </a:solidFill>
              </a:rPr>
              <a:t> Nam Á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FC649FF-4C88-1E40-3AEA-8131673E6F7D}"/>
              </a:ext>
            </a:extLst>
          </p:cNvPr>
          <p:cNvSpPr/>
          <p:nvPr/>
        </p:nvSpPr>
        <p:spPr>
          <a:xfrm>
            <a:off x="7435252" y="4214801"/>
            <a:ext cx="3887374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Tác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giả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bài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Tiến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Quân</a:t>
            </a:r>
            <a:r>
              <a:rPr lang="en-US" sz="2800" dirty="0">
                <a:solidFill>
                  <a:srgbClr val="7030A0"/>
                </a:solidFill>
              </a:rPr>
              <a:t> Ca (</a:t>
            </a:r>
            <a:r>
              <a:rPr lang="en-US" sz="2800" dirty="0" err="1">
                <a:solidFill>
                  <a:srgbClr val="7030A0"/>
                </a:solidFill>
              </a:rPr>
              <a:t>Quốc</a:t>
            </a:r>
            <a:r>
              <a:rPr lang="en-US" sz="2800" dirty="0">
                <a:solidFill>
                  <a:srgbClr val="7030A0"/>
                </a:solidFill>
              </a:rPr>
              <a:t> ca)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18BF9B7-D4D2-B0CC-C673-29AD42E0CD54}"/>
              </a:ext>
            </a:extLst>
          </p:cNvPr>
          <p:cNvSpPr/>
          <p:nvPr/>
        </p:nvSpPr>
        <p:spPr>
          <a:xfrm>
            <a:off x="8774398" y="836463"/>
            <a:ext cx="3369213" cy="815926"/>
          </a:xfrm>
          <a:prstGeom prst="roundRect">
            <a:avLst/>
          </a:prstGeom>
          <a:solidFill>
            <a:srgbClr val="EEF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</a:rPr>
              <a:t>Tác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giả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phương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pháp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7030A0"/>
                </a:solidFill>
              </a:rPr>
              <a:t>mổ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gan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khô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11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94480B-2836-DC92-7335-770D4F601F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-89688" y="-8262257"/>
            <a:ext cx="24362851" cy="16516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E21236-CEF1-7727-ECE5-BEF8A6DFA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040" y="2909114"/>
            <a:ext cx="4433085" cy="4412807"/>
          </a:xfrm>
          <a:prstGeom prst="rect">
            <a:avLst/>
          </a:prstGeom>
        </p:spPr>
      </p:pic>
      <p:pic>
        <p:nvPicPr>
          <p:cNvPr id="4" name="10 Second Countdown Timer - EXPLODING  NUMBERS">
            <a:hlinkClick r:id="" action="ppaction://media"/>
            <a:extLst>
              <a:ext uri="{FF2B5EF4-FFF2-40B4-BE49-F238E27FC236}">
                <a16:creationId xmlns:a16="http://schemas.microsoft.com/office/drawing/2014/main" id="{A1FD0EE9-03C6-E5CF-001D-7E35A7D2E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47891" y="4964017"/>
            <a:ext cx="2846786" cy="189398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07E7078-5DD4-C045-39B5-5744E6E6B63A}"/>
              </a:ext>
            </a:extLst>
          </p:cNvPr>
          <p:cNvSpPr/>
          <p:nvPr/>
        </p:nvSpPr>
        <p:spPr>
          <a:xfrm>
            <a:off x="13198913" y="-4225"/>
            <a:ext cx="2971892" cy="179469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65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8788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20460A-9027-8A70-234D-D80EDEE9E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-7148945"/>
            <a:ext cx="17768087" cy="15287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E21236-CEF1-7727-ECE5-BEF8A6DFA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57" y="2658742"/>
            <a:ext cx="4433085" cy="4412807"/>
          </a:xfrm>
          <a:prstGeom prst="rect">
            <a:avLst/>
          </a:prstGeom>
        </p:spPr>
      </p:pic>
      <p:pic>
        <p:nvPicPr>
          <p:cNvPr id="4" name="10 Second Countdown Timer - EXPLODING  NUMBERS">
            <a:hlinkClick r:id="" action="ppaction://media"/>
            <a:extLst>
              <a:ext uri="{FF2B5EF4-FFF2-40B4-BE49-F238E27FC236}">
                <a16:creationId xmlns:a16="http://schemas.microsoft.com/office/drawing/2014/main" id="{A1FD0EE9-03C6-E5CF-001D-7E35A7D2E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792" y="4763975"/>
            <a:ext cx="2846786" cy="189398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807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8788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20460A-9027-8A70-234D-D80EDEE9E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-332508" y="-4788790"/>
            <a:ext cx="14239753" cy="11646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E21236-CEF1-7727-ECE5-BEF8A6DFA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151" y="2611448"/>
            <a:ext cx="4433085" cy="4412807"/>
          </a:xfrm>
          <a:prstGeom prst="rect">
            <a:avLst/>
          </a:prstGeom>
        </p:spPr>
      </p:pic>
      <p:pic>
        <p:nvPicPr>
          <p:cNvPr id="4" name="10 Second Countdown Timer - EXPLODING  NUMBERS">
            <a:hlinkClick r:id="" action="ppaction://media"/>
            <a:extLst>
              <a:ext uri="{FF2B5EF4-FFF2-40B4-BE49-F238E27FC236}">
                <a16:creationId xmlns:a16="http://schemas.microsoft.com/office/drawing/2014/main" id="{A1FD0EE9-03C6-E5CF-001D-7E35A7D2E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025" y="4817851"/>
            <a:ext cx="2846786" cy="189398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620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8788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405</Words>
  <Application>Microsoft Office PowerPoint</Application>
  <PresentationFormat>Widescreen</PresentationFormat>
  <Paragraphs>66</Paragraphs>
  <Slides>15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Fira Sans Extra Condensed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9</cp:revision>
  <dcterms:created xsi:type="dcterms:W3CDTF">2024-09-04T08:36:24Z</dcterms:created>
  <dcterms:modified xsi:type="dcterms:W3CDTF">2024-09-06T08:22:44Z</dcterms:modified>
</cp:coreProperties>
</file>