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heme/theme2.xml" ContentType="application/vnd.openxmlformats-officedocument.theme+xml"/>
  <Override PartName="/ppt/tags/tag13.xml" ContentType="application/vnd.openxmlformats-officedocument.presentationml.tags+xml"/>
  <Override PartName="/ppt/notesSlides/notesSlide1.xml" ContentType="application/vnd.openxmlformats-officedocument.presentationml.notesSlide+xml"/>
  <Override PartName="/ppt/tags/tag14.xml" ContentType="application/vnd.openxmlformats-officedocument.presentationml.tags+xml"/>
  <Override PartName="/ppt/notesSlides/notesSlide2.xml" ContentType="application/vnd.openxmlformats-officedocument.presentationml.notesSlide+xml"/>
  <Override PartName="/ppt/tags/tag15.xml" ContentType="application/vnd.openxmlformats-officedocument.presentationml.tags+xml"/>
  <Override PartName="/ppt/notesSlides/notesSlide3.xml" ContentType="application/vnd.openxmlformats-officedocument.presentationml.notesSlide+xml"/>
  <Override PartName="/ppt/tags/tag16.xml" ContentType="application/vnd.openxmlformats-officedocument.presentationml.tags+xml"/>
  <Override PartName="/ppt/notesSlides/notesSlide4.xml" ContentType="application/vnd.openxmlformats-officedocument.presentationml.notesSlide+xml"/>
  <Override PartName="/ppt/tags/tag17.xml" ContentType="application/vnd.openxmlformats-officedocument.presentationml.tags+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461" r:id="rId2"/>
    <p:sldId id="463" r:id="rId3"/>
    <p:sldId id="462" r:id="rId4"/>
    <p:sldId id="310" r:id="rId5"/>
    <p:sldId id="302" r:id="rId6"/>
    <p:sldId id="338" r:id="rId7"/>
    <p:sldId id="465" r:id="rId8"/>
    <p:sldId id="466" r:id="rId9"/>
    <p:sldId id="448" r:id="rId10"/>
    <p:sldId id="289" r:id="rId11"/>
    <p:sldId id="435" r:id="rId12"/>
    <p:sldId id="436" r:id="rId13"/>
    <p:sldId id="437" r:id="rId14"/>
    <p:sldId id="311" r:id="rId15"/>
    <p:sldId id="449" r:id="rId16"/>
    <p:sldId id="467" r:id="rId17"/>
    <p:sldId id="469" r:id="rId18"/>
    <p:sldId id="470" r:id="rId19"/>
    <p:sldId id="451" r:id="rId20"/>
    <p:sldId id="312" r:id="rId21"/>
    <p:sldId id="454" r:id="rId22"/>
    <p:sldId id="455" r:id="rId23"/>
    <p:sldId id="456" r:id="rId24"/>
    <p:sldId id="292" r:id="rId25"/>
    <p:sldId id="443" r:id="rId26"/>
    <p:sldId id="317" r:id="rId27"/>
    <p:sldId id="474" r:id="rId28"/>
    <p:sldId id="471" r:id="rId29"/>
    <p:sldId id="472" r:id="rId30"/>
    <p:sldId id="473" r:id="rId31"/>
    <p:sldId id="318" r:id="rId32"/>
    <p:sldId id="459" r:id="rId33"/>
  </p:sldIdLst>
  <p:sldSz cx="12192000" cy="6858000"/>
  <p:notesSz cx="6858000" cy="9144000"/>
  <p:custDataLst>
    <p:tags r:id="rId3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48D0D"/>
    <a:srgbClr val="C6830D"/>
    <a:srgbClr val="A76E0B"/>
    <a:srgbClr val="A06A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73" autoAdjust="0"/>
    <p:restoredTop sz="90216" autoAdjust="0"/>
  </p:normalViewPr>
  <p:slideViewPr>
    <p:cSldViewPr showGuides="1">
      <p:cViewPr varScale="1">
        <p:scale>
          <a:sx n="62" d="100"/>
          <a:sy n="62" d="100"/>
        </p:scale>
        <p:origin x="1170" y="6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30D372D-16D2-463B-AC5D-8028240C496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5D7C7F5-2CF2-450E-968C-AE38D1E0C210}">
      <dgm:prSet phldrT="[Text]" custT="1">
        <dgm:style>
          <a:lnRef idx="1">
            <a:schemeClr val="accent1"/>
          </a:lnRef>
          <a:fillRef idx="2">
            <a:schemeClr val="accent1"/>
          </a:fillRef>
          <a:effectRef idx="1">
            <a:schemeClr val="accent1"/>
          </a:effectRef>
          <a:fontRef idx="minor">
            <a:schemeClr val="dk1"/>
          </a:fontRef>
        </dgm:style>
      </dgm:prSet>
      <dgm:spPr/>
      <dgm:t>
        <a:bodyPr/>
        <a:lstStyle/>
        <a:p>
          <a:endParaRPr lang="en-US" sz="3500" b="1" dirty="0">
            <a:solidFill>
              <a:schemeClr val="bg1"/>
            </a:solidFill>
            <a:latin typeface="Times New Roman" panose="02020603050405020304" pitchFamily="18" charset="0"/>
            <a:cs typeface="Times New Roman" panose="02020603050405020304" pitchFamily="18" charset="0"/>
          </a:endParaRPr>
        </a:p>
      </dgm:t>
    </dgm:pt>
    <dgm:pt modelId="{7DF92411-89E5-400E-9792-FF35A5CE21FD}" type="parTrans" cxnId="{39250141-E5CA-471B-B4DB-2BED663C9F36}">
      <dgm:prSet/>
      <dgm:spPr/>
      <dgm:t>
        <a:bodyPr/>
        <a:lstStyle/>
        <a:p>
          <a:endParaRPr lang="en-US"/>
        </a:p>
      </dgm:t>
    </dgm:pt>
    <dgm:pt modelId="{C977CD55-2290-449D-AA21-6A706117B848}" type="sibTrans" cxnId="{39250141-E5CA-471B-B4DB-2BED663C9F36}">
      <dgm:prSet/>
      <dgm:spPr/>
      <dgm:t>
        <a:bodyPr/>
        <a:lstStyle/>
        <a:p>
          <a:endParaRPr lang="en-US"/>
        </a:p>
      </dgm:t>
    </dgm:pt>
    <dgm:pt modelId="{F924D158-4B4E-4DA3-AB9C-D9523CA3AA8F}">
      <dgm:prSet phldrT="[Text]" custT="1">
        <dgm:style>
          <a:lnRef idx="1">
            <a:schemeClr val="accent1"/>
          </a:lnRef>
          <a:fillRef idx="2">
            <a:schemeClr val="accent1"/>
          </a:fillRef>
          <a:effectRef idx="1">
            <a:schemeClr val="accent1"/>
          </a:effectRef>
          <a:fontRef idx="minor">
            <a:schemeClr val="dk1"/>
          </a:fontRef>
        </dgm:style>
      </dgm:prSet>
      <dgm:spPr/>
      <dgm:t>
        <a:bodyPr/>
        <a:lstStyle/>
        <a:p>
          <a:endParaRPr lang="en-US" sz="3500" b="1" dirty="0">
            <a:solidFill>
              <a:schemeClr val="bg1"/>
            </a:solidFill>
            <a:latin typeface="Times New Roman" panose="02020603050405020304" pitchFamily="18" charset="0"/>
            <a:cs typeface="Times New Roman" panose="02020603050405020304" pitchFamily="18" charset="0"/>
          </a:endParaRPr>
        </a:p>
      </dgm:t>
    </dgm:pt>
    <dgm:pt modelId="{CDBC7D7A-95CE-41D5-AE5E-1B71573CA284}" type="parTrans" cxnId="{383C3CE0-AB00-40A1-A241-8BBE25511149}">
      <dgm:prSet/>
      <dgm:spPr/>
      <dgm:t>
        <a:bodyPr/>
        <a:lstStyle/>
        <a:p>
          <a:endParaRPr lang="en-US"/>
        </a:p>
      </dgm:t>
    </dgm:pt>
    <dgm:pt modelId="{C2096BAF-C750-40F2-8A0F-FE3EAD3017C7}" type="sibTrans" cxnId="{383C3CE0-AB00-40A1-A241-8BBE25511149}">
      <dgm:prSet/>
      <dgm:spPr/>
      <dgm:t>
        <a:bodyPr/>
        <a:lstStyle/>
        <a:p>
          <a:endParaRPr lang="en-US"/>
        </a:p>
      </dgm:t>
    </dgm:pt>
    <dgm:pt modelId="{22193525-AF16-43FB-91A9-52FFF4BF6EAA}">
      <dgm:prSet phldrT="[Text]" custT="1">
        <dgm:style>
          <a:lnRef idx="1">
            <a:schemeClr val="accent1"/>
          </a:lnRef>
          <a:fillRef idx="2">
            <a:schemeClr val="accent1"/>
          </a:fillRef>
          <a:effectRef idx="1">
            <a:schemeClr val="accent1"/>
          </a:effectRef>
          <a:fontRef idx="minor">
            <a:schemeClr val="dk1"/>
          </a:fontRef>
        </dgm:style>
      </dgm:prSet>
      <dgm:spPr/>
      <dgm:t>
        <a:bodyPr/>
        <a:lstStyle/>
        <a:p>
          <a:endParaRPr lang="en-US" sz="3500" b="1" dirty="0">
            <a:solidFill>
              <a:schemeClr val="bg1"/>
            </a:solidFill>
            <a:latin typeface="Times New Roman" panose="02020603050405020304" pitchFamily="18" charset="0"/>
            <a:cs typeface="Times New Roman" panose="02020603050405020304" pitchFamily="18" charset="0"/>
          </a:endParaRPr>
        </a:p>
      </dgm:t>
    </dgm:pt>
    <dgm:pt modelId="{06A26C96-7458-4A31-97B8-18874E61DDB8}" type="parTrans" cxnId="{D0731583-A1AB-413A-B373-DA9CB5F28115}">
      <dgm:prSet/>
      <dgm:spPr/>
      <dgm:t>
        <a:bodyPr/>
        <a:lstStyle/>
        <a:p>
          <a:endParaRPr lang="en-US"/>
        </a:p>
      </dgm:t>
    </dgm:pt>
    <dgm:pt modelId="{4B8F175F-A0D5-4BBA-AA47-D21E7156187E}" type="sibTrans" cxnId="{D0731583-A1AB-413A-B373-DA9CB5F28115}">
      <dgm:prSet/>
      <dgm:spPr/>
      <dgm:t>
        <a:bodyPr/>
        <a:lstStyle/>
        <a:p>
          <a:endParaRPr lang="en-US"/>
        </a:p>
      </dgm:t>
    </dgm:pt>
    <dgm:pt modelId="{3621C566-0076-41AF-91F4-C955496A1EBC}" type="pres">
      <dgm:prSet presAssocID="{630D372D-16D2-463B-AC5D-8028240C4961}" presName="Name0" presStyleCnt="0">
        <dgm:presLayoutVars>
          <dgm:chMax val="7"/>
          <dgm:chPref val="7"/>
          <dgm:dir/>
        </dgm:presLayoutVars>
      </dgm:prSet>
      <dgm:spPr/>
    </dgm:pt>
    <dgm:pt modelId="{5446C449-3391-4C59-8C6B-88F7AF08750C}" type="pres">
      <dgm:prSet presAssocID="{630D372D-16D2-463B-AC5D-8028240C4961}" presName="Name1" presStyleCnt="0"/>
      <dgm:spPr/>
    </dgm:pt>
    <dgm:pt modelId="{FBA1D91D-C029-4BA7-BC48-E622864BE921}" type="pres">
      <dgm:prSet presAssocID="{630D372D-16D2-463B-AC5D-8028240C4961}" presName="cycle" presStyleCnt="0"/>
      <dgm:spPr/>
    </dgm:pt>
    <dgm:pt modelId="{B15FC339-5B92-4B3A-91DC-FFC0D7F4B235}" type="pres">
      <dgm:prSet presAssocID="{630D372D-16D2-463B-AC5D-8028240C4961}" presName="srcNode" presStyleLbl="node1" presStyleIdx="0" presStyleCnt="3"/>
      <dgm:spPr/>
    </dgm:pt>
    <dgm:pt modelId="{E6556374-8561-4AE8-B8A9-380CEBAAD06E}" type="pres">
      <dgm:prSet presAssocID="{630D372D-16D2-463B-AC5D-8028240C4961}" presName="conn" presStyleLbl="parChTrans1D2" presStyleIdx="0" presStyleCnt="1"/>
      <dgm:spPr/>
    </dgm:pt>
    <dgm:pt modelId="{CAB7069B-EEC6-4011-967D-81E952B4F362}" type="pres">
      <dgm:prSet presAssocID="{630D372D-16D2-463B-AC5D-8028240C4961}" presName="extraNode" presStyleLbl="node1" presStyleIdx="0" presStyleCnt="3"/>
      <dgm:spPr/>
    </dgm:pt>
    <dgm:pt modelId="{06F1C033-300E-4EB7-BC49-650903A20A81}" type="pres">
      <dgm:prSet presAssocID="{630D372D-16D2-463B-AC5D-8028240C4961}" presName="dstNode" presStyleLbl="node1" presStyleIdx="0" presStyleCnt="3"/>
      <dgm:spPr/>
    </dgm:pt>
    <dgm:pt modelId="{2FA0CDD5-BBB3-4C8E-BF3A-597FE989BDD5}" type="pres">
      <dgm:prSet presAssocID="{85D7C7F5-2CF2-450E-968C-AE38D1E0C210}" presName="text_1" presStyleLbl="node1" presStyleIdx="0" presStyleCnt="3" custLinFactNeighborX="228" custLinFactNeighborY="10030">
        <dgm:presLayoutVars>
          <dgm:bulletEnabled val="1"/>
        </dgm:presLayoutVars>
      </dgm:prSet>
      <dgm:spPr/>
    </dgm:pt>
    <dgm:pt modelId="{8B889574-5D4A-4166-BB4C-74493AD7369E}" type="pres">
      <dgm:prSet presAssocID="{85D7C7F5-2CF2-450E-968C-AE38D1E0C210}" presName="accent_1" presStyleCnt="0"/>
      <dgm:spPr/>
    </dgm:pt>
    <dgm:pt modelId="{9F7C5957-FC39-4104-9628-7202615B818E}" type="pres">
      <dgm:prSet presAssocID="{85D7C7F5-2CF2-450E-968C-AE38D1E0C210}" presName="accentRepeatNode" presStyleLbl="solidFgAcc1" presStyleIdx="0" presStyleCnt="3">
        <dgm:style>
          <a:lnRef idx="2">
            <a:schemeClr val="accent2">
              <a:shade val="50000"/>
            </a:schemeClr>
          </a:lnRef>
          <a:fillRef idx="1">
            <a:schemeClr val="accent2"/>
          </a:fillRef>
          <a:effectRef idx="0">
            <a:schemeClr val="accent2"/>
          </a:effectRef>
          <a:fontRef idx="minor">
            <a:schemeClr val="lt1"/>
          </a:fontRef>
        </dgm:style>
      </dgm:prSet>
      <dgm:spPr/>
    </dgm:pt>
    <dgm:pt modelId="{EA0485F3-824F-4313-833B-AF45565DC3DB}" type="pres">
      <dgm:prSet presAssocID="{F924D158-4B4E-4DA3-AB9C-D9523CA3AA8F}" presName="text_2" presStyleLbl="node1" presStyleIdx="1" presStyleCnt="3">
        <dgm:presLayoutVars>
          <dgm:bulletEnabled val="1"/>
        </dgm:presLayoutVars>
      </dgm:prSet>
      <dgm:spPr/>
    </dgm:pt>
    <dgm:pt modelId="{BC5505D1-0BDC-41F4-B2FD-11D0B841FC7B}" type="pres">
      <dgm:prSet presAssocID="{F924D158-4B4E-4DA3-AB9C-D9523CA3AA8F}" presName="accent_2" presStyleCnt="0"/>
      <dgm:spPr/>
    </dgm:pt>
    <dgm:pt modelId="{9F74CDFA-7EB9-4B50-A66E-2C8F324934E0}" type="pres">
      <dgm:prSet presAssocID="{F924D158-4B4E-4DA3-AB9C-D9523CA3AA8F}" presName="accentRepeatNode" presStyleLbl="solidFgAcc1" presStyleIdx="1" presStyleCnt="3"/>
      <dgm:spPr/>
    </dgm:pt>
    <dgm:pt modelId="{384E5E34-08D6-4743-A323-26F70A513B97}" type="pres">
      <dgm:prSet presAssocID="{22193525-AF16-43FB-91A9-52FFF4BF6EAA}" presName="text_3" presStyleLbl="node1" presStyleIdx="2" presStyleCnt="3">
        <dgm:presLayoutVars>
          <dgm:bulletEnabled val="1"/>
        </dgm:presLayoutVars>
      </dgm:prSet>
      <dgm:spPr/>
    </dgm:pt>
    <dgm:pt modelId="{39079D37-5C72-413E-A0AB-19DD8297E30A}" type="pres">
      <dgm:prSet presAssocID="{22193525-AF16-43FB-91A9-52FFF4BF6EAA}" presName="accent_3" presStyleCnt="0"/>
      <dgm:spPr/>
    </dgm:pt>
    <dgm:pt modelId="{39141A17-DA49-438F-AE54-C721213DDB2C}" type="pres">
      <dgm:prSet presAssocID="{22193525-AF16-43FB-91A9-52FFF4BF6EAA}" presName="accentRepeatNode" presStyleLbl="solidFgAcc1" presStyleIdx="2" presStyleCnt="3">
        <dgm:style>
          <a:lnRef idx="0">
            <a:schemeClr val="accent5"/>
          </a:lnRef>
          <a:fillRef idx="3">
            <a:schemeClr val="accent5"/>
          </a:fillRef>
          <a:effectRef idx="3">
            <a:schemeClr val="accent5"/>
          </a:effectRef>
          <a:fontRef idx="minor">
            <a:schemeClr val="lt1"/>
          </a:fontRef>
        </dgm:style>
      </dgm:prSet>
      <dgm:spPr/>
    </dgm:pt>
  </dgm:ptLst>
  <dgm:cxnLst>
    <dgm:cxn modelId="{39250141-E5CA-471B-B4DB-2BED663C9F36}" srcId="{630D372D-16D2-463B-AC5D-8028240C4961}" destId="{85D7C7F5-2CF2-450E-968C-AE38D1E0C210}" srcOrd="0" destOrd="0" parTransId="{7DF92411-89E5-400E-9792-FF35A5CE21FD}" sibTransId="{C977CD55-2290-449D-AA21-6A706117B848}"/>
    <dgm:cxn modelId="{5910174E-340C-40EB-B3C0-81D827115D47}" type="presOf" srcId="{630D372D-16D2-463B-AC5D-8028240C4961}" destId="{3621C566-0076-41AF-91F4-C955496A1EBC}" srcOrd="0" destOrd="0" presId="urn:microsoft.com/office/officeart/2008/layout/VerticalCurvedList"/>
    <dgm:cxn modelId="{CF477C52-4025-4329-B43D-FDD833CD1E03}" type="presOf" srcId="{F924D158-4B4E-4DA3-AB9C-D9523CA3AA8F}" destId="{EA0485F3-824F-4313-833B-AF45565DC3DB}" srcOrd="0" destOrd="0" presId="urn:microsoft.com/office/officeart/2008/layout/VerticalCurvedList"/>
    <dgm:cxn modelId="{D0731583-A1AB-413A-B373-DA9CB5F28115}" srcId="{630D372D-16D2-463B-AC5D-8028240C4961}" destId="{22193525-AF16-43FB-91A9-52FFF4BF6EAA}" srcOrd="2" destOrd="0" parTransId="{06A26C96-7458-4A31-97B8-18874E61DDB8}" sibTransId="{4B8F175F-A0D5-4BBA-AA47-D21E7156187E}"/>
    <dgm:cxn modelId="{76445191-8BA5-4884-896E-09EF96D228B5}" type="presOf" srcId="{C977CD55-2290-449D-AA21-6A706117B848}" destId="{E6556374-8561-4AE8-B8A9-380CEBAAD06E}" srcOrd="0" destOrd="0" presId="urn:microsoft.com/office/officeart/2008/layout/VerticalCurvedList"/>
    <dgm:cxn modelId="{627E2CC5-7F0C-4B36-B424-15A857594C47}" type="presOf" srcId="{85D7C7F5-2CF2-450E-968C-AE38D1E0C210}" destId="{2FA0CDD5-BBB3-4C8E-BF3A-597FE989BDD5}" srcOrd="0" destOrd="0" presId="urn:microsoft.com/office/officeart/2008/layout/VerticalCurvedList"/>
    <dgm:cxn modelId="{383C3CE0-AB00-40A1-A241-8BBE25511149}" srcId="{630D372D-16D2-463B-AC5D-8028240C4961}" destId="{F924D158-4B4E-4DA3-AB9C-D9523CA3AA8F}" srcOrd="1" destOrd="0" parTransId="{CDBC7D7A-95CE-41D5-AE5E-1B71573CA284}" sibTransId="{C2096BAF-C750-40F2-8A0F-FE3EAD3017C7}"/>
    <dgm:cxn modelId="{294A4CE5-49F3-4152-9040-D634EDC9DB86}" type="presOf" srcId="{22193525-AF16-43FB-91A9-52FFF4BF6EAA}" destId="{384E5E34-08D6-4743-A323-26F70A513B97}" srcOrd="0" destOrd="0" presId="urn:microsoft.com/office/officeart/2008/layout/VerticalCurvedList"/>
    <dgm:cxn modelId="{169AB9B2-DFB8-4FB8-BC44-9F023B7DF16B}" type="presParOf" srcId="{3621C566-0076-41AF-91F4-C955496A1EBC}" destId="{5446C449-3391-4C59-8C6B-88F7AF08750C}" srcOrd="0" destOrd="0" presId="urn:microsoft.com/office/officeart/2008/layout/VerticalCurvedList"/>
    <dgm:cxn modelId="{A6897C01-98D2-4289-9553-B7F80BCA20A0}" type="presParOf" srcId="{5446C449-3391-4C59-8C6B-88F7AF08750C}" destId="{FBA1D91D-C029-4BA7-BC48-E622864BE921}" srcOrd="0" destOrd="0" presId="urn:microsoft.com/office/officeart/2008/layout/VerticalCurvedList"/>
    <dgm:cxn modelId="{3FDD9D69-FAD9-4BA3-BAE8-146A70C339E8}" type="presParOf" srcId="{FBA1D91D-C029-4BA7-BC48-E622864BE921}" destId="{B15FC339-5B92-4B3A-91DC-FFC0D7F4B235}" srcOrd="0" destOrd="0" presId="urn:microsoft.com/office/officeart/2008/layout/VerticalCurvedList"/>
    <dgm:cxn modelId="{056D105A-FE35-4181-B039-F0D3E3A16DED}" type="presParOf" srcId="{FBA1D91D-C029-4BA7-BC48-E622864BE921}" destId="{E6556374-8561-4AE8-B8A9-380CEBAAD06E}" srcOrd="1" destOrd="0" presId="urn:microsoft.com/office/officeart/2008/layout/VerticalCurvedList"/>
    <dgm:cxn modelId="{3104CC87-7BB1-4FBF-9F3E-036578095D3F}" type="presParOf" srcId="{FBA1D91D-C029-4BA7-BC48-E622864BE921}" destId="{CAB7069B-EEC6-4011-967D-81E952B4F362}" srcOrd="2" destOrd="0" presId="urn:microsoft.com/office/officeart/2008/layout/VerticalCurvedList"/>
    <dgm:cxn modelId="{F79E2832-6478-4B68-B6A0-FED018CFEEF2}" type="presParOf" srcId="{FBA1D91D-C029-4BA7-BC48-E622864BE921}" destId="{06F1C033-300E-4EB7-BC49-650903A20A81}" srcOrd="3" destOrd="0" presId="urn:microsoft.com/office/officeart/2008/layout/VerticalCurvedList"/>
    <dgm:cxn modelId="{2A8A0C74-E45C-4503-ACE3-7E9AFFCAE404}" type="presParOf" srcId="{5446C449-3391-4C59-8C6B-88F7AF08750C}" destId="{2FA0CDD5-BBB3-4C8E-BF3A-597FE989BDD5}" srcOrd="1" destOrd="0" presId="urn:microsoft.com/office/officeart/2008/layout/VerticalCurvedList"/>
    <dgm:cxn modelId="{238760E2-B0A2-47E6-82EF-C6EC3CFCB759}" type="presParOf" srcId="{5446C449-3391-4C59-8C6B-88F7AF08750C}" destId="{8B889574-5D4A-4166-BB4C-74493AD7369E}" srcOrd="2" destOrd="0" presId="urn:microsoft.com/office/officeart/2008/layout/VerticalCurvedList"/>
    <dgm:cxn modelId="{D57280C2-E9EA-4933-B6C0-545A04072A35}" type="presParOf" srcId="{8B889574-5D4A-4166-BB4C-74493AD7369E}" destId="{9F7C5957-FC39-4104-9628-7202615B818E}" srcOrd="0" destOrd="0" presId="urn:microsoft.com/office/officeart/2008/layout/VerticalCurvedList"/>
    <dgm:cxn modelId="{83D26F10-DCC5-47D1-A3EC-111CAEDC1CEA}" type="presParOf" srcId="{5446C449-3391-4C59-8C6B-88F7AF08750C}" destId="{EA0485F3-824F-4313-833B-AF45565DC3DB}" srcOrd="3" destOrd="0" presId="urn:microsoft.com/office/officeart/2008/layout/VerticalCurvedList"/>
    <dgm:cxn modelId="{C46356B2-5982-4AF6-9898-4C7F24EF49F8}" type="presParOf" srcId="{5446C449-3391-4C59-8C6B-88F7AF08750C}" destId="{BC5505D1-0BDC-41F4-B2FD-11D0B841FC7B}" srcOrd="4" destOrd="0" presId="urn:microsoft.com/office/officeart/2008/layout/VerticalCurvedList"/>
    <dgm:cxn modelId="{4F59D546-0754-40AF-82D0-890D22632F44}" type="presParOf" srcId="{BC5505D1-0BDC-41F4-B2FD-11D0B841FC7B}" destId="{9F74CDFA-7EB9-4B50-A66E-2C8F324934E0}" srcOrd="0" destOrd="0" presId="urn:microsoft.com/office/officeart/2008/layout/VerticalCurvedList"/>
    <dgm:cxn modelId="{5B1D11A2-91E8-417A-B98D-B52BB77D0345}" type="presParOf" srcId="{5446C449-3391-4C59-8C6B-88F7AF08750C}" destId="{384E5E34-08D6-4743-A323-26F70A513B97}" srcOrd="5" destOrd="0" presId="urn:microsoft.com/office/officeart/2008/layout/VerticalCurvedList"/>
    <dgm:cxn modelId="{1F1464C6-0F9F-4A2E-9369-5B486BBE9CE0}" type="presParOf" srcId="{5446C449-3391-4C59-8C6B-88F7AF08750C}" destId="{39079D37-5C72-413E-A0AB-19DD8297E30A}" srcOrd="6" destOrd="0" presId="urn:microsoft.com/office/officeart/2008/layout/VerticalCurvedList"/>
    <dgm:cxn modelId="{9238CEAC-AB6E-4743-BD75-7CF4D51C7A99}" type="presParOf" srcId="{39079D37-5C72-413E-A0AB-19DD8297E30A}" destId="{39141A17-DA49-438F-AE54-C721213DDB2C}"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30D372D-16D2-463B-AC5D-8028240C496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5D7C7F5-2CF2-450E-968C-AE38D1E0C210}">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da-DK" sz="3500" b="1" dirty="0">
              <a:latin typeface="Times New Roman" panose="02020603050405020304" pitchFamily="18" charset="0"/>
              <a:cs typeface="Times New Roman" panose="02020603050405020304" pitchFamily="18" charset="0"/>
            </a:rPr>
            <a:t>Duyên hải miền trung</a:t>
          </a:r>
          <a:endParaRPr lang="en-US" sz="3500" b="1" dirty="0">
            <a:solidFill>
              <a:schemeClr val="bg1"/>
            </a:solidFill>
            <a:latin typeface="Times New Roman" panose="02020603050405020304" pitchFamily="18" charset="0"/>
            <a:cs typeface="Times New Roman" panose="02020603050405020304" pitchFamily="18" charset="0"/>
          </a:endParaRPr>
        </a:p>
      </dgm:t>
    </dgm:pt>
    <dgm:pt modelId="{7DF92411-89E5-400E-9792-FF35A5CE21FD}" type="parTrans" cxnId="{39250141-E5CA-471B-B4DB-2BED663C9F36}">
      <dgm:prSet/>
      <dgm:spPr/>
      <dgm:t>
        <a:bodyPr/>
        <a:lstStyle/>
        <a:p>
          <a:endParaRPr lang="en-US"/>
        </a:p>
      </dgm:t>
    </dgm:pt>
    <dgm:pt modelId="{C977CD55-2290-449D-AA21-6A706117B848}" type="sibTrans" cxnId="{39250141-E5CA-471B-B4DB-2BED663C9F36}">
      <dgm:prSet/>
      <dgm:spPr/>
      <dgm:t>
        <a:bodyPr/>
        <a:lstStyle/>
        <a:p>
          <a:endParaRPr lang="en-US"/>
        </a:p>
      </dgm:t>
    </dgm:pt>
    <dgm:pt modelId="{F924D158-4B4E-4DA3-AB9C-D9523CA3AA8F}">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da-DK" sz="3500" b="1" dirty="0">
              <a:latin typeface="Times New Roman" panose="02020603050405020304" pitchFamily="18" charset="0"/>
              <a:cs typeface="Times New Roman" panose="02020603050405020304" pitchFamily="18" charset="0"/>
            </a:rPr>
            <a:t>Vùng biển phía Nam</a:t>
          </a:r>
          <a:endParaRPr lang="en-US" sz="3500" b="1" dirty="0">
            <a:solidFill>
              <a:schemeClr val="bg1"/>
            </a:solidFill>
            <a:latin typeface="Times New Roman" panose="02020603050405020304" pitchFamily="18" charset="0"/>
            <a:cs typeface="Times New Roman" panose="02020603050405020304" pitchFamily="18" charset="0"/>
          </a:endParaRPr>
        </a:p>
      </dgm:t>
    </dgm:pt>
    <dgm:pt modelId="{CDBC7D7A-95CE-41D5-AE5E-1B71573CA284}" type="parTrans" cxnId="{383C3CE0-AB00-40A1-A241-8BBE25511149}">
      <dgm:prSet/>
      <dgm:spPr/>
      <dgm:t>
        <a:bodyPr/>
        <a:lstStyle/>
        <a:p>
          <a:endParaRPr lang="en-US"/>
        </a:p>
      </dgm:t>
    </dgm:pt>
    <dgm:pt modelId="{C2096BAF-C750-40F2-8A0F-FE3EAD3017C7}" type="sibTrans" cxnId="{383C3CE0-AB00-40A1-A241-8BBE25511149}">
      <dgm:prSet/>
      <dgm:spPr/>
      <dgm:t>
        <a:bodyPr/>
        <a:lstStyle/>
        <a:p>
          <a:endParaRPr lang="en-US"/>
        </a:p>
      </dgm:t>
    </dgm:pt>
    <dgm:pt modelId="{22193525-AF16-43FB-91A9-52FFF4BF6EAA}">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da-DK" sz="3500" b="1" dirty="0">
              <a:latin typeface="Times New Roman" panose="02020603050405020304" pitchFamily="18" charset="0"/>
              <a:cs typeface="Times New Roman" panose="02020603050405020304" pitchFamily="18" charset="0"/>
            </a:rPr>
            <a:t>Vịnh Bắc Bộ</a:t>
          </a:r>
          <a:endParaRPr lang="en-US" sz="3500" b="1" dirty="0">
            <a:solidFill>
              <a:schemeClr val="bg1"/>
            </a:solidFill>
            <a:latin typeface="Times New Roman" panose="02020603050405020304" pitchFamily="18" charset="0"/>
            <a:cs typeface="Times New Roman" panose="02020603050405020304" pitchFamily="18" charset="0"/>
          </a:endParaRPr>
        </a:p>
      </dgm:t>
    </dgm:pt>
    <dgm:pt modelId="{06A26C96-7458-4A31-97B8-18874E61DDB8}" type="parTrans" cxnId="{D0731583-A1AB-413A-B373-DA9CB5F28115}">
      <dgm:prSet/>
      <dgm:spPr/>
      <dgm:t>
        <a:bodyPr/>
        <a:lstStyle/>
        <a:p>
          <a:endParaRPr lang="en-US"/>
        </a:p>
      </dgm:t>
    </dgm:pt>
    <dgm:pt modelId="{4B8F175F-A0D5-4BBA-AA47-D21E7156187E}" type="sibTrans" cxnId="{D0731583-A1AB-413A-B373-DA9CB5F28115}">
      <dgm:prSet/>
      <dgm:spPr/>
      <dgm:t>
        <a:bodyPr/>
        <a:lstStyle/>
        <a:p>
          <a:endParaRPr lang="en-US"/>
        </a:p>
      </dgm:t>
    </dgm:pt>
    <dgm:pt modelId="{3621C566-0076-41AF-91F4-C955496A1EBC}" type="pres">
      <dgm:prSet presAssocID="{630D372D-16D2-463B-AC5D-8028240C4961}" presName="Name0" presStyleCnt="0">
        <dgm:presLayoutVars>
          <dgm:chMax val="7"/>
          <dgm:chPref val="7"/>
          <dgm:dir/>
        </dgm:presLayoutVars>
      </dgm:prSet>
      <dgm:spPr/>
    </dgm:pt>
    <dgm:pt modelId="{5446C449-3391-4C59-8C6B-88F7AF08750C}" type="pres">
      <dgm:prSet presAssocID="{630D372D-16D2-463B-AC5D-8028240C4961}" presName="Name1" presStyleCnt="0"/>
      <dgm:spPr/>
    </dgm:pt>
    <dgm:pt modelId="{FBA1D91D-C029-4BA7-BC48-E622864BE921}" type="pres">
      <dgm:prSet presAssocID="{630D372D-16D2-463B-AC5D-8028240C4961}" presName="cycle" presStyleCnt="0"/>
      <dgm:spPr/>
    </dgm:pt>
    <dgm:pt modelId="{B15FC339-5B92-4B3A-91DC-FFC0D7F4B235}" type="pres">
      <dgm:prSet presAssocID="{630D372D-16D2-463B-AC5D-8028240C4961}" presName="srcNode" presStyleLbl="node1" presStyleIdx="0" presStyleCnt="3"/>
      <dgm:spPr/>
    </dgm:pt>
    <dgm:pt modelId="{E6556374-8561-4AE8-B8A9-380CEBAAD06E}" type="pres">
      <dgm:prSet presAssocID="{630D372D-16D2-463B-AC5D-8028240C4961}" presName="conn" presStyleLbl="parChTrans1D2" presStyleIdx="0" presStyleCnt="1"/>
      <dgm:spPr/>
    </dgm:pt>
    <dgm:pt modelId="{CAB7069B-EEC6-4011-967D-81E952B4F362}" type="pres">
      <dgm:prSet presAssocID="{630D372D-16D2-463B-AC5D-8028240C4961}" presName="extraNode" presStyleLbl="node1" presStyleIdx="0" presStyleCnt="3"/>
      <dgm:spPr/>
    </dgm:pt>
    <dgm:pt modelId="{06F1C033-300E-4EB7-BC49-650903A20A81}" type="pres">
      <dgm:prSet presAssocID="{630D372D-16D2-463B-AC5D-8028240C4961}" presName="dstNode" presStyleLbl="node1" presStyleIdx="0" presStyleCnt="3"/>
      <dgm:spPr/>
    </dgm:pt>
    <dgm:pt modelId="{2FA0CDD5-BBB3-4C8E-BF3A-597FE989BDD5}" type="pres">
      <dgm:prSet presAssocID="{85D7C7F5-2CF2-450E-968C-AE38D1E0C210}" presName="text_1" presStyleLbl="node1" presStyleIdx="0" presStyleCnt="3">
        <dgm:presLayoutVars>
          <dgm:bulletEnabled val="1"/>
        </dgm:presLayoutVars>
      </dgm:prSet>
      <dgm:spPr/>
    </dgm:pt>
    <dgm:pt modelId="{8B889574-5D4A-4166-BB4C-74493AD7369E}" type="pres">
      <dgm:prSet presAssocID="{85D7C7F5-2CF2-450E-968C-AE38D1E0C210}" presName="accent_1" presStyleCnt="0"/>
      <dgm:spPr/>
    </dgm:pt>
    <dgm:pt modelId="{9F7C5957-FC39-4104-9628-7202615B818E}" type="pres">
      <dgm:prSet presAssocID="{85D7C7F5-2CF2-450E-968C-AE38D1E0C210}" presName="accentRepeatNode" presStyleLbl="solidFgAcc1" presStyleIdx="0" presStyleCnt="3">
        <dgm:style>
          <a:lnRef idx="2">
            <a:schemeClr val="accent2">
              <a:shade val="50000"/>
            </a:schemeClr>
          </a:lnRef>
          <a:fillRef idx="1">
            <a:schemeClr val="accent2"/>
          </a:fillRef>
          <a:effectRef idx="0">
            <a:schemeClr val="accent2"/>
          </a:effectRef>
          <a:fontRef idx="minor">
            <a:schemeClr val="lt1"/>
          </a:fontRef>
        </dgm:style>
      </dgm:prSet>
      <dgm:spPr/>
    </dgm:pt>
    <dgm:pt modelId="{EA0485F3-824F-4313-833B-AF45565DC3DB}" type="pres">
      <dgm:prSet presAssocID="{F924D158-4B4E-4DA3-AB9C-D9523CA3AA8F}" presName="text_2" presStyleLbl="node1" presStyleIdx="1" presStyleCnt="3">
        <dgm:presLayoutVars>
          <dgm:bulletEnabled val="1"/>
        </dgm:presLayoutVars>
      </dgm:prSet>
      <dgm:spPr/>
    </dgm:pt>
    <dgm:pt modelId="{BC5505D1-0BDC-41F4-B2FD-11D0B841FC7B}" type="pres">
      <dgm:prSet presAssocID="{F924D158-4B4E-4DA3-AB9C-D9523CA3AA8F}" presName="accent_2" presStyleCnt="0"/>
      <dgm:spPr/>
    </dgm:pt>
    <dgm:pt modelId="{9F74CDFA-7EB9-4B50-A66E-2C8F324934E0}" type="pres">
      <dgm:prSet presAssocID="{F924D158-4B4E-4DA3-AB9C-D9523CA3AA8F}" presName="accentRepeatNode" presStyleLbl="solidFgAcc1" presStyleIdx="1" presStyleCnt="3"/>
      <dgm:spPr/>
    </dgm:pt>
    <dgm:pt modelId="{384E5E34-08D6-4743-A323-26F70A513B97}" type="pres">
      <dgm:prSet presAssocID="{22193525-AF16-43FB-91A9-52FFF4BF6EAA}" presName="text_3" presStyleLbl="node1" presStyleIdx="2" presStyleCnt="3">
        <dgm:presLayoutVars>
          <dgm:bulletEnabled val="1"/>
        </dgm:presLayoutVars>
      </dgm:prSet>
      <dgm:spPr/>
    </dgm:pt>
    <dgm:pt modelId="{39079D37-5C72-413E-A0AB-19DD8297E30A}" type="pres">
      <dgm:prSet presAssocID="{22193525-AF16-43FB-91A9-52FFF4BF6EAA}" presName="accent_3" presStyleCnt="0"/>
      <dgm:spPr/>
    </dgm:pt>
    <dgm:pt modelId="{39141A17-DA49-438F-AE54-C721213DDB2C}" type="pres">
      <dgm:prSet presAssocID="{22193525-AF16-43FB-91A9-52FFF4BF6EAA}" presName="accentRepeatNode" presStyleLbl="solidFgAcc1" presStyleIdx="2" presStyleCnt="3">
        <dgm:style>
          <a:lnRef idx="0">
            <a:schemeClr val="accent5"/>
          </a:lnRef>
          <a:fillRef idx="3">
            <a:schemeClr val="accent5"/>
          </a:fillRef>
          <a:effectRef idx="3">
            <a:schemeClr val="accent5"/>
          </a:effectRef>
          <a:fontRef idx="minor">
            <a:schemeClr val="lt1"/>
          </a:fontRef>
        </dgm:style>
      </dgm:prSet>
      <dgm:spPr/>
    </dgm:pt>
  </dgm:ptLst>
  <dgm:cxnLst>
    <dgm:cxn modelId="{39250141-E5CA-471B-B4DB-2BED663C9F36}" srcId="{630D372D-16D2-463B-AC5D-8028240C4961}" destId="{85D7C7F5-2CF2-450E-968C-AE38D1E0C210}" srcOrd="0" destOrd="0" parTransId="{7DF92411-89E5-400E-9792-FF35A5CE21FD}" sibTransId="{C977CD55-2290-449D-AA21-6A706117B848}"/>
    <dgm:cxn modelId="{5910174E-340C-40EB-B3C0-81D827115D47}" type="presOf" srcId="{630D372D-16D2-463B-AC5D-8028240C4961}" destId="{3621C566-0076-41AF-91F4-C955496A1EBC}" srcOrd="0" destOrd="0" presId="urn:microsoft.com/office/officeart/2008/layout/VerticalCurvedList"/>
    <dgm:cxn modelId="{CF477C52-4025-4329-B43D-FDD833CD1E03}" type="presOf" srcId="{F924D158-4B4E-4DA3-AB9C-D9523CA3AA8F}" destId="{EA0485F3-824F-4313-833B-AF45565DC3DB}" srcOrd="0" destOrd="0" presId="urn:microsoft.com/office/officeart/2008/layout/VerticalCurvedList"/>
    <dgm:cxn modelId="{D0731583-A1AB-413A-B373-DA9CB5F28115}" srcId="{630D372D-16D2-463B-AC5D-8028240C4961}" destId="{22193525-AF16-43FB-91A9-52FFF4BF6EAA}" srcOrd="2" destOrd="0" parTransId="{06A26C96-7458-4A31-97B8-18874E61DDB8}" sibTransId="{4B8F175F-A0D5-4BBA-AA47-D21E7156187E}"/>
    <dgm:cxn modelId="{76445191-8BA5-4884-896E-09EF96D228B5}" type="presOf" srcId="{C977CD55-2290-449D-AA21-6A706117B848}" destId="{E6556374-8561-4AE8-B8A9-380CEBAAD06E}" srcOrd="0" destOrd="0" presId="urn:microsoft.com/office/officeart/2008/layout/VerticalCurvedList"/>
    <dgm:cxn modelId="{627E2CC5-7F0C-4B36-B424-15A857594C47}" type="presOf" srcId="{85D7C7F5-2CF2-450E-968C-AE38D1E0C210}" destId="{2FA0CDD5-BBB3-4C8E-BF3A-597FE989BDD5}" srcOrd="0" destOrd="0" presId="urn:microsoft.com/office/officeart/2008/layout/VerticalCurvedList"/>
    <dgm:cxn modelId="{383C3CE0-AB00-40A1-A241-8BBE25511149}" srcId="{630D372D-16D2-463B-AC5D-8028240C4961}" destId="{F924D158-4B4E-4DA3-AB9C-D9523CA3AA8F}" srcOrd="1" destOrd="0" parTransId="{CDBC7D7A-95CE-41D5-AE5E-1B71573CA284}" sibTransId="{C2096BAF-C750-40F2-8A0F-FE3EAD3017C7}"/>
    <dgm:cxn modelId="{294A4CE5-49F3-4152-9040-D634EDC9DB86}" type="presOf" srcId="{22193525-AF16-43FB-91A9-52FFF4BF6EAA}" destId="{384E5E34-08D6-4743-A323-26F70A513B97}" srcOrd="0" destOrd="0" presId="urn:microsoft.com/office/officeart/2008/layout/VerticalCurvedList"/>
    <dgm:cxn modelId="{169AB9B2-DFB8-4FB8-BC44-9F023B7DF16B}" type="presParOf" srcId="{3621C566-0076-41AF-91F4-C955496A1EBC}" destId="{5446C449-3391-4C59-8C6B-88F7AF08750C}" srcOrd="0" destOrd="0" presId="urn:microsoft.com/office/officeart/2008/layout/VerticalCurvedList"/>
    <dgm:cxn modelId="{A6897C01-98D2-4289-9553-B7F80BCA20A0}" type="presParOf" srcId="{5446C449-3391-4C59-8C6B-88F7AF08750C}" destId="{FBA1D91D-C029-4BA7-BC48-E622864BE921}" srcOrd="0" destOrd="0" presId="urn:microsoft.com/office/officeart/2008/layout/VerticalCurvedList"/>
    <dgm:cxn modelId="{3FDD9D69-FAD9-4BA3-BAE8-146A70C339E8}" type="presParOf" srcId="{FBA1D91D-C029-4BA7-BC48-E622864BE921}" destId="{B15FC339-5B92-4B3A-91DC-FFC0D7F4B235}" srcOrd="0" destOrd="0" presId="urn:microsoft.com/office/officeart/2008/layout/VerticalCurvedList"/>
    <dgm:cxn modelId="{056D105A-FE35-4181-B039-F0D3E3A16DED}" type="presParOf" srcId="{FBA1D91D-C029-4BA7-BC48-E622864BE921}" destId="{E6556374-8561-4AE8-B8A9-380CEBAAD06E}" srcOrd="1" destOrd="0" presId="urn:microsoft.com/office/officeart/2008/layout/VerticalCurvedList"/>
    <dgm:cxn modelId="{3104CC87-7BB1-4FBF-9F3E-036578095D3F}" type="presParOf" srcId="{FBA1D91D-C029-4BA7-BC48-E622864BE921}" destId="{CAB7069B-EEC6-4011-967D-81E952B4F362}" srcOrd="2" destOrd="0" presId="urn:microsoft.com/office/officeart/2008/layout/VerticalCurvedList"/>
    <dgm:cxn modelId="{F79E2832-6478-4B68-B6A0-FED018CFEEF2}" type="presParOf" srcId="{FBA1D91D-C029-4BA7-BC48-E622864BE921}" destId="{06F1C033-300E-4EB7-BC49-650903A20A81}" srcOrd="3" destOrd="0" presId="urn:microsoft.com/office/officeart/2008/layout/VerticalCurvedList"/>
    <dgm:cxn modelId="{2A8A0C74-E45C-4503-ACE3-7E9AFFCAE404}" type="presParOf" srcId="{5446C449-3391-4C59-8C6B-88F7AF08750C}" destId="{2FA0CDD5-BBB3-4C8E-BF3A-597FE989BDD5}" srcOrd="1" destOrd="0" presId="urn:microsoft.com/office/officeart/2008/layout/VerticalCurvedList"/>
    <dgm:cxn modelId="{238760E2-B0A2-47E6-82EF-C6EC3CFCB759}" type="presParOf" srcId="{5446C449-3391-4C59-8C6B-88F7AF08750C}" destId="{8B889574-5D4A-4166-BB4C-74493AD7369E}" srcOrd="2" destOrd="0" presId="urn:microsoft.com/office/officeart/2008/layout/VerticalCurvedList"/>
    <dgm:cxn modelId="{D57280C2-E9EA-4933-B6C0-545A04072A35}" type="presParOf" srcId="{8B889574-5D4A-4166-BB4C-74493AD7369E}" destId="{9F7C5957-FC39-4104-9628-7202615B818E}" srcOrd="0" destOrd="0" presId="urn:microsoft.com/office/officeart/2008/layout/VerticalCurvedList"/>
    <dgm:cxn modelId="{83D26F10-DCC5-47D1-A3EC-111CAEDC1CEA}" type="presParOf" srcId="{5446C449-3391-4C59-8C6B-88F7AF08750C}" destId="{EA0485F3-824F-4313-833B-AF45565DC3DB}" srcOrd="3" destOrd="0" presId="urn:microsoft.com/office/officeart/2008/layout/VerticalCurvedList"/>
    <dgm:cxn modelId="{C46356B2-5982-4AF6-9898-4C7F24EF49F8}" type="presParOf" srcId="{5446C449-3391-4C59-8C6B-88F7AF08750C}" destId="{BC5505D1-0BDC-41F4-B2FD-11D0B841FC7B}" srcOrd="4" destOrd="0" presId="urn:microsoft.com/office/officeart/2008/layout/VerticalCurvedList"/>
    <dgm:cxn modelId="{4F59D546-0754-40AF-82D0-890D22632F44}" type="presParOf" srcId="{BC5505D1-0BDC-41F4-B2FD-11D0B841FC7B}" destId="{9F74CDFA-7EB9-4B50-A66E-2C8F324934E0}" srcOrd="0" destOrd="0" presId="urn:microsoft.com/office/officeart/2008/layout/VerticalCurvedList"/>
    <dgm:cxn modelId="{5B1D11A2-91E8-417A-B98D-B52BB77D0345}" type="presParOf" srcId="{5446C449-3391-4C59-8C6B-88F7AF08750C}" destId="{384E5E34-08D6-4743-A323-26F70A513B97}" srcOrd="5" destOrd="0" presId="urn:microsoft.com/office/officeart/2008/layout/VerticalCurvedList"/>
    <dgm:cxn modelId="{1F1464C6-0F9F-4A2E-9369-5B486BBE9CE0}" type="presParOf" srcId="{5446C449-3391-4C59-8C6B-88F7AF08750C}" destId="{39079D37-5C72-413E-A0AB-19DD8297E30A}" srcOrd="6" destOrd="0" presId="urn:microsoft.com/office/officeart/2008/layout/VerticalCurvedList"/>
    <dgm:cxn modelId="{9238CEAC-AB6E-4743-BD75-7CF4D51C7A99}" type="presParOf" srcId="{39079D37-5C72-413E-A0AB-19DD8297E30A}" destId="{39141A17-DA49-438F-AE54-C721213DDB2C}"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30D372D-16D2-463B-AC5D-8028240C496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5D7C7F5-2CF2-450E-968C-AE38D1E0C210}">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da-DK" sz="3500" b="1" dirty="0">
              <a:latin typeface="Times New Roman" panose="02020603050405020304" pitchFamily="18" charset="0"/>
              <a:cs typeface="Times New Roman" panose="02020603050405020304" pitchFamily="18" charset="0"/>
            </a:rPr>
            <a:t>Thái Nguyên</a:t>
          </a:r>
          <a:endParaRPr lang="en-US" sz="3500" b="1" dirty="0">
            <a:solidFill>
              <a:schemeClr val="bg1"/>
            </a:solidFill>
            <a:latin typeface="Times New Roman" panose="02020603050405020304" pitchFamily="18" charset="0"/>
            <a:cs typeface="Times New Roman" panose="02020603050405020304" pitchFamily="18" charset="0"/>
          </a:endParaRPr>
        </a:p>
      </dgm:t>
    </dgm:pt>
    <dgm:pt modelId="{7DF92411-89E5-400E-9792-FF35A5CE21FD}" type="parTrans" cxnId="{39250141-E5CA-471B-B4DB-2BED663C9F36}">
      <dgm:prSet/>
      <dgm:spPr/>
      <dgm:t>
        <a:bodyPr/>
        <a:lstStyle/>
        <a:p>
          <a:endParaRPr lang="en-US"/>
        </a:p>
      </dgm:t>
    </dgm:pt>
    <dgm:pt modelId="{C977CD55-2290-449D-AA21-6A706117B848}" type="sibTrans" cxnId="{39250141-E5CA-471B-B4DB-2BED663C9F36}">
      <dgm:prSet/>
      <dgm:spPr/>
      <dgm:t>
        <a:bodyPr/>
        <a:lstStyle/>
        <a:p>
          <a:endParaRPr lang="en-US"/>
        </a:p>
      </dgm:t>
    </dgm:pt>
    <dgm:pt modelId="{F924D158-4B4E-4DA3-AB9C-D9523CA3AA8F}">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da-DK" sz="3500" b="1" dirty="0">
              <a:latin typeface="Times New Roman" panose="02020603050405020304" pitchFamily="18" charset="0"/>
              <a:cs typeface="Times New Roman" panose="02020603050405020304" pitchFamily="18" charset="0"/>
            </a:rPr>
            <a:t>Quảng Ninh</a:t>
          </a:r>
          <a:endParaRPr lang="en-US" sz="3500" b="1" dirty="0">
            <a:solidFill>
              <a:schemeClr val="bg1"/>
            </a:solidFill>
            <a:latin typeface="Times New Roman" panose="02020603050405020304" pitchFamily="18" charset="0"/>
            <a:cs typeface="Times New Roman" panose="02020603050405020304" pitchFamily="18" charset="0"/>
          </a:endParaRPr>
        </a:p>
      </dgm:t>
    </dgm:pt>
    <dgm:pt modelId="{CDBC7D7A-95CE-41D5-AE5E-1B71573CA284}" type="parTrans" cxnId="{383C3CE0-AB00-40A1-A241-8BBE25511149}">
      <dgm:prSet/>
      <dgm:spPr/>
      <dgm:t>
        <a:bodyPr/>
        <a:lstStyle/>
        <a:p>
          <a:endParaRPr lang="en-US"/>
        </a:p>
      </dgm:t>
    </dgm:pt>
    <dgm:pt modelId="{C2096BAF-C750-40F2-8A0F-FE3EAD3017C7}" type="sibTrans" cxnId="{383C3CE0-AB00-40A1-A241-8BBE25511149}">
      <dgm:prSet/>
      <dgm:spPr/>
      <dgm:t>
        <a:bodyPr/>
        <a:lstStyle/>
        <a:p>
          <a:endParaRPr lang="en-US"/>
        </a:p>
      </dgm:t>
    </dgm:pt>
    <dgm:pt modelId="{22193525-AF16-43FB-91A9-52FFF4BF6EAA}">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da-DK" sz="3500" dirty="0"/>
            <a:t>   </a:t>
          </a:r>
          <a:r>
            <a:rPr lang="da-DK" sz="3500" b="1" dirty="0">
              <a:latin typeface="Times New Roman" panose="02020603050405020304" pitchFamily="18" charset="0"/>
              <a:cs typeface="Times New Roman" panose="02020603050405020304" pitchFamily="18" charset="0"/>
            </a:rPr>
            <a:t>Lào Cai</a:t>
          </a:r>
          <a:endParaRPr lang="en-US" sz="3500" b="1" dirty="0">
            <a:solidFill>
              <a:schemeClr val="bg1"/>
            </a:solidFill>
            <a:latin typeface="Times New Roman" panose="02020603050405020304" pitchFamily="18" charset="0"/>
            <a:cs typeface="Times New Roman" panose="02020603050405020304" pitchFamily="18" charset="0"/>
          </a:endParaRPr>
        </a:p>
      </dgm:t>
    </dgm:pt>
    <dgm:pt modelId="{06A26C96-7458-4A31-97B8-18874E61DDB8}" type="parTrans" cxnId="{D0731583-A1AB-413A-B373-DA9CB5F28115}">
      <dgm:prSet/>
      <dgm:spPr/>
      <dgm:t>
        <a:bodyPr/>
        <a:lstStyle/>
        <a:p>
          <a:endParaRPr lang="en-US"/>
        </a:p>
      </dgm:t>
    </dgm:pt>
    <dgm:pt modelId="{4B8F175F-A0D5-4BBA-AA47-D21E7156187E}" type="sibTrans" cxnId="{D0731583-A1AB-413A-B373-DA9CB5F28115}">
      <dgm:prSet/>
      <dgm:spPr/>
      <dgm:t>
        <a:bodyPr/>
        <a:lstStyle/>
        <a:p>
          <a:endParaRPr lang="en-US"/>
        </a:p>
      </dgm:t>
    </dgm:pt>
    <dgm:pt modelId="{3621C566-0076-41AF-91F4-C955496A1EBC}" type="pres">
      <dgm:prSet presAssocID="{630D372D-16D2-463B-AC5D-8028240C4961}" presName="Name0" presStyleCnt="0">
        <dgm:presLayoutVars>
          <dgm:chMax val="7"/>
          <dgm:chPref val="7"/>
          <dgm:dir/>
        </dgm:presLayoutVars>
      </dgm:prSet>
      <dgm:spPr/>
    </dgm:pt>
    <dgm:pt modelId="{5446C449-3391-4C59-8C6B-88F7AF08750C}" type="pres">
      <dgm:prSet presAssocID="{630D372D-16D2-463B-AC5D-8028240C4961}" presName="Name1" presStyleCnt="0"/>
      <dgm:spPr/>
    </dgm:pt>
    <dgm:pt modelId="{FBA1D91D-C029-4BA7-BC48-E622864BE921}" type="pres">
      <dgm:prSet presAssocID="{630D372D-16D2-463B-AC5D-8028240C4961}" presName="cycle" presStyleCnt="0"/>
      <dgm:spPr/>
    </dgm:pt>
    <dgm:pt modelId="{B15FC339-5B92-4B3A-91DC-FFC0D7F4B235}" type="pres">
      <dgm:prSet presAssocID="{630D372D-16D2-463B-AC5D-8028240C4961}" presName="srcNode" presStyleLbl="node1" presStyleIdx="0" presStyleCnt="3"/>
      <dgm:spPr/>
    </dgm:pt>
    <dgm:pt modelId="{E6556374-8561-4AE8-B8A9-380CEBAAD06E}" type="pres">
      <dgm:prSet presAssocID="{630D372D-16D2-463B-AC5D-8028240C4961}" presName="conn" presStyleLbl="parChTrans1D2" presStyleIdx="0" presStyleCnt="1"/>
      <dgm:spPr/>
    </dgm:pt>
    <dgm:pt modelId="{CAB7069B-EEC6-4011-967D-81E952B4F362}" type="pres">
      <dgm:prSet presAssocID="{630D372D-16D2-463B-AC5D-8028240C4961}" presName="extraNode" presStyleLbl="node1" presStyleIdx="0" presStyleCnt="3"/>
      <dgm:spPr/>
    </dgm:pt>
    <dgm:pt modelId="{06F1C033-300E-4EB7-BC49-650903A20A81}" type="pres">
      <dgm:prSet presAssocID="{630D372D-16D2-463B-AC5D-8028240C4961}" presName="dstNode" presStyleLbl="node1" presStyleIdx="0" presStyleCnt="3"/>
      <dgm:spPr/>
    </dgm:pt>
    <dgm:pt modelId="{2FA0CDD5-BBB3-4C8E-BF3A-597FE989BDD5}" type="pres">
      <dgm:prSet presAssocID="{85D7C7F5-2CF2-450E-968C-AE38D1E0C210}" presName="text_1" presStyleLbl="node1" presStyleIdx="0" presStyleCnt="3">
        <dgm:presLayoutVars>
          <dgm:bulletEnabled val="1"/>
        </dgm:presLayoutVars>
      </dgm:prSet>
      <dgm:spPr/>
    </dgm:pt>
    <dgm:pt modelId="{8B889574-5D4A-4166-BB4C-74493AD7369E}" type="pres">
      <dgm:prSet presAssocID="{85D7C7F5-2CF2-450E-968C-AE38D1E0C210}" presName="accent_1" presStyleCnt="0"/>
      <dgm:spPr/>
    </dgm:pt>
    <dgm:pt modelId="{9F7C5957-FC39-4104-9628-7202615B818E}" type="pres">
      <dgm:prSet presAssocID="{85D7C7F5-2CF2-450E-968C-AE38D1E0C210}" presName="accentRepeatNode" presStyleLbl="solidFgAcc1" presStyleIdx="0" presStyleCnt="3">
        <dgm:style>
          <a:lnRef idx="2">
            <a:schemeClr val="accent2">
              <a:shade val="50000"/>
            </a:schemeClr>
          </a:lnRef>
          <a:fillRef idx="1">
            <a:schemeClr val="accent2"/>
          </a:fillRef>
          <a:effectRef idx="0">
            <a:schemeClr val="accent2"/>
          </a:effectRef>
          <a:fontRef idx="minor">
            <a:schemeClr val="lt1"/>
          </a:fontRef>
        </dgm:style>
      </dgm:prSet>
      <dgm:spPr/>
    </dgm:pt>
    <dgm:pt modelId="{EA0485F3-824F-4313-833B-AF45565DC3DB}" type="pres">
      <dgm:prSet presAssocID="{F924D158-4B4E-4DA3-AB9C-D9523CA3AA8F}" presName="text_2" presStyleLbl="node1" presStyleIdx="1" presStyleCnt="3">
        <dgm:presLayoutVars>
          <dgm:bulletEnabled val="1"/>
        </dgm:presLayoutVars>
      </dgm:prSet>
      <dgm:spPr/>
    </dgm:pt>
    <dgm:pt modelId="{BC5505D1-0BDC-41F4-B2FD-11D0B841FC7B}" type="pres">
      <dgm:prSet presAssocID="{F924D158-4B4E-4DA3-AB9C-D9523CA3AA8F}" presName="accent_2" presStyleCnt="0"/>
      <dgm:spPr/>
    </dgm:pt>
    <dgm:pt modelId="{9F74CDFA-7EB9-4B50-A66E-2C8F324934E0}" type="pres">
      <dgm:prSet presAssocID="{F924D158-4B4E-4DA3-AB9C-D9523CA3AA8F}" presName="accentRepeatNode" presStyleLbl="solidFgAcc1" presStyleIdx="1" presStyleCnt="3"/>
      <dgm:spPr/>
    </dgm:pt>
    <dgm:pt modelId="{384E5E34-08D6-4743-A323-26F70A513B97}" type="pres">
      <dgm:prSet presAssocID="{22193525-AF16-43FB-91A9-52FFF4BF6EAA}" presName="text_3" presStyleLbl="node1" presStyleIdx="2" presStyleCnt="3">
        <dgm:presLayoutVars>
          <dgm:bulletEnabled val="1"/>
        </dgm:presLayoutVars>
      </dgm:prSet>
      <dgm:spPr/>
    </dgm:pt>
    <dgm:pt modelId="{39079D37-5C72-413E-A0AB-19DD8297E30A}" type="pres">
      <dgm:prSet presAssocID="{22193525-AF16-43FB-91A9-52FFF4BF6EAA}" presName="accent_3" presStyleCnt="0"/>
      <dgm:spPr/>
    </dgm:pt>
    <dgm:pt modelId="{39141A17-DA49-438F-AE54-C721213DDB2C}" type="pres">
      <dgm:prSet presAssocID="{22193525-AF16-43FB-91A9-52FFF4BF6EAA}" presName="accentRepeatNode" presStyleLbl="solidFgAcc1" presStyleIdx="2" presStyleCnt="3">
        <dgm:style>
          <a:lnRef idx="0">
            <a:schemeClr val="accent5"/>
          </a:lnRef>
          <a:fillRef idx="3">
            <a:schemeClr val="accent5"/>
          </a:fillRef>
          <a:effectRef idx="3">
            <a:schemeClr val="accent5"/>
          </a:effectRef>
          <a:fontRef idx="minor">
            <a:schemeClr val="lt1"/>
          </a:fontRef>
        </dgm:style>
      </dgm:prSet>
      <dgm:spPr/>
    </dgm:pt>
  </dgm:ptLst>
  <dgm:cxnLst>
    <dgm:cxn modelId="{39250141-E5CA-471B-B4DB-2BED663C9F36}" srcId="{630D372D-16D2-463B-AC5D-8028240C4961}" destId="{85D7C7F5-2CF2-450E-968C-AE38D1E0C210}" srcOrd="0" destOrd="0" parTransId="{7DF92411-89E5-400E-9792-FF35A5CE21FD}" sibTransId="{C977CD55-2290-449D-AA21-6A706117B848}"/>
    <dgm:cxn modelId="{5910174E-340C-40EB-B3C0-81D827115D47}" type="presOf" srcId="{630D372D-16D2-463B-AC5D-8028240C4961}" destId="{3621C566-0076-41AF-91F4-C955496A1EBC}" srcOrd="0" destOrd="0" presId="urn:microsoft.com/office/officeart/2008/layout/VerticalCurvedList"/>
    <dgm:cxn modelId="{CF477C52-4025-4329-B43D-FDD833CD1E03}" type="presOf" srcId="{F924D158-4B4E-4DA3-AB9C-D9523CA3AA8F}" destId="{EA0485F3-824F-4313-833B-AF45565DC3DB}" srcOrd="0" destOrd="0" presId="urn:microsoft.com/office/officeart/2008/layout/VerticalCurvedList"/>
    <dgm:cxn modelId="{D0731583-A1AB-413A-B373-DA9CB5F28115}" srcId="{630D372D-16D2-463B-AC5D-8028240C4961}" destId="{22193525-AF16-43FB-91A9-52FFF4BF6EAA}" srcOrd="2" destOrd="0" parTransId="{06A26C96-7458-4A31-97B8-18874E61DDB8}" sibTransId="{4B8F175F-A0D5-4BBA-AA47-D21E7156187E}"/>
    <dgm:cxn modelId="{76445191-8BA5-4884-896E-09EF96D228B5}" type="presOf" srcId="{C977CD55-2290-449D-AA21-6A706117B848}" destId="{E6556374-8561-4AE8-B8A9-380CEBAAD06E}" srcOrd="0" destOrd="0" presId="urn:microsoft.com/office/officeart/2008/layout/VerticalCurvedList"/>
    <dgm:cxn modelId="{627E2CC5-7F0C-4B36-B424-15A857594C47}" type="presOf" srcId="{85D7C7F5-2CF2-450E-968C-AE38D1E0C210}" destId="{2FA0CDD5-BBB3-4C8E-BF3A-597FE989BDD5}" srcOrd="0" destOrd="0" presId="urn:microsoft.com/office/officeart/2008/layout/VerticalCurvedList"/>
    <dgm:cxn modelId="{383C3CE0-AB00-40A1-A241-8BBE25511149}" srcId="{630D372D-16D2-463B-AC5D-8028240C4961}" destId="{F924D158-4B4E-4DA3-AB9C-D9523CA3AA8F}" srcOrd="1" destOrd="0" parTransId="{CDBC7D7A-95CE-41D5-AE5E-1B71573CA284}" sibTransId="{C2096BAF-C750-40F2-8A0F-FE3EAD3017C7}"/>
    <dgm:cxn modelId="{294A4CE5-49F3-4152-9040-D634EDC9DB86}" type="presOf" srcId="{22193525-AF16-43FB-91A9-52FFF4BF6EAA}" destId="{384E5E34-08D6-4743-A323-26F70A513B97}" srcOrd="0" destOrd="0" presId="urn:microsoft.com/office/officeart/2008/layout/VerticalCurvedList"/>
    <dgm:cxn modelId="{169AB9B2-DFB8-4FB8-BC44-9F023B7DF16B}" type="presParOf" srcId="{3621C566-0076-41AF-91F4-C955496A1EBC}" destId="{5446C449-3391-4C59-8C6B-88F7AF08750C}" srcOrd="0" destOrd="0" presId="urn:microsoft.com/office/officeart/2008/layout/VerticalCurvedList"/>
    <dgm:cxn modelId="{A6897C01-98D2-4289-9553-B7F80BCA20A0}" type="presParOf" srcId="{5446C449-3391-4C59-8C6B-88F7AF08750C}" destId="{FBA1D91D-C029-4BA7-BC48-E622864BE921}" srcOrd="0" destOrd="0" presId="urn:microsoft.com/office/officeart/2008/layout/VerticalCurvedList"/>
    <dgm:cxn modelId="{3FDD9D69-FAD9-4BA3-BAE8-146A70C339E8}" type="presParOf" srcId="{FBA1D91D-C029-4BA7-BC48-E622864BE921}" destId="{B15FC339-5B92-4B3A-91DC-FFC0D7F4B235}" srcOrd="0" destOrd="0" presId="urn:microsoft.com/office/officeart/2008/layout/VerticalCurvedList"/>
    <dgm:cxn modelId="{056D105A-FE35-4181-B039-F0D3E3A16DED}" type="presParOf" srcId="{FBA1D91D-C029-4BA7-BC48-E622864BE921}" destId="{E6556374-8561-4AE8-B8A9-380CEBAAD06E}" srcOrd="1" destOrd="0" presId="urn:microsoft.com/office/officeart/2008/layout/VerticalCurvedList"/>
    <dgm:cxn modelId="{3104CC87-7BB1-4FBF-9F3E-036578095D3F}" type="presParOf" srcId="{FBA1D91D-C029-4BA7-BC48-E622864BE921}" destId="{CAB7069B-EEC6-4011-967D-81E952B4F362}" srcOrd="2" destOrd="0" presId="urn:microsoft.com/office/officeart/2008/layout/VerticalCurvedList"/>
    <dgm:cxn modelId="{F79E2832-6478-4B68-B6A0-FED018CFEEF2}" type="presParOf" srcId="{FBA1D91D-C029-4BA7-BC48-E622864BE921}" destId="{06F1C033-300E-4EB7-BC49-650903A20A81}" srcOrd="3" destOrd="0" presId="urn:microsoft.com/office/officeart/2008/layout/VerticalCurvedList"/>
    <dgm:cxn modelId="{2A8A0C74-E45C-4503-ACE3-7E9AFFCAE404}" type="presParOf" srcId="{5446C449-3391-4C59-8C6B-88F7AF08750C}" destId="{2FA0CDD5-BBB3-4C8E-BF3A-597FE989BDD5}" srcOrd="1" destOrd="0" presId="urn:microsoft.com/office/officeart/2008/layout/VerticalCurvedList"/>
    <dgm:cxn modelId="{238760E2-B0A2-47E6-82EF-C6EC3CFCB759}" type="presParOf" srcId="{5446C449-3391-4C59-8C6B-88F7AF08750C}" destId="{8B889574-5D4A-4166-BB4C-74493AD7369E}" srcOrd="2" destOrd="0" presId="urn:microsoft.com/office/officeart/2008/layout/VerticalCurvedList"/>
    <dgm:cxn modelId="{D57280C2-E9EA-4933-B6C0-545A04072A35}" type="presParOf" srcId="{8B889574-5D4A-4166-BB4C-74493AD7369E}" destId="{9F7C5957-FC39-4104-9628-7202615B818E}" srcOrd="0" destOrd="0" presId="urn:microsoft.com/office/officeart/2008/layout/VerticalCurvedList"/>
    <dgm:cxn modelId="{83D26F10-DCC5-47D1-A3EC-111CAEDC1CEA}" type="presParOf" srcId="{5446C449-3391-4C59-8C6B-88F7AF08750C}" destId="{EA0485F3-824F-4313-833B-AF45565DC3DB}" srcOrd="3" destOrd="0" presId="urn:microsoft.com/office/officeart/2008/layout/VerticalCurvedList"/>
    <dgm:cxn modelId="{C46356B2-5982-4AF6-9898-4C7F24EF49F8}" type="presParOf" srcId="{5446C449-3391-4C59-8C6B-88F7AF08750C}" destId="{BC5505D1-0BDC-41F4-B2FD-11D0B841FC7B}" srcOrd="4" destOrd="0" presId="urn:microsoft.com/office/officeart/2008/layout/VerticalCurvedList"/>
    <dgm:cxn modelId="{4F59D546-0754-40AF-82D0-890D22632F44}" type="presParOf" srcId="{BC5505D1-0BDC-41F4-B2FD-11D0B841FC7B}" destId="{9F74CDFA-7EB9-4B50-A66E-2C8F324934E0}" srcOrd="0" destOrd="0" presId="urn:microsoft.com/office/officeart/2008/layout/VerticalCurvedList"/>
    <dgm:cxn modelId="{5B1D11A2-91E8-417A-B98D-B52BB77D0345}" type="presParOf" srcId="{5446C449-3391-4C59-8C6B-88F7AF08750C}" destId="{384E5E34-08D6-4743-A323-26F70A513B97}" srcOrd="5" destOrd="0" presId="urn:microsoft.com/office/officeart/2008/layout/VerticalCurvedList"/>
    <dgm:cxn modelId="{1F1464C6-0F9F-4A2E-9369-5B486BBE9CE0}" type="presParOf" srcId="{5446C449-3391-4C59-8C6B-88F7AF08750C}" destId="{39079D37-5C72-413E-A0AB-19DD8297E30A}" srcOrd="6" destOrd="0" presId="urn:microsoft.com/office/officeart/2008/layout/VerticalCurvedList"/>
    <dgm:cxn modelId="{9238CEAC-AB6E-4743-BD75-7CF4D51C7A99}" type="presParOf" srcId="{39079D37-5C72-413E-A0AB-19DD8297E30A}" destId="{39141A17-DA49-438F-AE54-C721213DDB2C}"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30D372D-16D2-463B-AC5D-8028240C4961}"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5D7C7F5-2CF2-450E-968C-AE38D1E0C210}">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da-DK" sz="3600" b="1" dirty="0">
              <a:latin typeface="Times New Roman" panose="02020603050405020304" pitchFamily="18" charset="0"/>
              <a:cs typeface="Times New Roman" panose="02020603050405020304" pitchFamily="18" charset="0"/>
            </a:rPr>
            <a:t>Vì đó là nguồn tài nguyên rất hiếm</a:t>
          </a:r>
          <a:endParaRPr lang="en-US" sz="3600" b="1" dirty="0">
            <a:solidFill>
              <a:schemeClr val="bg1"/>
            </a:solidFill>
            <a:latin typeface="Times New Roman" panose="02020603050405020304" pitchFamily="18" charset="0"/>
            <a:cs typeface="Times New Roman" panose="02020603050405020304" pitchFamily="18" charset="0"/>
          </a:endParaRPr>
        </a:p>
      </dgm:t>
    </dgm:pt>
    <dgm:pt modelId="{7DF92411-89E5-400E-9792-FF35A5CE21FD}" type="parTrans" cxnId="{39250141-E5CA-471B-B4DB-2BED663C9F36}">
      <dgm:prSet/>
      <dgm:spPr/>
      <dgm:t>
        <a:bodyPr/>
        <a:lstStyle/>
        <a:p>
          <a:endParaRPr lang="en-US"/>
        </a:p>
      </dgm:t>
    </dgm:pt>
    <dgm:pt modelId="{C977CD55-2290-449D-AA21-6A706117B848}" type="sibTrans" cxnId="{39250141-E5CA-471B-B4DB-2BED663C9F36}">
      <dgm:prSet/>
      <dgm:spPr/>
      <dgm:t>
        <a:bodyPr/>
        <a:lstStyle/>
        <a:p>
          <a:endParaRPr lang="en-US"/>
        </a:p>
      </dgm:t>
    </dgm:pt>
    <dgm:pt modelId="{F924D158-4B4E-4DA3-AB9C-D9523CA3AA8F}">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da-DK" sz="3600" b="1" dirty="0">
              <a:latin typeface="Times New Roman" panose="02020603050405020304" pitchFamily="18" charset="0"/>
              <a:cs typeface="Times New Roman" panose="02020603050405020304" pitchFamily="18" charset="0"/>
            </a:rPr>
            <a:t>Vì đó là nguồn tài nguyên hữu hạn</a:t>
          </a:r>
          <a:endParaRPr lang="en-US" sz="3600" b="1" dirty="0">
            <a:solidFill>
              <a:schemeClr val="bg1"/>
            </a:solidFill>
            <a:latin typeface="Times New Roman" panose="02020603050405020304" pitchFamily="18" charset="0"/>
            <a:cs typeface="Times New Roman" panose="02020603050405020304" pitchFamily="18" charset="0"/>
          </a:endParaRPr>
        </a:p>
      </dgm:t>
    </dgm:pt>
    <dgm:pt modelId="{CDBC7D7A-95CE-41D5-AE5E-1B71573CA284}" type="parTrans" cxnId="{383C3CE0-AB00-40A1-A241-8BBE25511149}">
      <dgm:prSet/>
      <dgm:spPr/>
      <dgm:t>
        <a:bodyPr/>
        <a:lstStyle/>
        <a:p>
          <a:endParaRPr lang="en-US"/>
        </a:p>
      </dgm:t>
    </dgm:pt>
    <dgm:pt modelId="{C2096BAF-C750-40F2-8A0F-FE3EAD3017C7}" type="sibTrans" cxnId="{383C3CE0-AB00-40A1-A241-8BBE25511149}">
      <dgm:prSet/>
      <dgm:spPr/>
      <dgm:t>
        <a:bodyPr/>
        <a:lstStyle/>
        <a:p>
          <a:endParaRPr lang="en-US"/>
        </a:p>
      </dgm:t>
    </dgm:pt>
    <dgm:pt modelId="{22193525-AF16-43FB-91A9-52FFF4BF6EAA}">
      <dgm:prSet phldrT="[Text]" custT="1">
        <dgm:style>
          <a:lnRef idx="1">
            <a:schemeClr val="accent1"/>
          </a:lnRef>
          <a:fillRef idx="2">
            <a:schemeClr val="accent1"/>
          </a:fillRef>
          <a:effectRef idx="1">
            <a:schemeClr val="accent1"/>
          </a:effectRef>
          <a:fontRef idx="minor">
            <a:schemeClr val="dk1"/>
          </a:fontRef>
        </dgm:style>
      </dgm:prSet>
      <dgm:spPr/>
      <dgm:t>
        <a:bodyPr/>
        <a:lstStyle/>
        <a:p>
          <a:r>
            <a:rPr lang="da-DK" sz="3500" dirty="0"/>
            <a:t> </a:t>
          </a:r>
          <a:r>
            <a:rPr lang="da-DK" sz="3600" b="1" dirty="0">
              <a:latin typeface="Times New Roman" panose="02020603050405020304" pitchFamily="18" charset="0"/>
              <a:cs typeface="Times New Roman" panose="02020603050405020304" pitchFamily="18" charset="0"/>
            </a:rPr>
            <a:t>Cả A và B đúng</a:t>
          </a:r>
          <a:endParaRPr lang="en-US" sz="3600" b="1" dirty="0">
            <a:solidFill>
              <a:schemeClr val="bg1"/>
            </a:solidFill>
            <a:latin typeface="Times New Roman" panose="02020603050405020304" pitchFamily="18" charset="0"/>
            <a:cs typeface="Times New Roman" panose="02020603050405020304" pitchFamily="18" charset="0"/>
          </a:endParaRPr>
        </a:p>
      </dgm:t>
    </dgm:pt>
    <dgm:pt modelId="{06A26C96-7458-4A31-97B8-18874E61DDB8}" type="parTrans" cxnId="{D0731583-A1AB-413A-B373-DA9CB5F28115}">
      <dgm:prSet/>
      <dgm:spPr/>
      <dgm:t>
        <a:bodyPr/>
        <a:lstStyle/>
        <a:p>
          <a:endParaRPr lang="en-US"/>
        </a:p>
      </dgm:t>
    </dgm:pt>
    <dgm:pt modelId="{4B8F175F-A0D5-4BBA-AA47-D21E7156187E}" type="sibTrans" cxnId="{D0731583-A1AB-413A-B373-DA9CB5F28115}">
      <dgm:prSet/>
      <dgm:spPr/>
      <dgm:t>
        <a:bodyPr/>
        <a:lstStyle/>
        <a:p>
          <a:endParaRPr lang="en-US"/>
        </a:p>
      </dgm:t>
    </dgm:pt>
    <dgm:pt modelId="{3621C566-0076-41AF-91F4-C955496A1EBC}" type="pres">
      <dgm:prSet presAssocID="{630D372D-16D2-463B-AC5D-8028240C4961}" presName="Name0" presStyleCnt="0">
        <dgm:presLayoutVars>
          <dgm:chMax val="7"/>
          <dgm:chPref val="7"/>
          <dgm:dir/>
        </dgm:presLayoutVars>
      </dgm:prSet>
      <dgm:spPr/>
    </dgm:pt>
    <dgm:pt modelId="{5446C449-3391-4C59-8C6B-88F7AF08750C}" type="pres">
      <dgm:prSet presAssocID="{630D372D-16D2-463B-AC5D-8028240C4961}" presName="Name1" presStyleCnt="0"/>
      <dgm:spPr/>
    </dgm:pt>
    <dgm:pt modelId="{FBA1D91D-C029-4BA7-BC48-E622864BE921}" type="pres">
      <dgm:prSet presAssocID="{630D372D-16D2-463B-AC5D-8028240C4961}" presName="cycle" presStyleCnt="0"/>
      <dgm:spPr/>
    </dgm:pt>
    <dgm:pt modelId="{B15FC339-5B92-4B3A-91DC-FFC0D7F4B235}" type="pres">
      <dgm:prSet presAssocID="{630D372D-16D2-463B-AC5D-8028240C4961}" presName="srcNode" presStyleLbl="node1" presStyleIdx="0" presStyleCnt="3"/>
      <dgm:spPr/>
    </dgm:pt>
    <dgm:pt modelId="{E6556374-8561-4AE8-B8A9-380CEBAAD06E}" type="pres">
      <dgm:prSet presAssocID="{630D372D-16D2-463B-AC5D-8028240C4961}" presName="conn" presStyleLbl="parChTrans1D2" presStyleIdx="0" presStyleCnt="1"/>
      <dgm:spPr/>
    </dgm:pt>
    <dgm:pt modelId="{CAB7069B-EEC6-4011-967D-81E952B4F362}" type="pres">
      <dgm:prSet presAssocID="{630D372D-16D2-463B-AC5D-8028240C4961}" presName="extraNode" presStyleLbl="node1" presStyleIdx="0" presStyleCnt="3"/>
      <dgm:spPr/>
    </dgm:pt>
    <dgm:pt modelId="{06F1C033-300E-4EB7-BC49-650903A20A81}" type="pres">
      <dgm:prSet presAssocID="{630D372D-16D2-463B-AC5D-8028240C4961}" presName="dstNode" presStyleLbl="node1" presStyleIdx="0" presStyleCnt="3"/>
      <dgm:spPr/>
    </dgm:pt>
    <dgm:pt modelId="{2FA0CDD5-BBB3-4C8E-BF3A-597FE989BDD5}" type="pres">
      <dgm:prSet presAssocID="{85D7C7F5-2CF2-450E-968C-AE38D1E0C210}" presName="text_1" presStyleLbl="node1" presStyleIdx="0" presStyleCnt="3">
        <dgm:presLayoutVars>
          <dgm:bulletEnabled val="1"/>
        </dgm:presLayoutVars>
      </dgm:prSet>
      <dgm:spPr/>
    </dgm:pt>
    <dgm:pt modelId="{8B889574-5D4A-4166-BB4C-74493AD7369E}" type="pres">
      <dgm:prSet presAssocID="{85D7C7F5-2CF2-450E-968C-AE38D1E0C210}" presName="accent_1" presStyleCnt="0"/>
      <dgm:spPr/>
    </dgm:pt>
    <dgm:pt modelId="{9F7C5957-FC39-4104-9628-7202615B818E}" type="pres">
      <dgm:prSet presAssocID="{85D7C7F5-2CF2-450E-968C-AE38D1E0C210}" presName="accentRepeatNode" presStyleLbl="solidFgAcc1" presStyleIdx="0" presStyleCnt="3">
        <dgm:style>
          <a:lnRef idx="2">
            <a:schemeClr val="accent2">
              <a:shade val="50000"/>
            </a:schemeClr>
          </a:lnRef>
          <a:fillRef idx="1">
            <a:schemeClr val="accent2"/>
          </a:fillRef>
          <a:effectRef idx="0">
            <a:schemeClr val="accent2"/>
          </a:effectRef>
          <a:fontRef idx="minor">
            <a:schemeClr val="lt1"/>
          </a:fontRef>
        </dgm:style>
      </dgm:prSet>
      <dgm:spPr/>
    </dgm:pt>
    <dgm:pt modelId="{EA0485F3-824F-4313-833B-AF45565DC3DB}" type="pres">
      <dgm:prSet presAssocID="{F924D158-4B4E-4DA3-AB9C-D9523CA3AA8F}" presName="text_2" presStyleLbl="node1" presStyleIdx="1" presStyleCnt="3">
        <dgm:presLayoutVars>
          <dgm:bulletEnabled val="1"/>
        </dgm:presLayoutVars>
      </dgm:prSet>
      <dgm:spPr/>
    </dgm:pt>
    <dgm:pt modelId="{BC5505D1-0BDC-41F4-B2FD-11D0B841FC7B}" type="pres">
      <dgm:prSet presAssocID="{F924D158-4B4E-4DA3-AB9C-D9523CA3AA8F}" presName="accent_2" presStyleCnt="0"/>
      <dgm:spPr/>
    </dgm:pt>
    <dgm:pt modelId="{9F74CDFA-7EB9-4B50-A66E-2C8F324934E0}" type="pres">
      <dgm:prSet presAssocID="{F924D158-4B4E-4DA3-AB9C-D9523CA3AA8F}" presName="accentRepeatNode" presStyleLbl="solidFgAcc1" presStyleIdx="1" presStyleCnt="3"/>
      <dgm:spPr/>
    </dgm:pt>
    <dgm:pt modelId="{384E5E34-08D6-4743-A323-26F70A513B97}" type="pres">
      <dgm:prSet presAssocID="{22193525-AF16-43FB-91A9-52FFF4BF6EAA}" presName="text_3" presStyleLbl="node1" presStyleIdx="2" presStyleCnt="3">
        <dgm:presLayoutVars>
          <dgm:bulletEnabled val="1"/>
        </dgm:presLayoutVars>
      </dgm:prSet>
      <dgm:spPr/>
    </dgm:pt>
    <dgm:pt modelId="{39079D37-5C72-413E-A0AB-19DD8297E30A}" type="pres">
      <dgm:prSet presAssocID="{22193525-AF16-43FB-91A9-52FFF4BF6EAA}" presName="accent_3" presStyleCnt="0"/>
      <dgm:spPr/>
    </dgm:pt>
    <dgm:pt modelId="{39141A17-DA49-438F-AE54-C721213DDB2C}" type="pres">
      <dgm:prSet presAssocID="{22193525-AF16-43FB-91A9-52FFF4BF6EAA}" presName="accentRepeatNode" presStyleLbl="solidFgAcc1" presStyleIdx="2" presStyleCnt="3">
        <dgm:style>
          <a:lnRef idx="0">
            <a:schemeClr val="accent5"/>
          </a:lnRef>
          <a:fillRef idx="3">
            <a:schemeClr val="accent5"/>
          </a:fillRef>
          <a:effectRef idx="3">
            <a:schemeClr val="accent5"/>
          </a:effectRef>
          <a:fontRef idx="minor">
            <a:schemeClr val="lt1"/>
          </a:fontRef>
        </dgm:style>
      </dgm:prSet>
      <dgm:spPr/>
    </dgm:pt>
  </dgm:ptLst>
  <dgm:cxnLst>
    <dgm:cxn modelId="{39250141-E5CA-471B-B4DB-2BED663C9F36}" srcId="{630D372D-16D2-463B-AC5D-8028240C4961}" destId="{85D7C7F5-2CF2-450E-968C-AE38D1E0C210}" srcOrd="0" destOrd="0" parTransId="{7DF92411-89E5-400E-9792-FF35A5CE21FD}" sibTransId="{C977CD55-2290-449D-AA21-6A706117B848}"/>
    <dgm:cxn modelId="{5910174E-340C-40EB-B3C0-81D827115D47}" type="presOf" srcId="{630D372D-16D2-463B-AC5D-8028240C4961}" destId="{3621C566-0076-41AF-91F4-C955496A1EBC}" srcOrd="0" destOrd="0" presId="urn:microsoft.com/office/officeart/2008/layout/VerticalCurvedList"/>
    <dgm:cxn modelId="{CF477C52-4025-4329-B43D-FDD833CD1E03}" type="presOf" srcId="{F924D158-4B4E-4DA3-AB9C-D9523CA3AA8F}" destId="{EA0485F3-824F-4313-833B-AF45565DC3DB}" srcOrd="0" destOrd="0" presId="urn:microsoft.com/office/officeart/2008/layout/VerticalCurvedList"/>
    <dgm:cxn modelId="{D0731583-A1AB-413A-B373-DA9CB5F28115}" srcId="{630D372D-16D2-463B-AC5D-8028240C4961}" destId="{22193525-AF16-43FB-91A9-52FFF4BF6EAA}" srcOrd="2" destOrd="0" parTransId="{06A26C96-7458-4A31-97B8-18874E61DDB8}" sibTransId="{4B8F175F-A0D5-4BBA-AA47-D21E7156187E}"/>
    <dgm:cxn modelId="{76445191-8BA5-4884-896E-09EF96D228B5}" type="presOf" srcId="{C977CD55-2290-449D-AA21-6A706117B848}" destId="{E6556374-8561-4AE8-B8A9-380CEBAAD06E}" srcOrd="0" destOrd="0" presId="urn:microsoft.com/office/officeart/2008/layout/VerticalCurvedList"/>
    <dgm:cxn modelId="{627E2CC5-7F0C-4B36-B424-15A857594C47}" type="presOf" srcId="{85D7C7F5-2CF2-450E-968C-AE38D1E0C210}" destId="{2FA0CDD5-BBB3-4C8E-BF3A-597FE989BDD5}" srcOrd="0" destOrd="0" presId="urn:microsoft.com/office/officeart/2008/layout/VerticalCurvedList"/>
    <dgm:cxn modelId="{383C3CE0-AB00-40A1-A241-8BBE25511149}" srcId="{630D372D-16D2-463B-AC5D-8028240C4961}" destId="{F924D158-4B4E-4DA3-AB9C-D9523CA3AA8F}" srcOrd="1" destOrd="0" parTransId="{CDBC7D7A-95CE-41D5-AE5E-1B71573CA284}" sibTransId="{C2096BAF-C750-40F2-8A0F-FE3EAD3017C7}"/>
    <dgm:cxn modelId="{294A4CE5-49F3-4152-9040-D634EDC9DB86}" type="presOf" srcId="{22193525-AF16-43FB-91A9-52FFF4BF6EAA}" destId="{384E5E34-08D6-4743-A323-26F70A513B97}" srcOrd="0" destOrd="0" presId="urn:microsoft.com/office/officeart/2008/layout/VerticalCurvedList"/>
    <dgm:cxn modelId="{169AB9B2-DFB8-4FB8-BC44-9F023B7DF16B}" type="presParOf" srcId="{3621C566-0076-41AF-91F4-C955496A1EBC}" destId="{5446C449-3391-4C59-8C6B-88F7AF08750C}" srcOrd="0" destOrd="0" presId="urn:microsoft.com/office/officeart/2008/layout/VerticalCurvedList"/>
    <dgm:cxn modelId="{A6897C01-98D2-4289-9553-B7F80BCA20A0}" type="presParOf" srcId="{5446C449-3391-4C59-8C6B-88F7AF08750C}" destId="{FBA1D91D-C029-4BA7-BC48-E622864BE921}" srcOrd="0" destOrd="0" presId="urn:microsoft.com/office/officeart/2008/layout/VerticalCurvedList"/>
    <dgm:cxn modelId="{3FDD9D69-FAD9-4BA3-BAE8-146A70C339E8}" type="presParOf" srcId="{FBA1D91D-C029-4BA7-BC48-E622864BE921}" destId="{B15FC339-5B92-4B3A-91DC-FFC0D7F4B235}" srcOrd="0" destOrd="0" presId="urn:microsoft.com/office/officeart/2008/layout/VerticalCurvedList"/>
    <dgm:cxn modelId="{056D105A-FE35-4181-B039-F0D3E3A16DED}" type="presParOf" srcId="{FBA1D91D-C029-4BA7-BC48-E622864BE921}" destId="{E6556374-8561-4AE8-B8A9-380CEBAAD06E}" srcOrd="1" destOrd="0" presId="urn:microsoft.com/office/officeart/2008/layout/VerticalCurvedList"/>
    <dgm:cxn modelId="{3104CC87-7BB1-4FBF-9F3E-036578095D3F}" type="presParOf" srcId="{FBA1D91D-C029-4BA7-BC48-E622864BE921}" destId="{CAB7069B-EEC6-4011-967D-81E952B4F362}" srcOrd="2" destOrd="0" presId="urn:microsoft.com/office/officeart/2008/layout/VerticalCurvedList"/>
    <dgm:cxn modelId="{F79E2832-6478-4B68-B6A0-FED018CFEEF2}" type="presParOf" srcId="{FBA1D91D-C029-4BA7-BC48-E622864BE921}" destId="{06F1C033-300E-4EB7-BC49-650903A20A81}" srcOrd="3" destOrd="0" presId="urn:microsoft.com/office/officeart/2008/layout/VerticalCurvedList"/>
    <dgm:cxn modelId="{2A8A0C74-E45C-4503-ACE3-7E9AFFCAE404}" type="presParOf" srcId="{5446C449-3391-4C59-8C6B-88F7AF08750C}" destId="{2FA0CDD5-BBB3-4C8E-BF3A-597FE989BDD5}" srcOrd="1" destOrd="0" presId="urn:microsoft.com/office/officeart/2008/layout/VerticalCurvedList"/>
    <dgm:cxn modelId="{238760E2-B0A2-47E6-82EF-C6EC3CFCB759}" type="presParOf" srcId="{5446C449-3391-4C59-8C6B-88F7AF08750C}" destId="{8B889574-5D4A-4166-BB4C-74493AD7369E}" srcOrd="2" destOrd="0" presId="urn:microsoft.com/office/officeart/2008/layout/VerticalCurvedList"/>
    <dgm:cxn modelId="{D57280C2-E9EA-4933-B6C0-545A04072A35}" type="presParOf" srcId="{8B889574-5D4A-4166-BB4C-74493AD7369E}" destId="{9F7C5957-FC39-4104-9628-7202615B818E}" srcOrd="0" destOrd="0" presId="urn:microsoft.com/office/officeart/2008/layout/VerticalCurvedList"/>
    <dgm:cxn modelId="{83D26F10-DCC5-47D1-A3EC-111CAEDC1CEA}" type="presParOf" srcId="{5446C449-3391-4C59-8C6B-88F7AF08750C}" destId="{EA0485F3-824F-4313-833B-AF45565DC3DB}" srcOrd="3" destOrd="0" presId="urn:microsoft.com/office/officeart/2008/layout/VerticalCurvedList"/>
    <dgm:cxn modelId="{C46356B2-5982-4AF6-9898-4C7F24EF49F8}" type="presParOf" srcId="{5446C449-3391-4C59-8C6B-88F7AF08750C}" destId="{BC5505D1-0BDC-41F4-B2FD-11D0B841FC7B}" srcOrd="4" destOrd="0" presId="urn:microsoft.com/office/officeart/2008/layout/VerticalCurvedList"/>
    <dgm:cxn modelId="{4F59D546-0754-40AF-82D0-890D22632F44}" type="presParOf" srcId="{BC5505D1-0BDC-41F4-B2FD-11D0B841FC7B}" destId="{9F74CDFA-7EB9-4B50-A66E-2C8F324934E0}" srcOrd="0" destOrd="0" presId="urn:microsoft.com/office/officeart/2008/layout/VerticalCurvedList"/>
    <dgm:cxn modelId="{5B1D11A2-91E8-417A-B98D-B52BB77D0345}" type="presParOf" srcId="{5446C449-3391-4C59-8C6B-88F7AF08750C}" destId="{384E5E34-08D6-4743-A323-26F70A513B97}" srcOrd="5" destOrd="0" presId="urn:microsoft.com/office/officeart/2008/layout/VerticalCurvedList"/>
    <dgm:cxn modelId="{1F1464C6-0F9F-4A2E-9369-5B486BBE9CE0}" type="presParOf" srcId="{5446C449-3391-4C59-8C6B-88F7AF08750C}" destId="{39079D37-5C72-413E-A0AB-19DD8297E30A}" srcOrd="6" destOrd="0" presId="urn:microsoft.com/office/officeart/2008/layout/VerticalCurvedList"/>
    <dgm:cxn modelId="{9238CEAC-AB6E-4743-BD75-7CF4D51C7A99}" type="presParOf" srcId="{39079D37-5C72-413E-A0AB-19DD8297E30A}" destId="{39141A17-DA49-438F-AE54-C721213DDB2C}" srcOrd="0" destOrd="0" presId="urn:microsoft.com/office/officeart/2008/layout/VerticalCurved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556374-8561-4AE8-B8A9-380CEBAAD06E}">
      <dsp:nvSpPr>
        <dsp:cNvPr id="0" name=""/>
        <dsp:cNvSpPr/>
      </dsp:nvSpPr>
      <dsp:spPr>
        <a:xfrm>
          <a:off x="-4977497" y="-762658"/>
          <a:ext cx="5927984" cy="5927984"/>
        </a:xfrm>
        <a:prstGeom prst="blockArc">
          <a:avLst>
            <a:gd name="adj1" fmla="val 18900000"/>
            <a:gd name="adj2" fmla="val 2700000"/>
            <a:gd name="adj3" fmla="val 36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A0CDD5-BBB3-4C8E-BF3A-597FE989BDD5}">
      <dsp:nvSpPr>
        <dsp:cNvPr id="0" name=""/>
        <dsp:cNvSpPr/>
      </dsp:nvSpPr>
      <dsp:spPr>
        <a:xfrm>
          <a:off x="630213" y="528584"/>
          <a:ext cx="8290299" cy="880533"/>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698923" tIns="88900" rIns="88900" bIns="88900" numCol="1" spcCol="1270" anchor="ctr" anchorCtr="0">
          <a:noAutofit/>
        </a:bodyPr>
        <a:lstStyle/>
        <a:p>
          <a:pPr marL="0" lvl="0" indent="0" algn="l" defTabSz="1555750">
            <a:lnSpc>
              <a:spcPct val="90000"/>
            </a:lnSpc>
            <a:spcBef>
              <a:spcPct val="0"/>
            </a:spcBef>
            <a:spcAft>
              <a:spcPct val="35000"/>
            </a:spcAft>
            <a:buNone/>
          </a:pPr>
          <a:endParaRPr lang="en-US" sz="3500" b="1" kern="1200" dirty="0">
            <a:solidFill>
              <a:schemeClr val="bg1"/>
            </a:solidFill>
            <a:latin typeface="Times New Roman" panose="02020603050405020304" pitchFamily="18" charset="0"/>
            <a:cs typeface="Times New Roman" panose="02020603050405020304" pitchFamily="18" charset="0"/>
          </a:endParaRPr>
        </a:p>
      </dsp:txBody>
      <dsp:txXfrm>
        <a:off x="630213" y="528584"/>
        <a:ext cx="8290299" cy="880533"/>
      </dsp:txXfrm>
    </dsp:sp>
    <dsp:sp modelId="{9F7C5957-FC39-4104-9628-7202615B818E}">
      <dsp:nvSpPr>
        <dsp:cNvPr id="0" name=""/>
        <dsp:cNvSpPr/>
      </dsp:nvSpPr>
      <dsp:spPr>
        <a:xfrm>
          <a:off x="60978" y="330200"/>
          <a:ext cx="1100666" cy="1100666"/>
        </a:xfrm>
        <a:prstGeom prst="ellipse">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sp>
    <dsp:sp modelId="{EA0485F3-824F-4313-833B-AF45565DC3DB}">
      <dsp:nvSpPr>
        <dsp:cNvPr id="0" name=""/>
        <dsp:cNvSpPr/>
      </dsp:nvSpPr>
      <dsp:spPr>
        <a:xfrm>
          <a:off x="931385" y="1761066"/>
          <a:ext cx="7970225" cy="880533"/>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698923" tIns="88900" rIns="88900" bIns="88900" numCol="1" spcCol="1270" anchor="ctr" anchorCtr="0">
          <a:noAutofit/>
        </a:bodyPr>
        <a:lstStyle/>
        <a:p>
          <a:pPr marL="0" lvl="0" indent="0" algn="l" defTabSz="1555750">
            <a:lnSpc>
              <a:spcPct val="90000"/>
            </a:lnSpc>
            <a:spcBef>
              <a:spcPct val="0"/>
            </a:spcBef>
            <a:spcAft>
              <a:spcPct val="35000"/>
            </a:spcAft>
            <a:buNone/>
          </a:pPr>
          <a:endParaRPr lang="en-US" sz="3500" b="1" kern="1200" dirty="0">
            <a:solidFill>
              <a:schemeClr val="bg1"/>
            </a:solidFill>
            <a:latin typeface="Times New Roman" panose="02020603050405020304" pitchFamily="18" charset="0"/>
            <a:cs typeface="Times New Roman" panose="02020603050405020304" pitchFamily="18" charset="0"/>
          </a:endParaRPr>
        </a:p>
      </dsp:txBody>
      <dsp:txXfrm>
        <a:off x="931385" y="1761066"/>
        <a:ext cx="7970225" cy="880533"/>
      </dsp:txXfrm>
    </dsp:sp>
    <dsp:sp modelId="{9F74CDFA-7EB9-4B50-A66E-2C8F324934E0}">
      <dsp:nvSpPr>
        <dsp:cNvPr id="0" name=""/>
        <dsp:cNvSpPr/>
      </dsp:nvSpPr>
      <dsp:spPr>
        <a:xfrm>
          <a:off x="381052" y="1651000"/>
          <a:ext cx="1100666" cy="1100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4E5E34-08D6-4743-A323-26F70A513B97}">
      <dsp:nvSpPr>
        <dsp:cNvPr id="0" name=""/>
        <dsp:cNvSpPr/>
      </dsp:nvSpPr>
      <dsp:spPr>
        <a:xfrm>
          <a:off x="611311" y="3081866"/>
          <a:ext cx="8290299" cy="880533"/>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698923" tIns="88900" rIns="88900" bIns="88900" numCol="1" spcCol="1270" anchor="ctr" anchorCtr="0">
          <a:noAutofit/>
        </a:bodyPr>
        <a:lstStyle/>
        <a:p>
          <a:pPr marL="0" lvl="0" indent="0" algn="l" defTabSz="1555750">
            <a:lnSpc>
              <a:spcPct val="90000"/>
            </a:lnSpc>
            <a:spcBef>
              <a:spcPct val="0"/>
            </a:spcBef>
            <a:spcAft>
              <a:spcPct val="35000"/>
            </a:spcAft>
            <a:buNone/>
          </a:pPr>
          <a:endParaRPr lang="en-US" sz="3500" b="1" kern="1200" dirty="0">
            <a:solidFill>
              <a:schemeClr val="bg1"/>
            </a:solidFill>
            <a:latin typeface="Times New Roman" panose="02020603050405020304" pitchFamily="18" charset="0"/>
            <a:cs typeface="Times New Roman" panose="02020603050405020304" pitchFamily="18" charset="0"/>
          </a:endParaRPr>
        </a:p>
      </dsp:txBody>
      <dsp:txXfrm>
        <a:off x="611311" y="3081866"/>
        <a:ext cx="8290299" cy="880533"/>
      </dsp:txXfrm>
    </dsp:sp>
    <dsp:sp modelId="{39141A17-DA49-438F-AE54-C721213DDB2C}">
      <dsp:nvSpPr>
        <dsp:cNvPr id="0" name=""/>
        <dsp:cNvSpPr/>
      </dsp:nvSpPr>
      <dsp:spPr>
        <a:xfrm>
          <a:off x="60978" y="2971800"/>
          <a:ext cx="1100666" cy="1100666"/>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556374-8561-4AE8-B8A9-380CEBAAD06E}">
      <dsp:nvSpPr>
        <dsp:cNvPr id="0" name=""/>
        <dsp:cNvSpPr/>
      </dsp:nvSpPr>
      <dsp:spPr>
        <a:xfrm>
          <a:off x="-4977497" y="-762658"/>
          <a:ext cx="5927984" cy="5927984"/>
        </a:xfrm>
        <a:prstGeom prst="blockArc">
          <a:avLst>
            <a:gd name="adj1" fmla="val 18900000"/>
            <a:gd name="adj2" fmla="val 2700000"/>
            <a:gd name="adj3" fmla="val 36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A0CDD5-BBB3-4C8E-BF3A-597FE989BDD5}">
      <dsp:nvSpPr>
        <dsp:cNvPr id="0" name=""/>
        <dsp:cNvSpPr/>
      </dsp:nvSpPr>
      <dsp:spPr>
        <a:xfrm>
          <a:off x="611311" y="440266"/>
          <a:ext cx="8290299" cy="880533"/>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698923" tIns="88900" rIns="88900" bIns="88900" numCol="1" spcCol="1270" anchor="ctr" anchorCtr="0">
          <a:noAutofit/>
        </a:bodyPr>
        <a:lstStyle/>
        <a:p>
          <a:pPr marL="0" lvl="0" indent="0" algn="l" defTabSz="1555750">
            <a:lnSpc>
              <a:spcPct val="90000"/>
            </a:lnSpc>
            <a:spcBef>
              <a:spcPct val="0"/>
            </a:spcBef>
            <a:spcAft>
              <a:spcPct val="35000"/>
            </a:spcAft>
            <a:buNone/>
          </a:pPr>
          <a:r>
            <a:rPr lang="da-DK" sz="3500" b="1" kern="1200" dirty="0">
              <a:latin typeface="Times New Roman" panose="02020603050405020304" pitchFamily="18" charset="0"/>
              <a:cs typeface="Times New Roman" panose="02020603050405020304" pitchFamily="18" charset="0"/>
            </a:rPr>
            <a:t>Duyên hải miền trung</a:t>
          </a:r>
          <a:endParaRPr lang="en-US" sz="3500" b="1" kern="1200" dirty="0">
            <a:solidFill>
              <a:schemeClr val="bg1"/>
            </a:solidFill>
            <a:latin typeface="Times New Roman" panose="02020603050405020304" pitchFamily="18" charset="0"/>
            <a:cs typeface="Times New Roman" panose="02020603050405020304" pitchFamily="18" charset="0"/>
          </a:endParaRPr>
        </a:p>
      </dsp:txBody>
      <dsp:txXfrm>
        <a:off x="611311" y="440266"/>
        <a:ext cx="8290299" cy="880533"/>
      </dsp:txXfrm>
    </dsp:sp>
    <dsp:sp modelId="{9F7C5957-FC39-4104-9628-7202615B818E}">
      <dsp:nvSpPr>
        <dsp:cNvPr id="0" name=""/>
        <dsp:cNvSpPr/>
      </dsp:nvSpPr>
      <dsp:spPr>
        <a:xfrm>
          <a:off x="60978" y="330200"/>
          <a:ext cx="1100666" cy="1100666"/>
        </a:xfrm>
        <a:prstGeom prst="ellipse">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sp>
    <dsp:sp modelId="{EA0485F3-824F-4313-833B-AF45565DC3DB}">
      <dsp:nvSpPr>
        <dsp:cNvPr id="0" name=""/>
        <dsp:cNvSpPr/>
      </dsp:nvSpPr>
      <dsp:spPr>
        <a:xfrm>
          <a:off x="931385" y="1761066"/>
          <a:ext cx="7970225" cy="880533"/>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698923" tIns="88900" rIns="88900" bIns="88900" numCol="1" spcCol="1270" anchor="ctr" anchorCtr="0">
          <a:noAutofit/>
        </a:bodyPr>
        <a:lstStyle/>
        <a:p>
          <a:pPr marL="0" lvl="0" indent="0" algn="l" defTabSz="1555750">
            <a:lnSpc>
              <a:spcPct val="90000"/>
            </a:lnSpc>
            <a:spcBef>
              <a:spcPct val="0"/>
            </a:spcBef>
            <a:spcAft>
              <a:spcPct val="35000"/>
            </a:spcAft>
            <a:buNone/>
          </a:pPr>
          <a:r>
            <a:rPr lang="da-DK" sz="3500" b="1" kern="1200" dirty="0">
              <a:latin typeface="Times New Roman" panose="02020603050405020304" pitchFamily="18" charset="0"/>
              <a:cs typeface="Times New Roman" panose="02020603050405020304" pitchFamily="18" charset="0"/>
            </a:rPr>
            <a:t>Vùng biển phía Nam</a:t>
          </a:r>
          <a:endParaRPr lang="en-US" sz="3500" b="1" kern="1200" dirty="0">
            <a:solidFill>
              <a:schemeClr val="bg1"/>
            </a:solidFill>
            <a:latin typeface="Times New Roman" panose="02020603050405020304" pitchFamily="18" charset="0"/>
            <a:cs typeface="Times New Roman" panose="02020603050405020304" pitchFamily="18" charset="0"/>
          </a:endParaRPr>
        </a:p>
      </dsp:txBody>
      <dsp:txXfrm>
        <a:off x="931385" y="1761066"/>
        <a:ext cx="7970225" cy="880533"/>
      </dsp:txXfrm>
    </dsp:sp>
    <dsp:sp modelId="{9F74CDFA-7EB9-4B50-A66E-2C8F324934E0}">
      <dsp:nvSpPr>
        <dsp:cNvPr id="0" name=""/>
        <dsp:cNvSpPr/>
      </dsp:nvSpPr>
      <dsp:spPr>
        <a:xfrm>
          <a:off x="381052" y="1651000"/>
          <a:ext cx="1100666" cy="1100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4E5E34-08D6-4743-A323-26F70A513B97}">
      <dsp:nvSpPr>
        <dsp:cNvPr id="0" name=""/>
        <dsp:cNvSpPr/>
      </dsp:nvSpPr>
      <dsp:spPr>
        <a:xfrm>
          <a:off x="611311" y="3081866"/>
          <a:ext cx="8290299" cy="880533"/>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698923" tIns="88900" rIns="88900" bIns="88900" numCol="1" spcCol="1270" anchor="ctr" anchorCtr="0">
          <a:noAutofit/>
        </a:bodyPr>
        <a:lstStyle/>
        <a:p>
          <a:pPr marL="0" lvl="0" indent="0" algn="l" defTabSz="1555750">
            <a:lnSpc>
              <a:spcPct val="90000"/>
            </a:lnSpc>
            <a:spcBef>
              <a:spcPct val="0"/>
            </a:spcBef>
            <a:spcAft>
              <a:spcPct val="35000"/>
            </a:spcAft>
            <a:buNone/>
          </a:pPr>
          <a:r>
            <a:rPr lang="da-DK" sz="3500" b="1" kern="1200" dirty="0">
              <a:latin typeface="Times New Roman" panose="02020603050405020304" pitchFamily="18" charset="0"/>
              <a:cs typeface="Times New Roman" panose="02020603050405020304" pitchFamily="18" charset="0"/>
            </a:rPr>
            <a:t>Vịnh Bắc Bộ</a:t>
          </a:r>
          <a:endParaRPr lang="en-US" sz="3500" b="1" kern="1200" dirty="0">
            <a:solidFill>
              <a:schemeClr val="bg1"/>
            </a:solidFill>
            <a:latin typeface="Times New Roman" panose="02020603050405020304" pitchFamily="18" charset="0"/>
            <a:cs typeface="Times New Roman" panose="02020603050405020304" pitchFamily="18" charset="0"/>
          </a:endParaRPr>
        </a:p>
      </dsp:txBody>
      <dsp:txXfrm>
        <a:off x="611311" y="3081866"/>
        <a:ext cx="8290299" cy="880533"/>
      </dsp:txXfrm>
    </dsp:sp>
    <dsp:sp modelId="{39141A17-DA49-438F-AE54-C721213DDB2C}">
      <dsp:nvSpPr>
        <dsp:cNvPr id="0" name=""/>
        <dsp:cNvSpPr/>
      </dsp:nvSpPr>
      <dsp:spPr>
        <a:xfrm>
          <a:off x="60978" y="2971800"/>
          <a:ext cx="1100666" cy="1100666"/>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556374-8561-4AE8-B8A9-380CEBAAD06E}">
      <dsp:nvSpPr>
        <dsp:cNvPr id="0" name=""/>
        <dsp:cNvSpPr/>
      </dsp:nvSpPr>
      <dsp:spPr>
        <a:xfrm>
          <a:off x="-4977497" y="-762658"/>
          <a:ext cx="5927984" cy="5927984"/>
        </a:xfrm>
        <a:prstGeom prst="blockArc">
          <a:avLst>
            <a:gd name="adj1" fmla="val 18900000"/>
            <a:gd name="adj2" fmla="val 2700000"/>
            <a:gd name="adj3" fmla="val 36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A0CDD5-BBB3-4C8E-BF3A-597FE989BDD5}">
      <dsp:nvSpPr>
        <dsp:cNvPr id="0" name=""/>
        <dsp:cNvSpPr/>
      </dsp:nvSpPr>
      <dsp:spPr>
        <a:xfrm>
          <a:off x="611311" y="440266"/>
          <a:ext cx="8290299" cy="880533"/>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698923" tIns="88900" rIns="88900" bIns="88900" numCol="1" spcCol="1270" anchor="ctr" anchorCtr="0">
          <a:noAutofit/>
        </a:bodyPr>
        <a:lstStyle/>
        <a:p>
          <a:pPr marL="0" lvl="0" indent="0" algn="l" defTabSz="1555750">
            <a:lnSpc>
              <a:spcPct val="90000"/>
            </a:lnSpc>
            <a:spcBef>
              <a:spcPct val="0"/>
            </a:spcBef>
            <a:spcAft>
              <a:spcPct val="35000"/>
            </a:spcAft>
            <a:buNone/>
          </a:pPr>
          <a:r>
            <a:rPr lang="da-DK" sz="3500" b="1" kern="1200" dirty="0">
              <a:latin typeface="Times New Roman" panose="02020603050405020304" pitchFamily="18" charset="0"/>
              <a:cs typeface="Times New Roman" panose="02020603050405020304" pitchFamily="18" charset="0"/>
            </a:rPr>
            <a:t>Thái Nguyên</a:t>
          </a:r>
          <a:endParaRPr lang="en-US" sz="3500" b="1" kern="1200" dirty="0">
            <a:solidFill>
              <a:schemeClr val="bg1"/>
            </a:solidFill>
            <a:latin typeface="Times New Roman" panose="02020603050405020304" pitchFamily="18" charset="0"/>
            <a:cs typeface="Times New Roman" panose="02020603050405020304" pitchFamily="18" charset="0"/>
          </a:endParaRPr>
        </a:p>
      </dsp:txBody>
      <dsp:txXfrm>
        <a:off x="611311" y="440266"/>
        <a:ext cx="8290299" cy="880533"/>
      </dsp:txXfrm>
    </dsp:sp>
    <dsp:sp modelId="{9F7C5957-FC39-4104-9628-7202615B818E}">
      <dsp:nvSpPr>
        <dsp:cNvPr id="0" name=""/>
        <dsp:cNvSpPr/>
      </dsp:nvSpPr>
      <dsp:spPr>
        <a:xfrm>
          <a:off x="60978" y="330200"/>
          <a:ext cx="1100666" cy="1100666"/>
        </a:xfrm>
        <a:prstGeom prst="ellipse">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sp>
    <dsp:sp modelId="{EA0485F3-824F-4313-833B-AF45565DC3DB}">
      <dsp:nvSpPr>
        <dsp:cNvPr id="0" name=""/>
        <dsp:cNvSpPr/>
      </dsp:nvSpPr>
      <dsp:spPr>
        <a:xfrm>
          <a:off x="931385" y="1761066"/>
          <a:ext cx="7970225" cy="880533"/>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698923" tIns="88900" rIns="88900" bIns="88900" numCol="1" spcCol="1270" anchor="ctr" anchorCtr="0">
          <a:noAutofit/>
        </a:bodyPr>
        <a:lstStyle/>
        <a:p>
          <a:pPr marL="0" lvl="0" indent="0" algn="l" defTabSz="1555750">
            <a:lnSpc>
              <a:spcPct val="90000"/>
            </a:lnSpc>
            <a:spcBef>
              <a:spcPct val="0"/>
            </a:spcBef>
            <a:spcAft>
              <a:spcPct val="35000"/>
            </a:spcAft>
            <a:buNone/>
          </a:pPr>
          <a:r>
            <a:rPr lang="da-DK" sz="3500" b="1" kern="1200" dirty="0">
              <a:latin typeface="Times New Roman" panose="02020603050405020304" pitchFamily="18" charset="0"/>
              <a:cs typeface="Times New Roman" panose="02020603050405020304" pitchFamily="18" charset="0"/>
            </a:rPr>
            <a:t>Quảng Ninh</a:t>
          </a:r>
          <a:endParaRPr lang="en-US" sz="3500" b="1" kern="1200" dirty="0">
            <a:solidFill>
              <a:schemeClr val="bg1"/>
            </a:solidFill>
            <a:latin typeface="Times New Roman" panose="02020603050405020304" pitchFamily="18" charset="0"/>
            <a:cs typeface="Times New Roman" panose="02020603050405020304" pitchFamily="18" charset="0"/>
          </a:endParaRPr>
        </a:p>
      </dsp:txBody>
      <dsp:txXfrm>
        <a:off x="931385" y="1761066"/>
        <a:ext cx="7970225" cy="880533"/>
      </dsp:txXfrm>
    </dsp:sp>
    <dsp:sp modelId="{9F74CDFA-7EB9-4B50-A66E-2C8F324934E0}">
      <dsp:nvSpPr>
        <dsp:cNvPr id="0" name=""/>
        <dsp:cNvSpPr/>
      </dsp:nvSpPr>
      <dsp:spPr>
        <a:xfrm>
          <a:off x="381052" y="1651000"/>
          <a:ext cx="1100666" cy="1100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4E5E34-08D6-4743-A323-26F70A513B97}">
      <dsp:nvSpPr>
        <dsp:cNvPr id="0" name=""/>
        <dsp:cNvSpPr/>
      </dsp:nvSpPr>
      <dsp:spPr>
        <a:xfrm>
          <a:off x="611311" y="3081866"/>
          <a:ext cx="8290299" cy="880533"/>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698923" tIns="88900" rIns="88900" bIns="88900" numCol="1" spcCol="1270" anchor="ctr" anchorCtr="0">
          <a:noAutofit/>
        </a:bodyPr>
        <a:lstStyle/>
        <a:p>
          <a:pPr marL="0" lvl="0" indent="0" algn="l" defTabSz="1555750">
            <a:lnSpc>
              <a:spcPct val="90000"/>
            </a:lnSpc>
            <a:spcBef>
              <a:spcPct val="0"/>
            </a:spcBef>
            <a:spcAft>
              <a:spcPct val="35000"/>
            </a:spcAft>
            <a:buNone/>
          </a:pPr>
          <a:r>
            <a:rPr lang="da-DK" sz="3500" kern="1200" dirty="0"/>
            <a:t>   </a:t>
          </a:r>
          <a:r>
            <a:rPr lang="da-DK" sz="3500" b="1" kern="1200" dirty="0">
              <a:latin typeface="Times New Roman" panose="02020603050405020304" pitchFamily="18" charset="0"/>
              <a:cs typeface="Times New Roman" panose="02020603050405020304" pitchFamily="18" charset="0"/>
            </a:rPr>
            <a:t>Lào Cai</a:t>
          </a:r>
          <a:endParaRPr lang="en-US" sz="3500" b="1" kern="1200" dirty="0">
            <a:solidFill>
              <a:schemeClr val="bg1"/>
            </a:solidFill>
            <a:latin typeface="Times New Roman" panose="02020603050405020304" pitchFamily="18" charset="0"/>
            <a:cs typeface="Times New Roman" panose="02020603050405020304" pitchFamily="18" charset="0"/>
          </a:endParaRPr>
        </a:p>
      </dsp:txBody>
      <dsp:txXfrm>
        <a:off x="611311" y="3081866"/>
        <a:ext cx="8290299" cy="880533"/>
      </dsp:txXfrm>
    </dsp:sp>
    <dsp:sp modelId="{39141A17-DA49-438F-AE54-C721213DDB2C}">
      <dsp:nvSpPr>
        <dsp:cNvPr id="0" name=""/>
        <dsp:cNvSpPr/>
      </dsp:nvSpPr>
      <dsp:spPr>
        <a:xfrm>
          <a:off x="60978" y="2971800"/>
          <a:ext cx="1100666" cy="1100666"/>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556374-8561-4AE8-B8A9-380CEBAAD06E}">
      <dsp:nvSpPr>
        <dsp:cNvPr id="0" name=""/>
        <dsp:cNvSpPr/>
      </dsp:nvSpPr>
      <dsp:spPr>
        <a:xfrm>
          <a:off x="-4977497" y="-762658"/>
          <a:ext cx="5927984" cy="5927984"/>
        </a:xfrm>
        <a:prstGeom prst="blockArc">
          <a:avLst>
            <a:gd name="adj1" fmla="val 18900000"/>
            <a:gd name="adj2" fmla="val 2700000"/>
            <a:gd name="adj3" fmla="val 36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A0CDD5-BBB3-4C8E-BF3A-597FE989BDD5}">
      <dsp:nvSpPr>
        <dsp:cNvPr id="0" name=""/>
        <dsp:cNvSpPr/>
      </dsp:nvSpPr>
      <dsp:spPr>
        <a:xfrm>
          <a:off x="611311" y="440266"/>
          <a:ext cx="8290299" cy="880533"/>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698923" tIns="91440" rIns="91440" bIns="91440" numCol="1" spcCol="1270" anchor="ctr" anchorCtr="0">
          <a:noAutofit/>
        </a:bodyPr>
        <a:lstStyle/>
        <a:p>
          <a:pPr marL="0" lvl="0" indent="0" algn="l" defTabSz="1600200">
            <a:lnSpc>
              <a:spcPct val="90000"/>
            </a:lnSpc>
            <a:spcBef>
              <a:spcPct val="0"/>
            </a:spcBef>
            <a:spcAft>
              <a:spcPct val="35000"/>
            </a:spcAft>
            <a:buNone/>
          </a:pPr>
          <a:r>
            <a:rPr lang="da-DK" sz="3600" b="1" kern="1200" dirty="0">
              <a:latin typeface="Times New Roman" panose="02020603050405020304" pitchFamily="18" charset="0"/>
              <a:cs typeface="Times New Roman" panose="02020603050405020304" pitchFamily="18" charset="0"/>
            </a:rPr>
            <a:t>Vì đó là nguồn tài nguyên rất hiếm</a:t>
          </a:r>
          <a:endParaRPr lang="en-US" sz="3600" b="1" kern="1200" dirty="0">
            <a:solidFill>
              <a:schemeClr val="bg1"/>
            </a:solidFill>
            <a:latin typeface="Times New Roman" panose="02020603050405020304" pitchFamily="18" charset="0"/>
            <a:cs typeface="Times New Roman" panose="02020603050405020304" pitchFamily="18" charset="0"/>
          </a:endParaRPr>
        </a:p>
      </dsp:txBody>
      <dsp:txXfrm>
        <a:off x="611311" y="440266"/>
        <a:ext cx="8290299" cy="880533"/>
      </dsp:txXfrm>
    </dsp:sp>
    <dsp:sp modelId="{9F7C5957-FC39-4104-9628-7202615B818E}">
      <dsp:nvSpPr>
        <dsp:cNvPr id="0" name=""/>
        <dsp:cNvSpPr/>
      </dsp:nvSpPr>
      <dsp:spPr>
        <a:xfrm>
          <a:off x="60978" y="330200"/>
          <a:ext cx="1100666" cy="1100666"/>
        </a:xfrm>
        <a:prstGeom prst="ellipse">
          <a:avLst/>
        </a:prstGeom>
        <a:solidFill>
          <a:schemeClr val="accent2"/>
        </a:solidFill>
        <a:ln w="12700" cap="flat" cmpd="sng" algn="ctr">
          <a:solidFill>
            <a:schemeClr val="accent2">
              <a:shade val="50000"/>
            </a:schemeClr>
          </a:solidFill>
          <a:prstDash val="solid"/>
          <a:miter lim="800000"/>
        </a:ln>
        <a:effectLst/>
      </dsp:spPr>
      <dsp:style>
        <a:lnRef idx="2">
          <a:schemeClr val="accent2">
            <a:shade val="50000"/>
          </a:schemeClr>
        </a:lnRef>
        <a:fillRef idx="1">
          <a:schemeClr val="accent2"/>
        </a:fillRef>
        <a:effectRef idx="0">
          <a:schemeClr val="accent2"/>
        </a:effectRef>
        <a:fontRef idx="minor">
          <a:schemeClr val="lt1"/>
        </a:fontRef>
      </dsp:style>
    </dsp:sp>
    <dsp:sp modelId="{EA0485F3-824F-4313-833B-AF45565DC3DB}">
      <dsp:nvSpPr>
        <dsp:cNvPr id="0" name=""/>
        <dsp:cNvSpPr/>
      </dsp:nvSpPr>
      <dsp:spPr>
        <a:xfrm>
          <a:off x="931385" y="1761066"/>
          <a:ext cx="7970225" cy="880533"/>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698923" tIns="91440" rIns="91440" bIns="91440" numCol="1" spcCol="1270" anchor="ctr" anchorCtr="0">
          <a:noAutofit/>
        </a:bodyPr>
        <a:lstStyle/>
        <a:p>
          <a:pPr marL="0" lvl="0" indent="0" algn="l" defTabSz="1600200">
            <a:lnSpc>
              <a:spcPct val="90000"/>
            </a:lnSpc>
            <a:spcBef>
              <a:spcPct val="0"/>
            </a:spcBef>
            <a:spcAft>
              <a:spcPct val="35000"/>
            </a:spcAft>
            <a:buNone/>
          </a:pPr>
          <a:r>
            <a:rPr lang="da-DK" sz="3600" b="1" kern="1200" dirty="0">
              <a:latin typeface="Times New Roman" panose="02020603050405020304" pitchFamily="18" charset="0"/>
              <a:cs typeface="Times New Roman" panose="02020603050405020304" pitchFamily="18" charset="0"/>
            </a:rPr>
            <a:t>Vì đó là nguồn tài nguyên hữu hạn</a:t>
          </a:r>
          <a:endParaRPr lang="en-US" sz="3600" b="1" kern="1200" dirty="0">
            <a:solidFill>
              <a:schemeClr val="bg1"/>
            </a:solidFill>
            <a:latin typeface="Times New Roman" panose="02020603050405020304" pitchFamily="18" charset="0"/>
            <a:cs typeface="Times New Roman" panose="02020603050405020304" pitchFamily="18" charset="0"/>
          </a:endParaRPr>
        </a:p>
      </dsp:txBody>
      <dsp:txXfrm>
        <a:off x="931385" y="1761066"/>
        <a:ext cx="7970225" cy="880533"/>
      </dsp:txXfrm>
    </dsp:sp>
    <dsp:sp modelId="{9F74CDFA-7EB9-4B50-A66E-2C8F324934E0}">
      <dsp:nvSpPr>
        <dsp:cNvPr id="0" name=""/>
        <dsp:cNvSpPr/>
      </dsp:nvSpPr>
      <dsp:spPr>
        <a:xfrm>
          <a:off x="381052" y="1651000"/>
          <a:ext cx="1100666" cy="11006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84E5E34-08D6-4743-A323-26F70A513B97}">
      <dsp:nvSpPr>
        <dsp:cNvPr id="0" name=""/>
        <dsp:cNvSpPr/>
      </dsp:nvSpPr>
      <dsp:spPr>
        <a:xfrm>
          <a:off x="611311" y="3081866"/>
          <a:ext cx="8290299" cy="880533"/>
        </a:xfrm>
        <a:prstGeom prst="rect">
          <a:avLst/>
        </a:prstGeom>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698923" tIns="88900" rIns="88900" bIns="88900" numCol="1" spcCol="1270" anchor="ctr" anchorCtr="0">
          <a:noAutofit/>
        </a:bodyPr>
        <a:lstStyle/>
        <a:p>
          <a:pPr marL="0" lvl="0" indent="0" algn="l" defTabSz="1555750">
            <a:lnSpc>
              <a:spcPct val="90000"/>
            </a:lnSpc>
            <a:spcBef>
              <a:spcPct val="0"/>
            </a:spcBef>
            <a:spcAft>
              <a:spcPct val="35000"/>
            </a:spcAft>
            <a:buNone/>
          </a:pPr>
          <a:r>
            <a:rPr lang="da-DK" sz="3500" kern="1200" dirty="0"/>
            <a:t> </a:t>
          </a:r>
          <a:r>
            <a:rPr lang="da-DK" sz="3600" b="1" kern="1200" dirty="0">
              <a:latin typeface="Times New Roman" panose="02020603050405020304" pitchFamily="18" charset="0"/>
              <a:cs typeface="Times New Roman" panose="02020603050405020304" pitchFamily="18" charset="0"/>
            </a:rPr>
            <a:t>Cả A và B đúng</a:t>
          </a:r>
          <a:endParaRPr lang="en-US" sz="3600" b="1" kern="1200" dirty="0">
            <a:solidFill>
              <a:schemeClr val="bg1"/>
            </a:solidFill>
            <a:latin typeface="Times New Roman" panose="02020603050405020304" pitchFamily="18" charset="0"/>
            <a:cs typeface="Times New Roman" panose="02020603050405020304" pitchFamily="18" charset="0"/>
          </a:endParaRPr>
        </a:p>
      </dsp:txBody>
      <dsp:txXfrm>
        <a:off x="611311" y="3081866"/>
        <a:ext cx="8290299" cy="880533"/>
      </dsp:txXfrm>
    </dsp:sp>
    <dsp:sp modelId="{39141A17-DA49-438F-AE54-C721213DDB2C}">
      <dsp:nvSpPr>
        <dsp:cNvPr id="0" name=""/>
        <dsp:cNvSpPr/>
      </dsp:nvSpPr>
      <dsp:spPr>
        <a:xfrm>
          <a:off x="60978" y="2971800"/>
          <a:ext cx="1100666" cy="1100666"/>
        </a:xfrm>
        <a:prstGeom prst="ellipse">
          <a:avLst/>
        </a:prstGeom>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5"/>
        </a:lnRef>
        <a:fillRef idx="3">
          <a:schemeClr val="accent5"/>
        </a:fillRef>
        <a:effectRef idx="3">
          <a:schemeClr val="accent5"/>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48A066-919D-4AD4-8C84-02E61EC3F684}" type="datetimeFigureOut">
              <a:rPr lang="en-US" smtClean="0"/>
              <a:t>7/8/2024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E9598C-ABCA-4BB9-A8B8-D9EEFE98D2B1}" type="slidenum">
              <a:rPr lang="en-US" smtClean="0"/>
              <a:t>‹#›</a:t>
            </a:fld>
            <a:endParaRPr lang="en-US"/>
          </a:p>
        </p:txBody>
      </p:sp>
    </p:spTree>
    <p:extLst>
      <p:ext uri="{BB962C8B-B14F-4D97-AF65-F5344CB8AC3E}">
        <p14:creationId xmlns:p14="http://schemas.microsoft.com/office/powerpoint/2010/main" val="19002886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000000"/>
                </a:solidFill>
                <a:effectLst/>
                <a:latin typeface="Libre Franklin"/>
              </a:rPr>
              <a:t>Vòng cung núi đá vôi Bắc Sơn</a:t>
            </a:r>
            <a:r>
              <a:rPr lang="en-US" b="0" i="0" dirty="0">
                <a:solidFill>
                  <a:srgbClr val="000000"/>
                </a:solidFill>
                <a:effectLst/>
                <a:latin typeface="Libre Franklin"/>
              </a:rPr>
              <a:t>  </a:t>
            </a:r>
            <a:r>
              <a:rPr lang="en-US" b="0" i="0" dirty="0" err="1">
                <a:solidFill>
                  <a:srgbClr val="000000"/>
                </a:solidFill>
                <a:effectLst/>
                <a:latin typeface="Libre Franklin"/>
              </a:rPr>
              <a:t>thuộc</a:t>
            </a:r>
            <a:r>
              <a:rPr lang="en-US" b="0" i="0" dirty="0">
                <a:solidFill>
                  <a:srgbClr val="000000"/>
                </a:solidFill>
                <a:effectLst/>
                <a:latin typeface="Libre Franklin"/>
              </a:rPr>
              <a:t> t</a:t>
            </a:r>
            <a:r>
              <a:rPr lang="vi-VN" b="0" i="0" dirty="0">
                <a:solidFill>
                  <a:srgbClr val="000000"/>
                </a:solidFill>
                <a:effectLst/>
                <a:latin typeface="Libre Franklin"/>
              </a:rPr>
              <a:t>ỉnh</a:t>
            </a:r>
            <a:r>
              <a:rPr lang="vi-VN" b="0" i="0" baseline="0" dirty="0">
                <a:solidFill>
                  <a:srgbClr val="000000"/>
                </a:solidFill>
                <a:effectLst/>
                <a:latin typeface="Libre Franklin"/>
              </a:rPr>
              <a:t> Lạng Sơn </a:t>
            </a:r>
            <a:r>
              <a:rPr lang="vi-VN" b="0" i="0" dirty="0">
                <a:solidFill>
                  <a:srgbClr val="000000"/>
                </a:solidFill>
                <a:effectLst/>
                <a:latin typeface="Libre Franklin"/>
              </a:rPr>
              <a:t>chạy qua hầu hết các xã trong huyện, xen lẫn là các vùng núi đất và thung lũng bằng phẳng đã tạo cho nơi đây một cảnh quan thiên nhiên kỳ thú.</a:t>
            </a:r>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11</a:t>
            </a:fld>
            <a:endParaRPr lang="ru-RU" altLang="en-US"/>
          </a:p>
        </p:txBody>
      </p:sp>
    </p:spTree>
    <p:extLst>
      <p:ext uri="{BB962C8B-B14F-4D97-AF65-F5344CB8AC3E}">
        <p14:creationId xmlns:p14="http://schemas.microsoft.com/office/powerpoint/2010/main" val="1607267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Dãy núi Hoàng Liên Sơn trải dài khoảng 180 km theo hướng tây bắc - đông nam giữa hai tỉnh Lào Cai - Lai Châu và kéo dài đến tận phía tây tỉnh Yên Bái.</a:t>
            </a:r>
            <a:endParaRPr lang="en-US" b="0" i="0" dirty="0">
              <a:solidFill>
                <a:srgbClr val="E5E5E5"/>
              </a:solidFill>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12</a:t>
            </a:fld>
            <a:endParaRPr lang="ru-RU" altLang="en-US"/>
          </a:p>
        </p:txBody>
      </p:sp>
    </p:spTree>
    <p:extLst>
      <p:ext uri="{BB962C8B-B14F-4D97-AF65-F5344CB8AC3E}">
        <p14:creationId xmlns:p14="http://schemas.microsoft.com/office/powerpoint/2010/main" val="2936817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E5E5E5"/>
                </a:solidFill>
                <a:effectLst/>
                <a:latin typeface="arial" panose="020B0604020202020204" pitchFamily="34" charset="0"/>
              </a:rPr>
              <a:t>Fansipan là đỉnh cao nhất trên dãy Hoàng Liên Sơn, với 3.143 m.</a:t>
            </a:r>
            <a:endParaRPr lang="en-US" b="0" i="0" dirty="0">
              <a:solidFill>
                <a:srgbClr val="E5E5E5"/>
              </a:solidFill>
              <a:effectLst/>
              <a:latin typeface="arial" panose="020B0604020202020204" pitchFamily="34" charset="0"/>
            </a:endParaRPr>
          </a:p>
          <a:p>
            <a:pPr algn="just"/>
            <a:r>
              <a:rPr lang="vi-VN" b="0" i="0" dirty="0">
                <a:solidFill>
                  <a:srgbClr val="6C6B70"/>
                </a:solidFill>
                <a:effectLst/>
                <a:latin typeface="Tahoma" panose="020B0604030504040204" pitchFamily="34" charset="0"/>
              </a:rPr>
              <a:t>Với độ cao 3.143m, Phan Xi Păng không chỉ là ngọn núi cao nhất Việt Nam mà còn là ngọn núi cao nhất trong 3 nước Đông Dương. Cái tên “Nóc nhà Đông Dương” cũng được hình thành bởi lẽ đó! Rất nhiều người đến với Sapa thơ mộng nhằm mục đích chinh phục đỉnh núi huyền ảo này! Chinh phục đỉnh Phan Xi Păng, dường như đã trở thành một mong ước cháy bỏng cho tất cả những ai yêu thích phiêu lưu, mạo hiểm.</a:t>
            </a:r>
          </a:p>
          <a:p>
            <a:pPr algn="just"/>
            <a:r>
              <a:rPr lang="vi-VN" b="0" i="0" dirty="0">
                <a:solidFill>
                  <a:srgbClr val="6C6B70"/>
                </a:solidFill>
                <a:effectLst/>
                <a:latin typeface="Tahoma" panose="020B0604030504040204" pitchFamily="34" charset="0"/>
              </a:rPr>
              <a:t> </a:t>
            </a:r>
          </a:p>
          <a:p>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13</a:t>
            </a:fld>
            <a:endParaRPr lang="ru-RU" altLang="en-US"/>
          </a:p>
        </p:txBody>
      </p:sp>
    </p:spTree>
    <p:extLst>
      <p:ext uri="{BB962C8B-B14F-4D97-AF65-F5344CB8AC3E}">
        <p14:creationId xmlns:p14="http://schemas.microsoft.com/office/powerpoint/2010/main" val="24096564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a:extLst>
              <a:ext uri="{FF2B5EF4-FFF2-40B4-BE49-F238E27FC236}">
                <a16:creationId xmlns:a16="http://schemas.microsoft.com/office/drawing/2014/main" id="{CE5534C7-D580-4BC3-B2E1-E9079E939160}"/>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4E18429-8AD7-4C56-9B0D-19983D73314B}" type="slidenum">
              <a:rPr lang="ru-RU" altLang="en-US"/>
              <a:pPr/>
              <a:t>24</a:t>
            </a:fld>
            <a:endParaRPr lang="ru-RU" altLang="en-US"/>
          </a:p>
        </p:txBody>
      </p:sp>
      <p:sp>
        <p:nvSpPr>
          <p:cNvPr id="49155" name="Rectangle 2">
            <a:extLst>
              <a:ext uri="{FF2B5EF4-FFF2-40B4-BE49-F238E27FC236}">
                <a16:creationId xmlns:a16="http://schemas.microsoft.com/office/drawing/2014/main" id="{6D7529B2-4C89-4883-8C7A-27159363C95E}"/>
              </a:ext>
            </a:extLst>
          </p:cNvPr>
          <p:cNvSpPr>
            <a:spLocks noGrp="1" noRot="1" noChangeAspect="1" noChangeArrowheads="1" noTextEdit="1"/>
          </p:cNvSpPr>
          <p:nvPr>
            <p:ph type="sldImg"/>
          </p:nvPr>
        </p:nvSpPr>
        <p:spPr>
          <a:ln/>
        </p:spPr>
      </p:sp>
      <p:sp>
        <p:nvSpPr>
          <p:cNvPr id="49156" name="Rectangle 3">
            <a:extLst>
              <a:ext uri="{FF2B5EF4-FFF2-40B4-BE49-F238E27FC236}">
                <a16:creationId xmlns:a16="http://schemas.microsoft.com/office/drawing/2014/main" id="{FD7A97B6-7DEE-44F5-B34A-E93A6EE821B4}"/>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ru-RU" altLang="en-US"/>
          </a:p>
        </p:txBody>
      </p:sp>
    </p:spTree>
    <p:extLst>
      <p:ext uri="{BB962C8B-B14F-4D97-AF65-F5344CB8AC3E}">
        <p14:creationId xmlns:p14="http://schemas.microsoft.com/office/powerpoint/2010/main" val="20275957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dirty="0">
                <a:solidFill>
                  <a:srgbClr val="333333"/>
                </a:solidFill>
                <a:effectLst/>
                <a:latin typeface="Arial" panose="020B0604020202020204" pitchFamily="34" charset="0"/>
              </a:rPr>
              <a:t>Với trữ lượng khoảng 175-300 triệu tấn, mỏ Bạch Hổ được xem là mỏ có lượng dầu khí lớn nhất trên thềm lục địa phía Nam Việt Nam, là mỏ cung cấp dầu mỏ chủ yếu cho Việt Nam hiện nay.</a:t>
            </a:r>
            <a:endParaRPr lang="en-US" b="0" i="0" dirty="0">
              <a:solidFill>
                <a:srgbClr val="333333"/>
              </a:solidFill>
              <a:effectLst/>
              <a:latin typeface="Arial" panose="020B0604020202020204" pitchFamily="34" charset="0"/>
            </a:endParaRPr>
          </a:p>
          <a:p>
            <a:r>
              <a:rPr lang="en-US" b="0" i="0" dirty="0" err="1">
                <a:solidFill>
                  <a:srgbClr val="333333"/>
                </a:solidFill>
                <a:effectLst/>
                <a:latin typeface="Arial" panose="020B0604020202020204" pitchFamily="34" charset="0"/>
              </a:rPr>
              <a:t>mỏ</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Bạch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Hổ</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không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chỉ</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vai</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trò</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vô</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cùng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quan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trọng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nền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kinh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tế</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mà</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còn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khẳng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định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chủ</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quyền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biển</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đảo</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Việt</a:t>
            </a:r>
            <a:r>
              <a:rPr lang="en-US" b="0" i="0" dirty="0">
                <a:solidFill>
                  <a:srgbClr val="333333"/>
                </a:solidFill>
                <a:effectLst/>
                <a:latin typeface="Arial" panose="020B0604020202020204" pitchFamily="34" charset="0"/>
              </a:rPr>
              <a:t> Nam </a:t>
            </a:r>
            <a:r>
              <a:rPr lang="en-US" b="0" i="0" dirty="0" err="1">
                <a:solidFill>
                  <a:srgbClr val="333333"/>
                </a:solidFill>
                <a:effectLst/>
                <a:latin typeface="Arial" panose="020B0604020202020204" pitchFamily="34" charset="0"/>
              </a:rPr>
              <a:t>trong</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lĩnh</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vực</a:t>
            </a:r>
            <a:r>
              <a:rPr lang="en-US" b="0" i="0" dirty="0">
                <a:solidFill>
                  <a:srgbClr val="333333"/>
                </a:solidFill>
                <a:effectLst/>
                <a:latin typeface="Arial" panose="020B0604020202020204" pitchFamily="34" charset="0"/>
              </a:rPr>
              <a:t> an </a:t>
            </a:r>
            <a:r>
              <a:rPr lang="en-US" b="0" i="0" dirty="0" err="1">
                <a:solidFill>
                  <a:srgbClr val="333333"/>
                </a:solidFill>
                <a:effectLst/>
                <a:latin typeface="Arial" panose="020B0604020202020204" pitchFamily="34" charset="0"/>
              </a:rPr>
              <a:t>ninh</a:t>
            </a:r>
            <a:r>
              <a:rPr lang="en-US" b="0" i="0" dirty="0">
                <a:solidFill>
                  <a:srgbClr val="333333"/>
                </a:solidFill>
                <a:effectLst/>
                <a:latin typeface="Arial" panose="020B0604020202020204" pitchFamily="34" charset="0"/>
              </a:rPr>
              <a:t> - </a:t>
            </a:r>
            <a:r>
              <a:rPr lang="en-US" b="0" i="0" dirty="0" err="1">
                <a:solidFill>
                  <a:srgbClr val="333333"/>
                </a:solidFill>
                <a:effectLst/>
                <a:latin typeface="Arial" panose="020B0604020202020204" pitchFamily="34" charset="0"/>
              </a:rPr>
              <a:t>quốc</a:t>
            </a:r>
            <a:r>
              <a:rPr lang="en-US" b="0" i="0" dirty="0">
                <a:solidFill>
                  <a:srgbClr val="333333"/>
                </a:solidFill>
                <a:effectLst/>
                <a:latin typeface="Arial" panose="020B0604020202020204" pitchFamily="34" charset="0"/>
              </a:rPr>
              <a:t> </a:t>
            </a:r>
            <a:r>
              <a:rPr lang="en-US" b="0" i="0" dirty="0" err="1">
                <a:solidFill>
                  <a:srgbClr val="333333"/>
                </a:solidFill>
                <a:effectLst/>
                <a:latin typeface="Arial" panose="020B0604020202020204" pitchFamily="34" charset="0"/>
              </a:rPr>
              <a:t>phòng</a:t>
            </a:r>
            <a:r>
              <a:rPr lang="en-US" b="0" i="0" dirty="0">
                <a:solidFill>
                  <a:srgbClr val="333333"/>
                </a:solidFill>
                <a:effectLst/>
                <a:latin typeface="Arial" panose="020B0604020202020204" pitchFamily="34" charset="0"/>
              </a:rPr>
              <a:t>.</a:t>
            </a:r>
            <a:endParaRPr lang="en-US" dirty="0"/>
          </a:p>
        </p:txBody>
      </p:sp>
      <p:sp>
        <p:nvSpPr>
          <p:cNvPr id="4" name="Slide Number Placeholder 3"/>
          <p:cNvSpPr>
            <a:spLocks noGrp="1"/>
          </p:cNvSpPr>
          <p:nvPr>
            <p:ph type="sldNum" sz="quarter" idx="5"/>
          </p:nvPr>
        </p:nvSpPr>
        <p:spPr/>
        <p:txBody>
          <a:bodyPr/>
          <a:lstStyle/>
          <a:p>
            <a:pPr>
              <a:defRPr/>
            </a:pPr>
            <a:fld id="{9E271BA2-CF50-488A-AC71-F36737A94842}" type="slidenum">
              <a:rPr lang="ru-RU" altLang="en-US" smtClean="0"/>
              <a:pPr>
                <a:defRPr/>
              </a:pPr>
              <a:t>25</a:t>
            </a:fld>
            <a:endParaRPr lang="ru-RU" altLang="en-US"/>
          </a:p>
        </p:txBody>
      </p:sp>
    </p:spTree>
    <p:extLst>
      <p:ext uri="{BB962C8B-B14F-4D97-AF65-F5344CB8AC3E}">
        <p14:creationId xmlns:p14="http://schemas.microsoft.com/office/powerpoint/2010/main" val="8081262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5.xml"/><Relationship Id="rId5" Type="http://schemas.openxmlformats.org/officeDocument/2006/relationships/image" Target="../media/image3.jpeg"/><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7/8/2024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grpSp>
        <p:nvGrpSpPr>
          <p:cNvPr id="7" name="Google Shape;28;p27">
            <a:extLst>
              <a:ext uri="{FF2B5EF4-FFF2-40B4-BE49-F238E27FC236}">
                <a16:creationId xmlns:a16="http://schemas.microsoft.com/office/drawing/2014/main" id="{99864A22-FD53-46D6-8FF0-EB00DCFDFEDD}"/>
              </a:ext>
            </a:extLst>
          </p:cNvPr>
          <p:cNvGrpSpPr/>
          <p:nvPr userDrawn="1"/>
        </p:nvGrpSpPr>
        <p:grpSpPr>
          <a:xfrm>
            <a:off x="0" y="0"/>
            <a:ext cx="12192000" cy="6858000"/>
            <a:chOff x="0" y="0"/>
            <a:chExt cx="12192000" cy="6858000"/>
          </a:xfrm>
        </p:grpSpPr>
        <p:sp>
          <p:nvSpPr>
            <p:cNvPr id="8" name="Google Shape;29;p27">
              <a:extLst>
                <a:ext uri="{FF2B5EF4-FFF2-40B4-BE49-F238E27FC236}">
                  <a16:creationId xmlns:a16="http://schemas.microsoft.com/office/drawing/2014/main" id="{B8A33867-73C5-4FBC-BA2F-31A287570785}"/>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 name="Google Shape;30;p27">
              <a:extLst>
                <a:ext uri="{FF2B5EF4-FFF2-40B4-BE49-F238E27FC236}">
                  <a16:creationId xmlns:a16="http://schemas.microsoft.com/office/drawing/2014/main" id="{B024C601-B749-4825-AF71-010760E58ADB}"/>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0" name="Google Shape;31;p27">
              <a:extLst>
                <a:ext uri="{FF2B5EF4-FFF2-40B4-BE49-F238E27FC236}">
                  <a16:creationId xmlns:a16="http://schemas.microsoft.com/office/drawing/2014/main" id="{BA4B8732-CA36-4BE1-A3B5-17CC24C348EE}"/>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1" name="Google Shape;32;p27">
              <a:extLst>
                <a:ext uri="{FF2B5EF4-FFF2-40B4-BE49-F238E27FC236}">
                  <a16:creationId xmlns:a16="http://schemas.microsoft.com/office/drawing/2014/main" id="{00BC7FD7-1BE9-416E-B461-915B07BD56C3}"/>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33;p27">
              <a:extLst>
                <a:ext uri="{FF2B5EF4-FFF2-40B4-BE49-F238E27FC236}">
                  <a16:creationId xmlns:a16="http://schemas.microsoft.com/office/drawing/2014/main" id="{35B0FD18-C0F3-4747-8DF6-4D3588F76ACB}"/>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34;p27">
              <a:extLst>
                <a:ext uri="{FF2B5EF4-FFF2-40B4-BE49-F238E27FC236}">
                  <a16:creationId xmlns:a16="http://schemas.microsoft.com/office/drawing/2014/main" id="{B3F444FD-D967-4971-BA4E-D4A0CBF92F61}"/>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35;p27">
              <a:extLst>
                <a:ext uri="{FF2B5EF4-FFF2-40B4-BE49-F238E27FC236}">
                  <a16:creationId xmlns:a16="http://schemas.microsoft.com/office/drawing/2014/main" id="{2C345ADD-F5C8-43E3-9C3D-04D6F19062D8}"/>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Google Shape;36;p27">
              <a:extLst>
                <a:ext uri="{FF2B5EF4-FFF2-40B4-BE49-F238E27FC236}">
                  <a16:creationId xmlns:a16="http://schemas.microsoft.com/office/drawing/2014/main" id="{0626E602-A1B0-4212-99B9-B1C4203A66FF}"/>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6" name="Google Shape;37;p27">
              <a:extLst>
                <a:ext uri="{FF2B5EF4-FFF2-40B4-BE49-F238E27FC236}">
                  <a16:creationId xmlns:a16="http://schemas.microsoft.com/office/drawing/2014/main" id="{771E77F9-663A-4FF8-B91F-CF93A44CF456}"/>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7" name="Google Shape;38;p27">
              <a:extLst>
                <a:ext uri="{FF2B5EF4-FFF2-40B4-BE49-F238E27FC236}">
                  <a16:creationId xmlns:a16="http://schemas.microsoft.com/office/drawing/2014/main" id="{CB0B991C-D801-496D-A428-B6863AE905B9}"/>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8" name="Google Shape;39;p27">
              <a:extLst>
                <a:ext uri="{FF2B5EF4-FFF2-40B4-BE49-F238E27FC236}">
                  <a16:creationId xmlns:a16="http://schemas.microsoft.com/office/drawing/2014/main" id="{0804CADB-CA15-47DE-AEFA-D681FDCEC5DF}"/>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9" name="Google Shape;40;p27">
              <a:extLst>
                <a:ext uri="{FF2B5EF4-FFF2-40B4-BE49-F238E27FC236}">
                  <a16:creationId xmlns:a16="http://schemas.microsoft.com/office/drawing/2014/main" id="{A9924D13-5511-42D3-8F66-DAB497B26148}"/>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0" name="Google Shape;41;p27">
              <a:extLst>
                <a:ext uri="{FF2B5EF4-FFF2-40B4-BE49-F238E27FC236}">
                  <a16:creationId xmlns:a16="http://schemas.microsoft.com/office/drawing/2014/main" id="{3253FF48-4B65-4CEC-A1AF-D22A46F1A68A}"/>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1" name="Google Shape;42;p27">
              <a:extLst>
                <a:ext uri="{FF2B5EF4-FFF2-40B4-BE49-F238E27FC236}">
                  <a16:creationId xmlns:a16="http://schemas.microsoft.com/office/drawing/2014/main" id="{092F290C-9BAD-4989-8828-BA4F61F8C0B6}"/>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2" name="Google Shape;43;p27">
              <a:extLst>
                <a:ext uri="{FF2B5EF4-FFF2-40B4-BE49-F238E27FC236}">
                  <a16:creationId xmlns:a16="http://schemas.microsoft.com/office/drawing/2014/main" id="{1BC21C91-74A0-4A2B-B442-F148764BBF3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3" name="Google Shape;44;p27">
              <a:extLst>
                <a:ext uri="{FF2B5EF4-FFF2-40B4-BE49-F238E27FC236}">
                  <a16:creationId xmlns:a16="http://schemas.microsoft.com/office/drawing/2014/main" id="{C70E873B-DCDD-4702-92A1-5951529F1F23}"/>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 name="Google Shape;45;p27">
              <a:extLst>
                <a:ext uri="{FF2B5EF4-FFF2-40B4-BE49-F238E27FC236}">
                  <a16:creationId xmlns:a16="http://schemas.microsoft.com/office/drawing/2014/main" id="{201EC8D3-3D91-40B4-AA49-030F90B6E642}"/>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5" name="Google Shape;46;p27">
              <a:extLst>
                <a:ext uri="{FF2B5EF4-FFF2-40B4-BE49-F238E27FC236}">
                  <a16:creationId xmlns:a16="http://schemas.microsoft.com/office/drawing/2014/main" id="{BC0F5C57-AEEF-4EFD-836E-54488CABF50D}"/>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6" name="Google Shape;47;p27">
              <a:extLst>
                <a:ext uri="{FF2B5EF4-FFF2-40B4-BE49-F238E27FC236}">
                  <a16:creationId xmlns:a16="http://schemas.microsoft.com/office/drawing/2014/main" id="{D200511A-5B10-4BB1-B0BC-8045AC2C00C6}"/>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7" name="Google Shape;48;p27">
              <a:extLst>
                <a:ext uri="{FF2B5EF4-FFF2-40B4-BE49-F238E27FC236}">
                  <a16:creationId xmlns:a16="http://schemas.microsoft.com/office/drawing/2014/main" id="{9816A8DD-F3B9-4E17-BED2-3F5361BF85A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8" name="Google Shape;49;p27">
              <a:extLst>
                <a:ext uri="{FF2B5EF4-FFF2-40B4-BE49-F238E27FC236}">
                  <a16:creationId xmlns:a16="http://schemas.microsoft.com/office/drawing/2014/main" id="{408D419A-3C00-4746-AEFC-FBAC8D58D363}"/>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9" name="Google Shape;50;p27">
              <a:extLst>
                <a:ext uri="{FF2B5EF4-FFF2-40B4-BE49-F238E27FC236}">
                  <a16:creationId xmlns:a16="http://schemas.microsoft.com/office/drawing/2014/main" id="{92314B48-CE6E-4626-90C0-D857985C4821}"/>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0" name="Google Shape;51;p27">
              <a:extLst>
                <a:ext uri="{FF2B5EF4-FFF2-40B4-BE49-F238E27FC236}">
                  <a16:creationId xmlns:a16="http://schemas.microsoft.com/office/drawing/2014/main" id="{085CF48F-4A74-4B38-9EFF-7D98CE153129}"/>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1" name="Google Shape;52;p27">
              <a:extLst>
                <a:ext uri="{FF2B5EF4-FFF2-40B4-BE49-F238E27FC236}">
                  <a16:creationId xmlns:a16="http://schemas.microsoft.com/office/drawing/2014/main" id="{5F347B91-9BF7-4EEE-BE93-E4F51BEFAC8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2" name="Google Shape;53;p27">
              <a:extLst>
                <a:ext uri="{FF2B5EF4-FFF2-40B4-BE49-F238E27FC236}">
                  <a16:creationId xmlns:a16="http://schemas.microsoft.com/office/drawing/2014/main" id="{A55647A7-2065-4872-B43F-200F6381F19C}"/>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33" name="Google Shape;54;p27">
            <a:extLst>
              <a:ext uri="{FF2B5EF4-FFF2-40B4-BE49-F238E27FC236}">
                <a16:creationId xmlns:a16="http://schemas.microsoft.com/office/drawing/2014/main" id="{423065BE-C31D-4A59-82B1-4A144C619839}"/>
              </a:ext>
            </a:extLst>
          </p:cNvPr>
          <p:cNvGrpSpPr/>
          <p:nvPr userDrawn="1"/>
        </p:nvGrpSpPr>
        <p:grpSpPr>
          <a:xfrm>
            <a:off x="2761549" y="1427825"/>
            <a:ext cx="6763450" cy="3991938"/>
            <a:chOff x="3645164" y="1813666"/>
            <a:chExt cx="4766443" cy="2813260"/>
          </a:xfrm>
        </p:grpSpPr>
        <p:sp>
          <p:nvSpPr>
            <p:cNvPr id="34" name="Google Shape;55;p27">
              <a:extLst>
                <a:ext uri="{FF2B5EF4-FFF2-40B4-BE49-F238E27FC236}">
                  <a16:creationId xmlns:a16="http://schemas.microsoft.com/office/drawing/2014/main" id="{6CC59BE4-DCD9-42A5-86E6-A8F9FC15498E}"/>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35" name="Google Shape;56;p27">
              <a:extLst>
                <a:ext uri="{FF2B5EF4-FFF2-40B4-BE49-F238E27FC236}">
                  <a16:creationId xmlns:a16="http://schemas.microsoft.com/office/drawing/2014/main" id="{065D51A3-9B45-4D4E-A462-B6CAC7275E92}"/>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36" name="Google Shape;57;p27">
            <a:extLst>
              <a:ext uri="{FF2B5EF4-FFF2-40B4-BE49-F238E27FC236}">
                <a16:creationId xmlns:a16="http://schemas.microsoft.com/office/drawing/2014/main" id="{9BE8F6F5-DFC0-478F-BDE6-4B1B88652016}"/>
              </a:ext>
            </a:extLst>
          </p:cNvPr>
          <p:cNvSpPr/>
          <p:nvPr userDrawn="1"/>
        </p:nvSpPr>
        <p:spPr>
          <a:xfrm rot="790632" flipH="1">
            <a:off x="8336982" y="2936716"/>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pic>
        <p:nvPicPr>
          <p:cNvPr id="37" name="Google Shape;58;p27">
            <a:extLst>
              <a:ext uri="{FF2B5EF4-FFF2-40B4-BE49-F238E27FC236}">
                <a16:creationId xmlns:a16="http://schemas.microsoft.com/office/drawing/2014/main" id="{693D17B2-C1ED-4E31-8EA3-6956B4D9EF64}"/>
              </a:ext>
            </a:extLst>
          </p:cNvPr>
          <p:cNvPicPr preferRelativeResize="0"/>
          <p:nvPr userDrawn="1"/>
        </p:nvPicPr>
        <p:blipFill rotWithShape="1">
          <a:blip r:embed="rId3">
            <a:alphaModFix/>
          </a:blip>
          <a:srcRect/>
          <a:stretch/>
        </p:blipFill>
        <p:spPr>
          <a:xfrm flipH="1">
            <a:off x="4529966" y="159883"/>
            <a:ext cx="1118618" cy="2569469"/>
          </a:xfrm>
          <a:prstGeom prst="rect">
            <a:avLst/>
          </a:prstGeom>
          <a:noFill/>
          <a:ln>
            <a:noFill/>
          </a:ln>
        </p:spPr>
      </p:pic>
      <p:pic>
        <p:nvPicPr>
          <p:cNvPr id="38" name="Google Shape;59;p27">
            <a:extLst>
              <a:ext uri="{FF2B5EF4-FFF2-40B4-BE49-F238E27FC236}">
                <a16:creationId xmlns:a16="http://schemas.microsoft.com/office/drawing/2014/main" id="{99E11A03-9A8E-4265-ABC2-764A3C0EF9EC}"/>
              </a:ext>
            </a:extLst>
          </p:cNvPr>
          <p:cNvPicPr preferRelativeResize="0"/>
          <p:nvPr userDrawn="1"/>
        </p:nvPicPr>
        <p:blipFill rotWithShape="1">
          <a:blip r:embed="rId4">
            <a:alphaModFix/>
          </a:blip>
          <a:srcRect/>
          <a:stretch/>
        </p:blipFill>
        <p:spPr>
          <a:xfrm rot="505190" flipH="1">
            <a:off x="5222248" y="3919566"/>
            <a:ext cx="7942083" cy="5113109"/>
          </a:xfrm>
          <a:prstGeom prst="rect">
            <a:avLst/>
          </a:prstGeom>
          <a:noFill/>
          <a:ln>
            <a:noFill/>
          </a:ln>
        </p:spPr>
      </p:pic>
      <p:grpSp>
        <p:nvGrpSpPr>
          <p:cNvPr id="39" name="Google Shape;60;p27">
            <a:extLst>
              <a:ext uri="{FF2B5EF4-FFF2-40B4-BE49-F238E27FC236}">
                <a16:creationId xmlns:a16="http://schemas.microsoft.com/office/drawing/2014/main" id="{FB2C18B9-57F7-4A57-8881-8407EA45D214}"/>
              </a:ext>
            </a:extLst>
          </p:cNvPr>
          <p:cNvGrpSpPr/>
          <p:nvPr userDrawn="1"/>
        </p:nvGrpSpPr>
        <p:grpSpPr>
          <a:xfrm>
            <a:off x="-1081536" y="5105780"/>
            <a:ext cx="14769137" cy="2606178"/>
            <a:chOff x="-1081536" y="5105780"/>
            <a:chExt cx="14769137" cy="2606178"/>
          </a:xfrm>
        </p:grpSpPr>
        <p:sp>
          <p:nvSpPr>
            <p:cNvPr id="40" name="Google Shape;61;p27">
              <a:extLst>
                <a:ext uri="{FF2B5EF4-FFF2-40B4-BE49-F238E27FC236}">
                  <a16:creationId xmlns:a16="http://schemas.microsoft.com/office/drawing/2014/main" id="{BE28F9B9-E3DF-49FA-96E1-C0DF76B27A17}"/>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1" name="Google Shape;62;p27">
              <a:extLst>
                <a:ext uri="{FF2B5EF4-FFF2-40B4-BE49-F238E27FC236}">
                  <a16:creationId xmlns:a16="http://schemas.microsoft.com/office/drawing/2014/main" id="{2F15C26E-28C6-4B70-806E-44F83AA63914}"/>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2" name="Google Shape;63;p27">
              <a:extLst>
                <a:ext uri="{FF2B5EF4-FFF2-40B4-BE49-F238E27FC236}">
                  <a16:creationId xmlns:a16="http://schemas.microsoft.com/office/drawing/2014/main" id="{8ABC27F9-EE85-4732-B5A9-467AF18555A4}"/>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3" name="Google Shape;64;p27">
              <a:extLst>
                <a:ext uri="{FF2B5EF4-FFF2-40B4-BE49-F238E27FC236}">
                  <a16:creationId xmlns:a16="http://schemas.microsoft.com/office/drawing/2014/main" id="{3FBD169A-FF16-46DB-8433-10F85EB700B4}"/>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4" name="Google Shape;65;p27">
              <a:extLst>
                <a:ext uri="{FF2B5EF4-FFF2-40B4-BE49-F238E27FC236}">
                  <a16:creationId xmlns:a16="http://schemas.microsoft.com/office/drawing/2014/main" id="{3778700E-EEA6-47FC-9AB2-8ECE92483DDB}"/>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5" name="Google Shape;66;p27">
              <a:extLst>
                <a:ext uri="{FF2B5EF4-FFF2-40B4-BE49-F238E27FC236}">
                  <a16:creationId xmlns:a16="http://schemas.microsoft.com/office/drawing/2014/main" id="{FF749C51-F4A6-4992-88BB-4252062A135E}"/>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6" name="Google Shape;67;p27">
              <a:extLst>
                <a:ext uri="{FF2B5EF4-FFF2-40B4-BE49-F238E27FC236}">
                  <a16:creationId xmlns:a16="http://schemas.microsoft.com/office/drawing/2014/main" id="{E3F38342-9AB1-4B09-A266-C081F1CE5E1E}"/>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7" name="Google Shape;68;p27">
              <a:extLst>
                <a:ext uri="{FF2B5EF4-FFF2-40B4-BE49-F238E27FC236}">
                  <a16:creationId xmlns:a16="http://schemas.microsoft.com/office/drawing/2014/main" id="{49F41AAE-DBBC-49CF-80C4-983A14C3C86B}"/>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48" name="Google Shape;69;p27">
              <a:extLst>
                <a:ext uri="{FF2B5EF4-FFF2-40B4-BE49-F238E27FC236}">
                  <a16:creationId xmlns:a16="http://schemas.microsoft.com/office/drawing/2014/main" id="{11737436-E628-4CC0-AA1B-F92CF66973C2}"/>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49" name="Oval 48">
            <a:extLst>
              <a:ext uri="{FF2B5EF4-FFF2-40B4-BE49-F238E27FC236}">
                <a16:creationId xmlns:a16="http://schemas.microsoft.com/office/drawing/2014/main" id="{0AD82E5A-B3EF-479D-8BC0-3B1FF036AF84}"/>
              </a:ext>
            </a:extLst>
          </p:cNvPr>
          <p:cNvSpPr>
            <a:spLocks noChangeAspect="1"/>
          </p:cNvSpPr>
          <p:nvPr userDrawn="1">
            <p:custDataLst>
              <p:tags r:id="rId1"/>
            </p:custDataLst>
          </p:nvPr>
        </p:nvSpPr>
        <p:spPr>
          <a:xfrm>
            <a:off x="106816" y="34294"/>
            <a:ext cx="527901" cy="527901"/>
          </a:xfrm>
          <a:prstGeom prst="ellipse">
            <a:avLst/>
          </a:prstGeom>
          <a:blipFill dpi="0" rotWithShape="0">
            <a:blip r:embed="rId5"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500"/>
                                        <p:tgtEl>
                                          <p:spTgt spid="39"/>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 calcmode="lin" valueType="num">
                                      <p:cBhvr additive="base">
                                        <p:cTn id="11" dur="500"/>
                                        <p:tgtEl>
                                          <p:spTgt spid="38"/>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500"/>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7/8/2024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7/8/2024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C1CAE8A9-A312-4534-9A75-D1253F02B8D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46175F73-7E85-4FC5-81A8-099C0EC067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3330333"/>
            <a:ext cx="12192000" cy="3527667"/>
          </a:xfrm>
          <a:prstGeom prst="rect">
            <a:avLst/>
          </a:prstGeom>
        </p:spPr>
      </p:pic>
      <p:pic>
        <p:nvPicPr>
          <p:cNvPr id="9" name="图片 8" descr="图片包含 文字&#10;&#10;已生成高可信度的说明">
            <a:extLst>
              <a:ext uri="{FF2B5EF4-FFF2-40B4-BE49-F238E27FC236}">
                <a16:creationId xmlns:a16="http://schemas.microsoft.com/office/drawing/2014/main" id="{F997EDDB-0D32-4776-8BFB-6A5BC26E5D3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86721" y="4102100"/>
            <a:ext cx="3605279" cy="2755900"/>
          </a:xfrm>
          <a:prstGeom prst="rect">
            <a:avLst/>
          </a:prstGeom>
        </p:spPr>
      </p:pic>
      <p:pic>
        <p:nvPicPr>
          <p:cNvPr id="10" name="图片 9">
            <a:extLst>
              <a:ext uri="{FF2B5EF4-FFF2-40B4-BE49-F238E27FC236}">
                <a16:creationId xmlns:a16="http://schemas.microsoft.com/office/drawing/2014/main" id="{4E7D0F80-D2E4-4193-BCCE-85E5B9A7FB33}"/>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20546" y="4365867"/>
            <a:ext cx="2899731" cy="2492133"/>
          </a:xfrm>
          <a:prstGeom prst="rect">
            <a:avLst/>
          </a:prstGeom>
        </p:spPr>
      </p:pic>
    </p:spTree>
    <p:extLst>
      <p:ext uri="{BB962C8B-B14F-4D97-AF65-F5344CB8AC3E}">
        <p14:creationId xmlns:p14="http://schemas.microsoft.com/office/powerpoint/2010/main" val="144248520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25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2" fill="hold" nodeType="withEffect">
                                  <p:stCondLst>
                                    <p:cond delay="25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1+#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descr="图片包含 文字, 自然&#10;&#10;已生成极高可信度的说明">
            <a:extLst>
              <a:ext uri="{FF2B5EF4-FFF2-40B4-BE49-F238E27FC236}">
                <a16:creationId xmlns:a16="http://schemas.microsoft.com/office/drawing/2014/main" id="{64A3EB8E-D800-464E-B7F9-AC1290DA613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170" r="3153" b="14795"/>
          <a:stretch/>
        </p:blipFill>
        <p:spPr>
          <a:xfrm>
            <a:off x="0" y="0"/>
            <a:ext cx="12192000" cy="6858000"/>
          </a:xfrm>
          <a:prstGeom prst="rect">
            <a:avLst/>
          </a:prstGeom>
        </p:spPr>
      </p:pic>
      <p:pic>
        <p:nvPicPr>
          <p:cNvPr id="8" name="图片 7">
            <a:extLst>
              <a:ext uri="{FF2B5EF4-FFF2-40B4-BE49-F238E27FC236}">
                <a16:creationId xmlns:a16="http://schemas.microsoft.com/office/drawing/2014/main" id="{5968CC70-E47E-4EE8-B0FD-BA2897B3A37B}"/>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31238"/>
          <a:stretch/>
        </p:blipFill>
        <p:spPr>
          <a:xfrm>
            <a:off x="0" y="4432300"/>
            <a:ext cx="12192000" cy="2425700"/>
          </a:xfrm>
          <a:prstGeom prst="rect">
            <a:avLst/>
          </a:prstGeom>
        </p:spPr>
      </p:pic>
      <p:pic>
        <p:nvPicPr>
          <p:cNvPr id="9" name="图片 8" descr="图片包含 文字&#10;&#10;已生成高可信度的说明">
            <a:extLst>
              <a:ext uri="{FF2B5EF4-FFF2-40B4-BE49-F238E27FC236}">
                <a16:creationId xmlns:a16="http://schemas.microsoft.com/office/drawing/2014/main" id="{1AB0347D-0525-44C2-A801-E7533E7AC4D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474426" y="4216400"/>
            <a:ext cx="3605279" cy="2755900"/>
          </a:xfrm>
          <a:prstGeom prst="rect">
            <a:avLst/>
          </a:prstGeom>
        </p:spPr>
      </p:pic>
      <p:pic>
        <p:nvPicPr>
          <p:cNvPr id="10" name="图片 9">
            <a:extLst>
              <a:ext uri="{FF2B5EF4-FFF2-40B4-BE49-F238E27FC236}">
                <a16:creationId xmlns:a16="http://schemas.microsoft.com/office/drawing/2014/main" id="{AF5AFB9A-791B-4DE5-90BF-26AA74B4B81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6236" y="4965700"/>
            <a:ext cx="2467781" cy="2120900"/>
          </a:xfrm>
          <a:prstGeom prst="rect">
            <a:avLst/>
          </a:prstGeom>
        </p:spPr>
      </p:pic>
    </p:spTree>
    <p:extLst>
      <p:ext uri="{BB962C8B-B14F-4D97-AF65-F5344CB8AC3E}">
        <p14:creationId xmlns:p14="http://schemas.microsoft.com/office/powerpoint/2010/main" val="15171170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262764C2-7138-4BB9-AEB7-CC145358E8BC}"/>
              </a:ext>
            </a:extLst>
          </p:cNvPr>
          <p:cNvSpPr>
            <a:spLocks noGrp="1"/>
          </p:cNvSpPr>
          <p:nvPr>
            <p:ph type="dt" sz="half" idx="10"/>
          </p:nvPr>
        </p:nvSpPr>
        <p:spPr>
          <a:xfrm>
            <a:off x="609600" y="6245225"/>
            <a:ext cx="2844800" cy="476250"/>
          </a:xfrm>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23E6385F-C0DD-4B7B-8458-7B3962FA87E5}"/>
              </a:ext>
            </a:extLst>
          </p:cNvPr>
          <p:cNvSpPr>
            <a:spLocks noGrp="1"/>
          </p:cNvSpPr>
          <p:nvPr>
            <p:ph type="ftr" sz="quarter" idx="11"/>
          </p:nvPr>
        </p:nvSpPr>
        <p:spPr>
          <a:xfrm>
            <a:off x="4165600" y="6245225"/>
            <a:ext cx="3860800" cy="476250"/>
          </a:xfrm>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874563F2-C2AC-4F8C-BB63-923BA2EEF8A5}"/>
              </a:ext>
            </a:extLst>
          </p:cNvPr>
          <p:cNvSpPr>
            <a:spLocks noGrp="1"/>
          </p:cNvSpPr>
          <p:nvPr>
            <p:ph type="sldNum" sz="quarter" idx="12"/>
          </p:nvPr>
        </p:nvSpPr>
        <p:spPr>
          <a:xfrm>
            <a:off x="8737600" y="6245225"/>
            <a:ext cx="2844800" cy="476250"/>
          </a:xfrm>
        </p:spPr>
        <p:txBody>
          <a:bodyPr/>
          <a:lstStyle>
            <a:lvl1pPr>
              <a:defRPr/>
            </a:lvl1pPr>
          </a:lstStyle>
          <a:p>
            <a:pPr>
              <a:defRPr/>
            </a:pPr>
            <a:fld id="{83388F6D-8A74-4894-8F2C-F66A4AB98042}" type="slidenum">
              <a:rPr lang="en-US" altLang="en-US"/>
              <a:pPr>
                <a:defRPr/>
              </a:pPr>
              <a:t>‹#›</a:t>
            </a:fld>
            <a:endParaRPr lang="en-US" altLang="en-US"/>
          </a:p>
        </p:txBody>
      </p:sp>
    </p:spTree>
    <p:extLst>
      <p:ext uri="{BB962C8B-B14F-4D97-AF65-F5344CB8AC3E}">
        <p14:creationId xmlns:p14="http://schemas.microsoft.com/office/powerpoint/2010/main" val="4118094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7/8/2024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7/8/2024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7/8/2024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7/8/2024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7/8/2024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3083437"/>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280391"/>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7/8/2024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Google Shape;71;p28">
            <a:extLst>
              <a:ext uri="{FF2B5EF4-FFF2-40B4-BE49-F238E27FC236}">
                <a16:creationId xmlns:a16="http://schemas.microsoft.com/office/drawing/2014/main" id="{599D222A-FAFE-4AAA-964E-9705B48AABFB}"/>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 name="Google Shape;72;p28">
            <a:extLst>
              <a:ext uri="{FF2B5EF4-FFF2-40B4-BE49-F238E27FC236}">
                <a16:creationId xmlns:a16="http://schemas.microsoft.com/office/drawing/2014/main" id="{96EE657D-50AE-4297-B0AB-019A0F54E622}"/>
              </a:ext>
            </a:extLst>
          </p:cNvPr>
          <p:cNvSpPr/>
          <p:nvPr userDrawn="1"/>
        </p:nvSpPr>
        <p:spPr>
          <a:xfrm>
            <a:off x="424673" y="280391"/>
            <a:ext cx="11313747" cy="6237731"/>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 name="Google Shape;76;p28">
            <a:extLst>
              <a:ext uri="{FF2B5EF4-FFF2-40B4-BE49-F238E27FC236}">
                <a16:creationId xmlns:a16="http://schemas.microsoft.com/office/drawing/2014/main" id="{1ACDF059-D4E2-494C-9D91-DD0254703D2E}"/>
              </a:ext>
            </a:extLst>
          </p:cNvPr>
          <p:cNvSpPr/>
          <p:nvPr userDrawn="1"/>
        </p:nvSpPr>
        <p:spPr>
          <a:xfrm>
            <a:off x="11387648" y="1371600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D46442B1-E383-444C-9245-EC991F22B925}"/>
              </a:ext>
            </a:extLst>
          </p:cNvPr>
          <p:cNvSpPr/>
          <p:nvPr userDrawn="1"/>
        </p:nvSpPr>
        <p:spPr>
          <a:xfrm>
            <a:off x="165760" y="13716000"/>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Google Shape;78;p28">
            <a:extLst>
              <a:ext uri="{FF2B5EF4-FFF2-40B4-BE49-F238E27FC236}">
                <a16:creationId xmlns:a16="http://schemas.microsoft.com/office/drawing/2014/main" id="{7A1C1BA8-6D0E-409B-89AB-5B6A5DA6D20F}"/>
              </a:ext>
            </a:extLst>
          </p:cNvPr>
          <p:cNvSpPr/>
          <p:nvPr userDrawn="1"/>
        </p:nvSpPr>
        <p:spPr>
          <a:xfrm>
            <a:off x="10327529" y="1371600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9FF10076-AF2E-4931-9F64-55F27A533E7A}"/>
              </a:ext>
            </a:extLst>
          </p:cNvPr>
          <p:cNvSpPr/>
          <p:nvPr userDrawn="1"/>
        </p:nvSpPr>
        <p:spPr>
          <a:xfrm rot="5770500" flipH="1">
            <a:off x="3949423" y="13716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5" name="Oval 14">
            <a:extLst>
              <a:ext uri="{FF2B5EF4-FFF2-40B4-BE49-F238E27FC236}">
                <a16:creationId xmlns:a16="http://schemas.microsoft.com/office/drawing/2014/main" id="{1B0B5DF2-1840-47FE-84BA-61078C60B0E9}"/>
              </a:ext>
            </a:extLst>
          </p:cNvPr>
          <p:cNvSpPr>
            <a:spLocks noChangeAspect="1"/>
          </p:cNvSpPr>
          <p:nvPr userDrawn="1">
            <p:custDataLst>
              <p:tags r:id="rId1"/>
            </p:custDataLst>
          </p:nvPr>
        </p:nvSpPr>
        <p:spPr>
          <a:xfrm>
            <a:off x="11664099"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par>
                                <p:cTn id="11" presetID="2" presetClass="entr" presetSubtype="1"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p:tgtEl>
                                          <p:spTgt spid="13"/>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500"/>
                                        <p:tgtEl>
                                          <p:spTgt spid="11"/>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11F38E1-B975-430C-B6AF-FFC4A397000D}"/>
              </a:ext>
            </a:extLst>
          </p:cNvPr>
          <p:cNvSpPr>
            <a:spLocks noGrp="1"/>
          </p:cNvSpPr>
          <p:nvPr>
            <p:ph type="dt" sz="half" idx="10"/>
          </p:nvPr>
        </p:nvSpPr>
        <p:spPr/>
        <p:txBody>
          <a:bodyPr/>
          <a:lstStyle/>
          <a:p>
            <a:fld id="{E69B9EE9-F3BF-4B40-83E7-C9BC68FDDB0E}" type="datetimeFigureOut">
              <a:rPr lang="en-US" smtClean="0"/>
              <a:t>7/8/2024</a:t>
            </a:fld>
            <a:endParaRPr lang="en-US"/>
          </a:p>
        </p:txBody>
      </p:sp>
      <p:sp>
        <p:nvSpPr>
          <p:cNvPr id="4" name="Footer Placeholder 3">
            <a:extLst>
              <a:ext uri="{FF2B5EF4-FFF2-40B4-BE49-F238E27FC236}">
                <a16:creationId xmlns:a16="http://schemas.microsoft.com/office/drawing/2014/main" id="{52438928-C5E0-4612-9ED2-9F746EA824B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316F74-16C8-43E0-908E-FCFB8FE397E5}"/>
              </a:ext>
            </a:extLst>
          </p:cNvPr>
          <p:cNvSpPr>
            <a:spLocks noGrp="1"/>
          </p:cNvSpPr>
          <p:nvPr>
            <p:ph type="sldNum" sz="quarter" idx="12"/>
          </p:nvPr>
        </p:nvSpPr>
        <p:spPr/>
        <p:txBody>
          <a:bodyPr/>
          <a:lstStyle/>
          <a:p>
            <a:fld id="{17F55963-6440-4C45-BA09-4E6A99D1BBE0}" type="slidenum">
              <a:rPr lang="en-US" smtClean="0"/>
              <a:t>‹#›</a:t>
            </a:fld>
            <a:endParaRPr lang="en-US"/>
          </a:p>
        </p:txBody>
      </p:sp>
      <p:sp>
        <p:nvSpPr>
          <p:cNvPr id="6" name="Title 1">
            <a:extLst>
              <a:ext uri="{FF2B5EF4-FFF2-40B4-BE49-F238E27FC236}">
                <a16:creationId xmlns:a16="http://schemas.microsoft.com/office/drawing/2014/main" id="{792F26BD-B189-4536-ACC4-B0C83AC7A61F}"/>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7" name="Date Placeholder 2">
            <a:extLst>
              <a:ext uri="{FF2B5EF4-FFF2-40B4-BE49-F238E27FC236}">
                <a16:creationId xmlns:a16="http://schemas.microsoft.com/office/drawing/2014/main" id="{ABAE6367-7967-4CAB-9896-6C331C1C3AB3}"/>
              </a:ext>
            </a:extLst>
          </p:cNvPr>
          <p:cNvSpPr txBox="1">
            <a:spLocks/>
          </p:cNvSpPr>
          <p:nvPr userDrawn="1"/>
        </p:nvSpPr>
        <p:spPr>
          <a:xfrm>
            <a:off x="838200" y="635635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9B9EE9-F3BF-4B40-83E7-C9BC68FDDB0E}" type="datetimeFigureOut">
              <a:rPr lang="en-US" smtClean="0"/>
              <a:pPr/>
              <a:t>7/8/2024</a:t>
            </a:fld>
            <a:endParaRPr lang="en-US"/>
          </a:p>
        </p:txBody>
      </p:sp>
      <p:sp>
        <p:nvSpPr>
          <p:cNvPr id="8" name="Slide Number Placeholder 4">
            <a:extLst>
              <a:ext uri="{FF2B5EF4-FFF2-40B4-BE49-F238E27FC236}">
                <a16:creationId xmlns:a16="http://schemas.microsoft.com/office/drawing/2014/main" id="{DC7E0191-3E48-4847-BC29-82F140F6940F}"/>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F55963-6440-4C45-BA09-4E6A99D1BBE0}" type="slidenum">
              <a:rPr lang="en-US" smtClean="0"/>
              <a:pPr/>
              <a:t>‹#›</a:t>
            </a:fld>
            <a:endParaRPr lang="en-US"/>
          </a:p>
        </p:txBody>
      </p:sp>
      <p:sp>
        <p:nvSpPr>
          <p:cNvPr id="9" name="Google Shape;71;p28">
            <a:extLst>
              <a:ext uri="{FF2B5EF4-FFF2-40B4-BE49-F238E27FC236}">
                <a16:creationId xmlns:a16="http://schemas.microsoft.com/office/drawing/2014/main" id="{3263AC7A-6DC0-4544-9C26-521DEC6869FD}"/>
              </a:ext>
            </a:extLst>
          </p:cNvPr>
          <p:cNvSpPr/>
          <p:nvPr userDrawn="1"/>
        </p:nvSpPr>
        <p:spPr>
          <a:xfrm>
            <a:off x="0" y="0"/>
            <a:ext cx="12192000" cy="6858000"/>
          </a:xfrm>
          <a:prstGeom prst="rect">
            <a:avLst/>
          </a:prstGeom>
          <a:solidFill>
            <a:srgbClr val="93E3E4">
              <a:lumMod val="70000"/>
              <a:lumOff val="30000"/>
              <a:alpha val="86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 name="Google Shape;72;p28">
            <a:extLst>
              <a:ext uri="{FF2B5EF4-FFF2-40B4-BE49-F238E27FC236}">
                <a16:creationId xmlns:a16="http://schemas.microsoft.com/office/drawing/2014/main" id="{CCF1C303-DBE2-4353-A8ED-4ADF2B4255B6}"/>
              </a:ext>
            </a:extLst>
          </p:cNvPr>
          <p:cNvSpPr/>
          <p:nvPr userDrawn="1"/>
        </p:nvSpPr>
        <p:spPr>
          <a:xfrm>
            <a:off x="295217" y="208458"/>
            <a:ext cx="11601567" cy="6441084"/>
          </a:xfrm>
          <a:prstGeom prst="rect">
            <a:avLst/>
          </a:prstGeom>
          <a:solidFill>
            <a:schemeClr val="lt1">
              <a:alpha val="89000"/>
            </a:schemeClr>
          </a:solidFill>
          <a:ln>
            <a:noFill/>
          </a:ln>
          <a:effectLst>
            <a:outerShdw blurRad="63500" sx="101000" sy="101000" algn="ctr" rotWithShape="0">
              <a:srgbClr val="000000">
                <a:alpha val="20784"/>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2" name="Google Shape;77;p28">
            <a:extLst>
              <a:ext uri="{FF2B5EF4-FFF2-40B4-BE49-F238E27FC236}">
                <a16:creationId xmlns:a16="http://schemas.microsoft.com/office/drawing/2014/main" id="{5759D865-AB3A-4B09-9D15-B5291D9B365A}"/>
              </a:ext>
            </a:extLst>
          </p:cNvPr>
          <p:cNvSpPr/>
          <p:nvPr userDrawn="1"/>
        </p:nvSpPr>
        <p:spPr>
          <a:xfrm>
            <a:off x="165760" y="122163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 name="Google Shape;79;p28">
            <a:extLst>
              <a:ext uri="{FF2B5EF4-FFF2-40B4-BE49-F238E27FC236}">
                <a16:creationId xmlns:a16="http://schemas.microsoft.com/office/drawing/2014/main" id="{FEDB73D6-A262-4812-B321-560EEC9CA1C4}"/>
              </a:ext>
            </a:extLst>
          </p:cNvPr>
          <p:cNvSpPr/>
          <p:nvPr userDrawn="1"/>
        </p:nvSpPr>
        <p:spPr>
          <a:xfrm rot="5770500" flipH="1">
            <a:off x="3949423" y="5888768"/>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3" name="Oval 12">
            <a:extLst>
              <a:ext uri="{FF2B5EF4-FFF2-40B4-BE49-F238E27FC236}">
                <a16:creationId xmlns:a16="http://schemas.microsoft.com/office/drawing/2014/main" id="{392EDABD-95DA-4EA7-94B2-7087050C55A2}"/>
              </a:ext>
            </a:extLst>
          </p:cNvPr>
          <p:cNvSpPr>
            <a:spLocks noChangeAspect="1"/>
          </p:cNvSpPr>
          <p:nvPr userDrawn="1">
            <p:custDataLst>
              <p:tags r:id="rId1"/>
            </p:custDataLst>
          </p:nvPr>
        </p:nvSpPr>
        <p:spPr>
          <a:xfrm>
            <a:off x="38807" y="0"/>
            <a:ext cx="527901" cy="527901"/>
          </a:xfrm>
          <a:prstGeom prst="ellipse">
            <a:avLst/>
          </a:prstGeom>
          <a:blipFill dpi="0" rotWithShape="0">
            <a:blip r:embed="rId3" cstate="print">
              <a:alphaModFix/>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45770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1"/>
                                          </p:val>
                                        </p:tav>
                                        <p:tav tm="100000">
                                          <p:val>
                                            <p:strVal val="#ppt_x"/>
                                          </p:val>
                                        </p:tav>
                                      </p:tavLst>
                                    </p:anim>
                                  </p:childTnLst>
                                </p:cTn>
                              </p:par>
                              <p:par>
                                <p:cTn id="8" presetID="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7/8/2024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4.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08C59140-2431-4E30-B304-A7DF70492EAC}"/>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7/8/2024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16"/>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17"/>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8"/>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66" r:id="rId3"/>
    <p:sldLayoutId id="2147483665" r:id="rId4"/>
    <p:sldLayoutId id="2147483664" r:id="rId5"/>
    <p:sldLayoutId id="2147483663" r:id="rId6"/>
    <p:sldLayoutId id="2147483662" r:id="rId7"/>
    <p:sldLayoutId id="2147483661" r:id="rId8"/>
    <p:sldLayoutId id="2147483649" r:id="rId9"/>
    <p:sldLayoutId id="2147483657" r:id="rId10"/>
    <p:sldLayoutId id="2147483650" r:id="rId11"/>
    <p:sldLayoutId id="2147483658" r:id="rId12"/>
    <p:sldLayoutId id="2147483659" r:id="rId13"/>
    <p:sldLayoutId id="2147483660"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00.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9.xml"/><Relationship Id="rId1" Type="http://schemas.openxmlformats.org/officeDocument/2006/relationships/tags" Target="../tags/tag13.xml"/><Relationship Id="rId4" Type="http://schemas.openxmlformats.org/officeDocument/2006/relationships/image" Target="../media/image26.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9.xml"/><Relationship Id="rId1" Type="http://schemas.openxmlformats.org/officeDocument/2006/relationships/tags" Target="../tags/tag14.xml"/><Relationship Id="rId4" Type="http://schemas.openxmlformats.org/officeDocument/2006/relationships/image" Target="../media/image27.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29.jpg"/><Relationship Id="rId4" Type="http://schemas.openxmlformats.org/officeDocument/2006/relationships/image" Target="../media/image28.jp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15.gi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8.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9.svg"/><Relationship Id="rId7" Type="http://schemas.openxmlformats.org/officeDocument/2006/relationships/image" Target="../media/image30.jpeg"/><Relationship Id="rId2" Type="http://schemas.openxmlformats.org/officeDocument/2006/relationships/image" Target="../media/image38.png"/><Relationship Id="rId1" Type="http://schemas.openxmlformats.org/officeDocument/2006/relationships/slideLayout" Target="../slideLayouts/slideLayout8.xml"/><Relationship Id="rId6" Type="http://schemas.microsoft.com/office/2007/relationships/hdphoto" Target="../media/hdphoto4.wdp"/><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41.png"/><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image" Target="../media/image38.pn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42.pn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notesSlide" Target="../notesSlides/notesSlide4.xml"/><Relationship Id="rId7" Type="http://schemas.openxmlformats.org/officeDocument/2006/relationships/image" Target="../media/image46.jp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45.jpg"/><Relationship Id="rId5" Type="http://schemas.openxmlformats.org/officeDocument/2006/relationships/image" Target="../media/image44.jpg"/><Relationship Id="rId4" Type="http://schemas.openxmlformats.org/officeDocument/2006/relationships/image" Target="../media/image43.jfif"/></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7.xml"/><Relationship Id="rId4" Type="http://schemas.openxmlformats.org/officeDocument/2006/relationships/image" Target="../media/image48.jpg"/></Relationships>
</file>

<file path=ppt/slides/_rels/slide26.xml.rels><?xml version="1.0" encoding="UTF-8" standalone="yes"?>
<Relationships xmlns="http://schemas.openxmlformats.org/package/2006/relationships"><Relationship Id="rId8" Type="http://schemas.openxmlformats.org/officeDocument/2006/relationships/image" Target="../media/image15.gif"/><Relationship Id="rId3" Type="http://schemas.microsoft.com/office/2007/relationships/hdphoto" Target="../media/hdphoto6.wdp"/><Relationship Id="rId7" Type="http://schemas.openxmlformats.org/officeDocument/2006/relationships/image" Target="../media/image54.png"/><Relationship Id="rId12" Type="http://schemas.microsoft.com/office/2007/relationships/hdphoto" Target="../media/hdphoto8.wdp"/><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2.svg"/><Relationship Id="rId11" Type="http://schemas.openxmlformats.org/officeDocument/2006/relationships/image" Target="../media/image55.png"/><Relationship Id="rId5" Type="http://schemas.openxmlformats.org/officeDocument/2006/relationships/image" Target="../media/image51.png"/><Relationship Id="rId10" Type="http://schemas.microsoft.com/office/2007/relationships/hdphoto" Target="../media/hdphoto7.wdp"/><Relationship Id="rId4" Type="http://schemas.openxmlformats.org/officeDocument/2006/relationships/image" Target="../media/image50.gif"/><Relationship Id="rId9" Type="http://schemas.openxmlformats.org/officeDocument/2006/relationships/image" Target="../media/image53.png"/></Relationships>
</file>

<file path=ppt/slides/_rels/slide27.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59.gif"/><Relationship Id="rId3" Type="http://schemas.openxmlformats.org/officeDocument/2006/relationships/audio" Target="../media/audio3.wav"/><Relationship Id="rId7" Type="http://schemas.openxmlformats.org/officeDocument/2006/relationships/image" Target="../media/image58.gif"/><Relationship Id="rId12" Type="http://schemas.microsoft.com/office/2007/relationships/diagramDrawing" Target="../diagrams/drawing1.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7.jpeg"/><Relationship Id="rId11" Type="http://schemas.openxmlformats.org/officeDocument/2006/relationships/diagramColors" Target="../diagrams/colors1.xml"/><Relationship Id="rId5" Type="http://schemas.openxmlformats.org/officeDocument/2006/relationships/image" Target="../media/image56.png"/><Relationship Id="rId10" Type="http://schemas.openxmlformats.org/officeDocument/2006/relationships/diagramQuickStyle" Target="../diagrams/quickStyle1.xml"/><Relationship Id="rId4" Type="http://schemas.openxmlformats.org/officeDocument/2006/relationships/audio" Target="../media/audio4.wav"/><Relationship Id="rId9" Type="http://schemas.openxmlformats.org/officeDocument/2006/relationships/diagramLayout" Target="../diagrams/layout1.xml"/></Relationships>
</file>

<file path=ppt/slides/_rels/slide28.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image" Target="../media/image59.gif"/><Relationship Id="rId3" Type="http://schemas.openxmlformats.org/officeDocument/2006/relationships/audio" Target="../media/audio3.wav"/><Relationship Id="rId7" Type="http://schemas.openxmlformats.org/officeDocument/2006/relationships/image" Target="../media/image58.gif"/><Relationship Id="rId12" Type="http://schemas.microsoft.com/office/2007/relationships/diagramDrawing" Target="../diagrams/drawing2.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7.jpeg"/><Relationship Id="rId11" Type="http://schemas.openxmlformats.org/officeDocument/2006/relationships/diagramColors" Target="../diagrams/colors2.xml"/><Relationship Id="rId5" Type="http://schemas.openxmlformats.org/officeDocument/2006/relationships/image" Target="../media/image56.png"/><Relationship Id="rId10" Type="http://schemas.openxmlformats.org/officeDocument/2006/relationships/diagramQuickStyle" Target="../diagrams/quickStyle2.xml"/><Relationship Id="rId4" Type="http://schemas.openxmlformats.org/officeDocument/2006/relationships/audio" Target="../media/audio4.wav"/><Relationship Id="rId9"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image" Target="../media/image59.gif"/><Relationship Id="rId3" Type="http://schemas.openxmlformats.org/officeDocument/2006/relationships/audio" Target="../media/audio3.wav"/><Relationship Id="rId7" Type="http://schemas.openxmlformats.org/officeDocument/2006/relationships/image" Target="../media/image58.gif"/><Relationship Id="rId12" Type="http://schemas.microsoft.com/office/2007/relationships/diagramDrawing" Target="../diagrams/drawing3.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7.jpeg"/><Relationship Id="rId11" Type="http://schemas.openxmlformats.org/officeDocument/2006/relationships/diagramColors" Target="../diagrams/colors3.xml"/><Relationship Id="rId5" Type="http://schemas.openxmlformats.org/officeDocument/2006/relationships/image" Target="../media/image56.png"/><Relationship Id="rId10" Type="http://schemas.openxmlformats.org/officeDocument/2006/relationships/diagramQuickStyle" Target="../diagrams/quickStyle3.xml"/><Relationship Id="rId4" Type="http://schemas.openxmlformats.org/officeDocument/2006/relationships/audio" Target="../media/audio4.wav"/><Relationship Id="rId9" Type="http://schemas.openxmlformats.org/officeDocument/2006/relationships/diagramLayout" Target="../diagrams/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diagramData" Target="../diagrams/data4.xml"/><Relationship Id="rId13" Type="http://schemas.openxmlformats.org/officeDocument/2006/relationships/image" Target="../media/image59.gif"/><Relationship Id="rId3" Type="http://schemas.openxmlformats.org/officeDocument/2006/relationships/audio" Target="../media/audio3.wav"/><Relationship Id="rId7" Type="http://schemas.openxmlformats.org/officeDocument/2006/relationships/image" Target="../media/image58.gif"/><Relationship Id="rId12" Type="http://schemas.microsoft.com/office/2007/relationships/diagramDrawing" Target="../diagrams/drawing4.xml"/><Relationship Id="rId2" Type="http://schemas.openxmlformats.org/officeDocument/2006/relationships/audio" Target="../media/audio2.wav"/><Relationship Id="rId1" Type="http://schemas.openxmlformats.org/officeDocument/2006/relationships/slideLayout" Target="../slideLayouts/slideLayout2.xml"/><Relationship Id="rId6" Type="http://schemas.openxmlformats.org/officeDocument/2006/relationships/image" Target="../media/image57.jpeg"/><Relationship Id="rId11" Type="http://schemas.openxmlformats.org/officeDocument/2006/relationships/diagramColors" Target="../diagrams/colors4.xml"/><Relationship Id="rId5" Type="http://schemas.openxmlformats.org/officeDocument/2006/relationships/image" Target="../media/image56.png"/><Relationship Id="rId10" Type="http://schemas.openxmlformats.org/officeDocument/2006/relationships/diagramQuickStyle" Target="../diagrams/quickStyle4.xml"/><Relationship Id="rId4" Type="http://schemas.openxmlformats.org/officeDocument/2006/relationships/audio" Target="../media/audio4.wav"/><Relationship Id="rId9" Type="http://schemas.openxmlformats.org/officeDocument/2006/relationships/diagramLayout" Target="../diagrams/layout4.xml"/></Relationships>
</file>

<file path=ppt/slides/_rels/slide3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15.gif"/><Relationship Id="rId1" Type="http://schemas.openxmlformats.org/officeDocument/2006/relationships/slideLayout" Target="../slideLayouts/slideLayout2.xml"/><Relationship Id="rId6" Type="http://schemas.microsoft.com/office/2007/relationships/hdphoto" Target="../media/hdphoto7.wdp"/><Relationship Id="rId5" Type="http://schemas.openxmlformats.org/officeDocument/2006/relationships/image" Target="../media/image53.png"/><Relationship Id="rId4" Type="http://schemas.openxmlformats.org/officeDocument/2006/relationships/image" Target="../media/image52.svg"/></Relationships>
</file>

<file path=ppt/slides/_rels/slide3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8.xml"/><Relationship Id="rId5" Type="http://schemas.openxmlformats.org/officeDocument/2006/relationships/image" Target="../media/image18.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image" Target="../media/image16.jpeg"/><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A133CD-7D23-0F61-74F5-DADFCC68E7F3}"/>
              </a:ext>
            </a:extLst>
          </p:cNvPr>
          <p:cNvSpPr>
            <a:spLocks noGrp="1"/>
          </p:cNvSpPr>
          <p:nvPr>
            <p:ph type="title"/>
          </p:nvPr>
        </p:nvSpPr>
        <p:spPr/>
        <p:txBody>
          <a:bodyPr/>
          <a:lstStyle/>
          <a:p>
            <a:endParaRPr lang="en-US"/>
          </a:p>
        </p:txBody>
      </p:sp>
      <p:pic>
        <p:nvPicPr>
          <p:cNvPr id="3" name="Content Placeholder 3">
            <a:extLst>
              <a:ext uri="{FF2B5EF4-FFF2-40B4-BE49-F238E27FC236}">
                <a16:creationId xmlns:a16="http://schemas.microsoft.com/office/drawing/2014/main" id="{E570AC06-A401-69D2-32AB-38341A5D0C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10668000" cy="4724400"/>
          </a:xfrm>
          <a:prstGeom prst="rect">
            <a:avLst/>
          </a:prstGeom>
        </p:spPr>
      </p:pic>
      <p:pic>
        <p:nvPicPr>
          <p:cNvPr id="4" name="Picture 3">
            <a:extLst>
              <a:ext uri="{FF2B5EF4-FFF2-40B4-BE49-F238E27FC236}">
                <a16:creationId xmlns:a16="http://schemas.microsoft.com/office/drawing/2014/main" id="{71EA7618-356C-F236-1EBA-37509B945760}"/>
              </a:ext>
            </a:extLst>
          </p:cNvPr>
          <p:cNvPicPr>
            <a:picLocks noChangeAspect="1"/>
          </p:cNvPicPr>
          <p:nvPr/>
        </p:nvPicPr>
        <p:blipFill>
          <a:blip r:embed="rId3"/>
          <a:stretch>
            <a:fillRect/>
          </a:stretch>
        </p:blipFill>
        <p:spPr>
          <a:xfrm>
            <a:off x="0" y="0"/>
            <a:ext cx="12192000" cy="6858594"/>
          </a:xfrm>
          <a:prstGeom prst="rect">
            <a:avLst/>
          </a:prstGeom>
        </p:spPr>
      </p:pic>
      <p:sp>
        <p:nvSpPr>
          <p:cNvPr id="5" name="Rectangle 4">
            <a:extLst>
              <a:ext uri="{FF2B5EF4-FFF2-40B4-BE49-F238E27FC236}">
                <a16:creationId xmlns:a16="http://schemas.microsoft.com/office/drawing/2014/main" id="{95896D4F-9D6D-672A-8588-54EC9A93DB85}"/>
              </a:ext>
            </a:extLst>
          </p:cNvPr>
          <p:cNvSpPr/>
          <p:nvPr/>
        </p:nvSpPr>
        <p:spPr>
          <a:xfrm>
            <a:off x="838200" y="907089"/>
            <a:ext cx="10920211" cy="3924151"/>
          </a:xfrm>
          <a:prstGeom prst="rect">
            <a:avLst/>
          </a:prstGeom>
          <a:noFill/>
        </p:spPr>
        <p:txBody>
          <a:bodyPr wrap="square" lIns="91440" tIns="45720" rIns="91440" bIns="45720">
            <a:spAutoFit/>
          </a:bodyPr>
          <a:lstStyle/>
          <a:p>
            <a:pPr algn="ctr" defTabSz="514350">
              <a:lnSpc>
                <a:spcPct val="200000"/>
              </a:lnSpc>
              <a:defRPr/>
            </a:pPr>
            <a:endParaRPr lang="en-US" sz="3600" b="1" spc="28" dirty="0">
              <a:ln w="11430"/>
              <a:solidFill>
                <a:srgbClr val="FF0066"/>
              </a:solidFill>
              <a:latin typeface="Times New Roman" panose="02020603050405020304" pitchFamily="18" charset="0"/>
              <a:cs typeface="Times New Roman" panose="02020603050405020304" pitchFamily="18" charset="0"/>
              <a:sym typeface="Arial"/>
            </a:endParaRPr>
          </a:p>
          <a:p>
            <a:pPr algn="ctr" defTabSz="514350">
              <a:lnSpc>
                <a:spcPct val="200000"/>
              </a:lnSpc>
              <a:defRPr/>
            </a:pPr>
            <a:r>
              <a:rPr lang="en-US" sz="3600" b="1" spc="28" dirty="0">
                <a:ln w="11430"/>
                <a:solidFill>
                  <a:srgbClr val="FF0066"/>
                </a:solidFill>
                <a:latin typeface="Times New Roman" panose="02020603050405020304" pitchFamily="18" charset="0"/>
                <a:cs typeface="Times New Roman" panose="02020603050405020304" pitchFamily="18" charset="0"/>
                <a:sym typeface="Arial"/>
              </a:rPr>
              <a:t>CHÀO MỪNG CÁC THẦY CÔ GIÁO</a:t>
            </a:r>
          </a:p>
          <a:p>
            <a:pPr algn="ctr" defTabSz="514350">
              <a:lnSpc>
                <a:spcPct val="150000"/>
              </a:lnSpc>
              <a:defRPr/>
            </a:pPr>
            <a:r>
              <a:rPr lang="en-US" sz="3600" b="1" spc="28" dirty="0">
                <a:ln w="11430"/>
                <a:solidFill>
                  <a:srgbClr val="6D9897">
                    <a:lumMod val="75000"/>
                  </a:srgbClr>
                </a:solidFill>
                <a:latin typeface="Times New Roman" panose="02020603050405020304" pitchFamily="18" charset="0"/>
                <a:cs typeface="Times New Roman" panose="02020603050405020304" pitchFamily="18" charset="0"/>
                <a:sym typeface="Arial"/>
              </a:rPr>
              <a:t>TỚI DỰ TIẾT ĐỊA LÍ LỚP 5A4</a:t>
            </a:r>
            <a:endParaRPr lang="en-US" sz="3600" b="1" spc="28" dirty="0">
              <a:ln w="11430"/>
              <a:solidFill>
                <a:srgbClr val="6D9897">
                  <a:lumMod val="75000"/>
                </a:srgbClr>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sym typeface="Arial"/>
            </a:endParaRPr>
          </a:p>
          <a:p>
            <a:pPr algn="ctr">
              <a:lnSpc>
                <a:spcPct val="150000"/>
              </a:lnSpc>
            </a:pPr>
            <a:endParaRPr lang="en-US" sz="3400" b="1" dirty="0">
              <a:ln w="6600">
                <a:solidFill>
                  <a:srgbClr val="FFC000"/>
                </a:solidFill>
                <a:prstDash val="solid"/>
              </a:ln>
              <a:solidFill>
                <a:srgbClr val="FF0000"/>
              </a:solidFill>
              <a:effectLst>
                <a:outerShdw dist="38100" dir="2700000" algn="tl" rotWithShape="0">
                  <a:schemeClr val="accent2"/>
                </a:outerShdw>
              </a:effectLst>
            </a:endParaRPr>
          </a:p>
        </p:txBody>
      </p:sp>
      <p:sp>
        <p:nvSpPr>
          <p:cNvPr id="6" name="TextBox 5">
            <a:extLst>
              <a:ext uri="{FF2B5EF4-FFF2-40B4-BE49-F238E27FC236}">
                <a16:creationId xmlns:a16="http://schemas.microsoft.com/office/drawing/2014/main" id="{315F6B6B-5DD2-2CF3-DC5B-C2BE86EC6D9A}"/>
              </a:ext>
            </a:extLst>
          </p:cNvPr>
          <p:cNvSpPr txBox="1"/>
          <p:nvPr/>
        </p:nvSpPr>
        <p:spPr>
          <a:xfrm>
            <a:off x="2845880" y="805389"/>
            <a:ext cx="7730836" cy="938719"/>
          </a:xfrm>
          <a:prstGeom prst="rect">
            <a:avLst/>
          </a:prstGeom>
          <a:noFill/>
        </p:spPr>
        <p:txBody>
          <a:bodyPr wrap="square" rtlCol="0">
            <a:spAutoFit/>
          </a:bodyPr>
          <a:lstStyle/>
          <a:p>
            <a:pPr algn="ctr"/>
            <a:r>
              <a:rPr lang="en-US" sz="3000" b="1" dirty="0">
                <a:solidFill>
                  <a:srgbClr val="0070C0"/>
                </a:solidFill>
                <a:latin typeface="Times New Roman" panose="02020603050405020304" pitchFamily="18" charset="0"/>
                <a:cs typeface="Times New Roman" panose="02020603050405020304" pitchFamily="18" charset="0"/>
              </a:rPr>
              <a:t>ỦY BAN NHÂN DÂN QUẬN HẢI AN</a:t>
            </a:r>
          </a:p>
          <a:p>
            <a:pPr algn="ctr"/>
            <a:r>
              <a:rPr lang="en-US" sz="2500" b="1" dirty="0">
                <a:solidFill>
                  <a:srgbClr val="0070C0"/>
                </a:solidFill>
                <a:latin typeface="Times New Roman" panose="02020603050405020304" pitchFamily="18" charset="0"/>
                <a:cs typeface="Times New Roman" panose="02020603050405020304" pitchFamily="18" charset="0"/>
              </a:rPr>
              <a:t>TRƯỜNG TH &amp; THCS ĐÔNG HẢI 2</a:t>
            </a:r>
          </a:p>
        </p:txBody>
      </p:sp>
      <p:sp>
        <p:nvSpPr>
          <p:cNvPr id="7" name="TextBox 6">
            <a:extLst>
              <a:ext uri="{FF2B5EF4-FFF2-40B4-BE49-F238E27FC236}">
                <a16:creationId xmlns:a16="http://schemas.microsoft.com/office/drawing/2014/main" id="{8B13B6A1-0DFE-9D54-3389-895DB88E2961}"/>
              </a:ext>
            </a:extLst>
          </p:cNvPr>
          <p:cNvSpPr txBox="1"/>
          <p:nvPr/>
        </p:nvSpPr>
        <p:spPr>
          <a:xfrm>
            <a:off x="5706427" y="6136138"/>
            <a:ext cx="6051983" cy="523220"/>
          </a:xfrm>
          <a:prstGeom prst="rect">
            <a:avLst/>
          </a:prstGeom>
          <a:noFill/>
        </p:spPr>
        <p:txBody>
          <a:bodyPr wrap="square" rtlCol="0">
            <a:spAutoFit/>
          </a:bodyPr>
          <a:lstStyle/>
          <a:p>
            <a:pPr algn="ctr"/>
            <a:r>
              <a:rPr lang="en-US" sz="2800" b="1" dirty="0">
                <a:solidFill>
                  <a:srgbClr val="C00000"/>
                </a:solidFill>
                <a:latin typeface="Times New Roman" panose="02020603050405020304" pitchFamily="18" charset="0"/>
                <a:cs typeface="Times New Roman" panose="02020603050405020304" pitchFamily="18" charset="0"/>
              </a:rPr>
              <a:t>GIÁO VIÊN: NGUYỄN THỊ NGỌ</a:t>
            </a:r>
            <a:r>
              <a:rPr lang="en-US" sz="2400" b="1" dirty="0">
                <a:solidFill>
                  <a:srgbClr val="C00000"/>
                </a:solidFill>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647836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loud 11">
            <a:extLst>
              <a:ext uri="{FF2B5EF4-FFF2-40B4-BE49-F238E27FC236}">
                <a16:creationId xmlns:a16="http://schemas.microsoft.com/office/drawing/2014/main" id="{421589DF-F509-4D9B-8AD8-DFF3B22E7E91}"/>
              </a:ext>
            </a:extLst>
          </p:cNvPr>
          <p:cNvSpPr/>
          <p:nvPr/>
        </p:nvSpPr>
        <p:spPr>
          <a:xfrm>
            <a:off x="-1066800" y="5504454"/>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loud 12">
            <a:extLst>
              <a:ext uri="{FF2B5EF4-FFF2-40B4-BE49-F238E27FC236}">
                <a16:creationId xmlns:a16="http://schemas.microsoft.com/office/drawing/2014/main" id="{D7446A0D-230D-461C-89E8-8A85DA928F16}"/>
              </a:ext>
            </a:extLst>
          </p:cNvPr>
          <p:cNvSpPr/>
          <p:nvPr/>
        </p:nvSpPr>
        <p:spPr>
          <a:xfrm>
            <a:off x="10858500" y="-626658"/>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602" name="Text Box 10">
            <a:extLst>
              <a:ext uri="{FF2B5EF4-FFF2-40B4-BE49-F238E27FC236}">
                <a16:creationId xmlns:a16="http://schemas.microsoft.com/office/drawing/2014/main" id="{E6E0E9F9-2721-4B67-95BF-E6A8AC3F6740}"/>
              </a:ext>
            </a:extLst>
          </p:cNvPr>
          <p:cNvSpPr txBox="1">
            <a:spLocks noChangeArrowheads="1"/>
          </p:cNvSpPr>
          <p:nvPr/>
        </p:nvSpPr>
        <p:spPr bwMode="auto">
          <a:xfrm>
            <a:off x="3064745" y="200997"/>
            <a:ext cx="5638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b="1">
                <a:solidFill>
                  <a:srgbClr val="FF0000"/>
                </a:solidFill>
                <a:latin typeface="Times New Roman" panose="02020603050405020304" pitchFamily="18" charset="0"/>
                <a:cs typeface="Times New Roman" panose="02020603050405020304" pitchFamily="18" charset="0"/>
              </a:rPr>
              <a:t>1. Địa hình </a:t>
            </a:r>
          </a:p>
        </p:txBody>
      </p:sp>
      <mc:AlternateContent xmlns:mc="http://schemas.openxmlformats.org/markup-compatibility/2006" xmlns:a14="http://schemas.microsoft.com/office/drawing/2010/main">
        <mc:Choice Requires="a14">
          <p:sp>
            <p:nvSpPr>
              <p:cNvPr id="110606" name="Rectangle 14">
                <a:extLst>
                  <a:ext uri="{FF2B5EF4-FFF2-40B4-BE49-F238E27FC236}">
                    <a16:creationId xmlns:a16="http://schemas.microsoft.com/office/drawing/2014/main" id="{87188FCE-D26A-4080-83A9-552D95A7BA4A}"/>
                  </a:ext>
                </a:extLst>
              </p:cNvPr>
              <p:cNvSpPr>
                <a:spLocks noChangeArrowheads="1"/>
              </p:cNvSpPr>
              <p:nvPr/>
            </p:nvSpPr>
            <p:spPr bwMode="auto">
              <a:xfrm>
                <a:off x="929762" y="1143139"/>
                <a:ext cx="10484876" cy="4450385"/>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indent="-457200" algn="just">
                  <a:spcBef>
                    <a:spcPct val="50000"/>
                  </a:spcBef>
                  <a:buFont typeface="Wingdings" pitchFamily="2" charset="2"/>
                  <a:buChar char="v"/>
                  <a:defRPr/>
                </a:pPr>
                <a:r>
                  <a:rPr lang="en-US" sz="3000" b="1">
                    <a:solidFill>
                      <a:schemeClr val="bg2">
                        <a:lumMod val="25000"/>
                      </a:schemeClr>
                    </a:solidFill>
                    <a:latin typeface="Times New Roman" panose="02020603050405020304" pitchFamily="18" charset="0"/>
                    <a:cs typeface="Times New Roman" panose="02020603050405020304" pitchFamily="18" charset="0"/>
                  </a:rPr>
                  <a:t>Phần đất liền của nước ta có </a:t>
                </a:r>
                <a14:m>
                  <m:oMath xmlns:m="http://schemas.openxmlformats.org/officeDocument/2006/math">
                    <m:f>
                      <m:fPr>
                        <m:ctrlPr>
                          <a:rPr lang="en-US" sz="3000" b="1" i="1">
                            <a:solidFill>
                              <a:schemeClr val="bg2">
                                <a:lumMod val="25000"/>
                              </a:schemeClr>
                            </a:solidFill>
                            <a:latin typeface="Cambria Math" panose="02040503050406030204" pitchFamily="18" charset="0"/>
                            <a:cs typeface="Times New Roman" panose="02020603050405020304" pitchFamily="18" charset="0"/>
                          </a:rPr>
                        </m:ctrlPr>
                      </m:fPr>
                      <m:num>
                        <m:r>
                          <a:rPr lang="en-US" sz="3000" b="1">
                            <a:solidFill>
                              <a:schemeClr val="bg2">
                                <a:lumMod val="25000"/>
                              </a:schemeClr>
                            </a:solidFill>
                            <a:latin typeface="Cambria Math" panose="02040503050406030204" pitchFamily="18" charset="0"/>
                            <a:cs typeface="Times New Roman" panose="02020603050405020304" pitchFamily="18" charset="0"/>
                          </a:rPr>
                          <m:t>𝟑</m:t>
                        </m:r>
                      </m:num>
                      <m:den>
                        <m:r>
                          <a:rPr lang="en-US" sz="3000" b="1">
                            <a:solidFill>
                              <a:schemeClr val="bg2">
                                <a:lumMod val="25000"/>
                              </a:schemeClr>
                            </a:solidFill>
                            <a:latin typeface="Cambria Math" panose="02040503050406030204" pitchFamily="18" charset="0"/>
                            <a:cs typeface="Times New Roman" panose="02020603050405020304" pitchFamily="18" charset="0"/>
                          </a:rPr>
                          <m:t>𝟒</m:t>
                        </m:r>
                      </m:den>
                    </m:f>
                  </m:oMath>
                </a14:m>
                <a:r>
                  <a:rPr lang="en-US" sz="3000" b="1">
                    <a:solidFill>
                      <a:schemeClr val="bg2">
                        <a:lumMod val="25000"/>
                      </a:schemeClr>
                    </a:solidFill>
                    <a:latin typeface="Times New Roman" panose="02020603050405020304" pitchFamily="18" charset="0"/>
                    <a:cs typeface="Times New Roman" panose="02020603050405020304" pitchFamily="18" charset="0"/>
                  </a:rPr>
                  <a:t> diện tích là đồi núi, </a:t>
                </a:r>
                <a14:m>
                  <m:oMath xmlns:m="http://schemas.openxmlformats.org/officeDocument/2006/math">
                    <m:r>
                      <a:rPr lang="en-US" sz="3000" b="1">
                        <a:solidFill>
                          <a:schemeClr val="bg2">
                            <a:lumMod val="25000"/>
                          </a:schemeClr>
                        </a:solidFill>
                        <a:latin typeface="Cambria Math" panose="02040503050406030204" pitchFamily="18" charset="0"/>
                        <a:cs typeface="Times New Roman" panose="02020603050405020304" pitchFamily="18" charset="0"/>
                      </a:rPr>
                      <m:t> </m:t>
                    </m:r>
                    <m:f>
                      <m:fPr>
                        <m:ctrlPr>
                          <a:rPr lang="en-US" sz="3000" b="1" i="1">
                            <a:solidFill>
                              <a:schemeClr val="bg2">
                                <a:lumMod val="25000"/>
                              </a:schemeClr>
                            </a:solidFill>
                            <a:latin typeface="Cambria Math" panose="02040503050406030204" pitchFamily="18" charset="0"/>
                            <a:cs typeface="Times New Roman" panose="02020603050405020304" pitchFamily="18" charset="0"/>
                          </a:rPr>
                        </m:ctrlPr>
                      </m:fPr>
                      <m:num>
                        <m:r>
                          <a:rPr lang="en-US" sz="3000" b="1">
                            <a:solidFill>
                              <a:schemeClr val="bg2">
                                <a:lumMod val="25000"/>
                              </a:schemeClr>
                            </a:solidFill>
                            <a:latin typeface="Cambria Math" panose="02040503050406030204" pitchFamily="18" charset="0"/>
                            <a:cs typeface="Times New Roman" panose="02020603050405020304" pitchFamily="18" charset="0"/>
                          </a:rPr>
                          <m:t>𝟏</m:t>
                        </m:r>
                      </m:num>
                      <m:den>
                        <m:r>
                          <a:rPr lang="en-US" sz="3000" b="1">
                            <a:solidFill>
                              <a:schemeClr val="bg2">
                                <a:lumMod val="25000"/>
                              </a:schemeClr>
                            </a:solidFill>
                            <a:latin typeface="Cambria Math" panose="02040503050406030204" pitchFamily="18" charset="0"/>
                            <a:cs typeface="Times New Roman" panose="02020603050405020304" pitchFamily="18" charset="0"/>
                          </a:rPr>
                          <m:t>𝟒</m:t>
                        </m:r>
                      </m:den>
                    </m:f>
                  </m:oMath>
                </a14:m>
                <a:r>
                  <a:rPr lang="en-US" sz="3000" b="1">
                    <a:solidFill>
                      <a:schemeClr val="bg2">
                        <a:lumMod val="25000"/>
                      </a:schemeClr>
                    </a:solidFill>
                    <a:latin typeface="Times New Roman" panose="02020603050405020304" pitchFamily="18" charset="0"/>
                    <a:cs typeface="Times New Roman" panose="02020603050405020304" pitchFamily="18" charset="0"/>
                  </a:rPr>
                  <a:t> diện tích là đồng bằng.</a:t>
                </a:r>
                <a:endParaRPr lang="en-US" sz="3000" b="1" dirty="0">
                  <a:solidFill>
                    <a:schemeClr val="bg2">
                      <a:lumMod val="25000"/>
                    </a:schemeClr>
                  </a:solidFill>
                  <a:latin typeface="Times New Roman" panose="02020603050405020304" pitchFamily="18" charset="0"/>
                  <a:cs typeface="Times New Roman" panose="02020603050405020304" pitchFamily="18" charset="0"/>
                </a:endParaRPr>
              </a:p>
              <a:p>
                <a:pPr algn="just">
                  <a:spcBef>
                    <a:spcPct val="50000"/>
                  </a:spcBef>
                  <a:buFont typeface="Wingdings" pitchFamily="2" charset="2"/>
                  <a:buChar char="v"/>
                  <a:defRPr/>
                </a:pPr>
                <a:r>
                  <a:rPr lang="en-US" sz="3000" b="1">
                    <a:solidFill>
                      <a:schemeClr val="bg2">
                        <a:lumMod val="25000"/>
                      </a:schemeClr>
                    </a:solidFill>
                    <a:latin typeface="Times New Roman" panose="02020603050405020304" pitchFamily="18" charset="0"/>
                    <a:cs typeface="Times New Roman" panose="02020603050405020304" pitchFamily="18" charset="0"/>
                  </a:rPr>
                  <a:t> Đồi núi trải rộng khắp từ các tỉnh biên giới phía Bắc và chạy dài từ Bắc vào Nam. Các dãy núi phần lớn có hướng tây bắc - đông nam và một số có hình cánh cung. </a:t>
                </a:r>
              </a:p>
              <a:p>
                <a:pPr algn="just" eaLnBrk="1" hangingPunct="1">
                  <a:spcBef>
                    <a:spcPct val="50000"/>
                  </a:spcBef>
                  <a:buFont typeface="Wingdings" pitchFamily="2" charset="2"/>
                  <a:buChar char="v"/>
                  <a:defRPr/>
                </a:pPr>
                <a:r>
                  <a:rPr lang="en-US" sz="3000" b="1">
                    <a:solidFill>
                      <a:schemeClr val="bg2">
                        <a:lumMod val="25000"/>
                      </a:schemeClr>
                    </a:solidFill>
                    <a:latin typeface="Times New Roman" panose="02020603050405020304" pitchFamily="18" charset="0"/>
                    <a:cs typeface="Times New Roman" panose="02020603050405020304" pitchFamily="18" charset="0"/>
                  </a:rPr>
                  <a:t>Đồng bằng nước ta phần lớn là đồng bằng châu thổ do phù sa của sông ngòi bồi đắp, địa hình thấp và tương đối bằng phẳng. Là nơi trồng lúa rất tốt và tập trung dân cư đông đúc.</a:t>
                </a:r>
                <a:endParaRPr lang="en-US" sz="3000" b="1" dirty="0">
                  <a:solidFill>
                    <a:schemeClr val="bg2">
                      <a:lumMod val="25000"/>
                    </a:schemeClr>
                  </a:solidFill>
                  <a:latin typeface="Times New Roman" panose="02020603050405020304" pitchFamily="18" charset="0"/>
                  <a:cs typeface="Times New Roman" panose="02020603050405020304" pitchFamily="18" charset="0"/>
                </a:endParaRPr>
              </a:p>
            </p:txBody>
          </p:sp>
        </mc:Choice>
        <mc:Fallback xmlns="">
          <p:sp>
            <p:nvSpPr>
              <p:cNvPr id="110606" name="Rectangle 14">
                <a:extLst>
                  <a:ext uri="{FF2B5EF4-FFF2-40B4-BE49-F238E27FC236}">
                    <a16:creationId xmlns:a16="http://schemas.microsoft.com/office/drawing/2014/main" id="{87188FCE-D26A-4080-83A9-552D95A7BA4A}"/>
                  </a:ext>
                </a:extLst>
              </p:cNvPr>
              <p:cNvSpPr>
                <a:spLocks noRot="1" noChangeAspect="1" noMove="1" noResize="1" noEditPoints="1" noAdjustHandles="1" noChangeArrowheads="1" noChangeShapeType="1" noTextEdit="1"/>
              </p:cNvSpPr>
              <p:nvPr/>
            </p:nvSpPr>
            <p:spPr bwMode="auto">
              <a:xfrm>
                <a:off x="929762" y="1143139"/>
                <a:ext cx="10484876" cy="4450385"/>
              </a:xfrm>
              <a:prstGeom prst="rect">
                <a:avLst/>
              </a:prstGeom>
              <a:blipFill>
                <a:blip r:embed="rId2"/>
                <a:stretch>
                  <a:fillRect l="-1396" r="-1396" b="-3288"/>
                </a:stretch>
              </a:blipFill>
              <a:ln>
                <a:noFill/>
                <a:headEnd/>
                <a:tailEnd/>
              </a:ln>
            </p:spPr>
            <p:txBody>
              <a:bodyPr/>
              <a:lstStyle/>
              <a:p>
                <a:r>
                  <a:rPr lang="en-US">
                    <a:noFill/>
                  </a:rPr>
                  <a:t> </a:t>
                </a:r>
              </a:p>
            </p:txBody>
          </p:sp>
        </mc:Fallback>
      </mc:AlternateContent>
      <p:sp>
        <p:nvSpPr>
          <p:cNvPr id="9" name="Text Box 10">
            <a:extLst>
              <a:ext uri="{FF2B5EF4-FFF2-40B4-BE49-F238E27FC236}">
                <a16:creationId xmlns:a16="http://schemas.microsoft.com/office/drawing/2014/main" id="{4DA18E44-3BA7-446B-9169-275102B7A465}"/>
              </a:ext>
            </a:extLst>
          </p:cNvPr>
          <p:cNvSpPr txBox="1">
            <a:spLocks noChangeArrowheads="1"/>
          </p:cNvSpPr>
          <p:nvPr/>
        </p:nvSpPr>
        <p:spPr bwMode="auto">
          <a:xfrm>
            <a:off x="1521288" y="552858"/>
            <a:ext cx="40122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600" b="1">
                <a:solidFill>
                  <a:srgbClr val="0070C0"/>
                </a:solidFill>
                <a:latin typeface="Times New Roman" panose="02020603050405020304" pitchFamily="18" charset="0"/>
                <a:cs typeface="Times New Roman" panose="02020603050405020304" pitchFamily="18" charset="0"/>
              </a:rPr>
              <a:t>Kết luận:</a:t>
            </a:r>
          </a:p>
        </p:txBody>
      </p:sp>
      <p:pic>
        <p:nvPicPr>
          <p:cNvPr id="14" name="Picture 13">
            <a:extLst>
              <a:ext uri="{FF2B5EF4-FFF2-40B4-BE49-F238E27FC236}">
                <a16:creationId xmlns:a16="http://schemas.microsoft.com/office/drawing/2014/main" id="{879416C9-7EE2-431A-8A2A-34A9CFC09DB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78" r="17778"/>
          <a:stretch/>
        </p:blipFill>
        <p:spPr>
          <a:xfrm rot="20497982">
            <a:off x="11263396" y="73583"/>
            <a:ext cx="905228" cy="1404664"/>
          </a:xfrm>
          <a:prstGeom prst="rect">
            <a:avLst/>
          </a:prstGeom>
        </p:spPr>
      </p:pic>
      <p:pic>
        <p:nvPicPr>
          <p:cNvPr id="15" name="Picture 14">
            <a:extLst>
              <a:ext uri="{FF2B5EF4-FFF2-40B4-BE49-F238E27FC236}">
                <a16:creationId xmlns:a16="http://schemas.microsoft.com/office/drawing/2014/main" id="{D2D13E64-5661-46F6-B1A3-B0F377A5CCAF}"/>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236399" y="5745555"/>
            <a:ext cx="708725" cy="10997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110606">
                                            <p:txEl>
                                              <p:pRg st="0" end="0"/>
                                            </p:txEl>
                                          </p:spTgt>
                                        </p:tgtEl>
                                        <p:attrNameLst>
                                          <p:attrName>style.visibility</p:attrName>
                                        </p:attrNameLst>
                                      </p:cBhvr>
                                      <p:to>
                                        <p:strVal val="visible"/>
                                      </p:to>
                                    </p:set>
                                    <p:anim calcmode="lin" valueType="num">
                                      <p:cBhvr>
                                        <p:cTn id="12" dur="1000" fill="hold"/>
                                        <p:tgtEl>
                                          <p:spTgt spid="110606">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11060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0606">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110606">
                                            <p:txEl>
                                              <p:pRg st="1" end="1"/>
                                            </p:txEl>
                                          </p:spTgt>
                                        </p:tgtEl>
                                        <p:attrNameLst>
                                          <p:attrName>style.visibility</p:attrName>
                                        </p:attrNameLst>
                                      </p:cBhvr>
                                      <p:to>
                                        <p:strVal val="visible"/>
                                      </p:to>
                                    </p:set>
                                    <p:anim calcmode="lin" valueType="num">
                                      <p:cBhvr>
                                        <p:cTn id="19" dur="1000" fill="hold"/>
                                        <p:tgtEl>
                                          <p:spTgt spid="110606">
                                            <p:txEl>
                                              <p:pRg st="1" end="1"/>
                                            </p:txEl>
                                          </p:spTgt>
                                        </p:tgtEl>
                                        <p:attrNameLst>
                                          <p:attrName>ppt_x</p:attrName>
                                        </p:attrNameLst>
                                      </p:cBhvr>
                                      <p:tavLst>
                                        <p:tav tm="0">
                                          <p:val>
                                            <p:strVal val="#ppt_x-.2"/>
                                          </p:val>
                                        </p:tav>
                                        <p:tav tm="100000">
                                          <p:val>
                                            <p:strVal val="#ppt_x"/>
                                          </p:val>
                                        </p:tav>
                                      </p:tavLst>
                                    </p:anim>
                                    <p:anim calcmode="lin" valueType="num">
                                      <p:cBhvr>
                                        <p:cTn id="20" dur="1000" fill="hold"/>
                                        <p:tgtEl>
                                          <p:spTgt spid="11060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1060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110606">
                                            <p:txEl>
                                              <p:pRg st="2" end="2"/>
                                            </p:txEl>
                                          </p:spTgt>
                                        </p:tgtEl>
                                        <p:attrNameLst>
                                          <p:attrName>style.visibility</p:attrName>
                                        </p:attrNameLst>
                                      </p:cBhvr>
                                      <p:to>
                                        <p:strVal val="visible"/>
                                      </p:to>
                                    </p:set>
                                    <p:anim calcmode="lin" valueType="num">
                                      <p:cBhvr>
                                        <p:cTn id="26" dur="1000" fill="hold"/>
                                        <p:tgtEl>
                                          <p:spTgt spid="110606">
                                            <p:txEl>
                                              <p:pRg st="2" end="2"/>
                                            </p:txEl>
                                          </p:spTgt>
                                        </p:tgtEl>
                                        <p:attrNameLst>
                                          <p:attrName>ppt_x</p:attrName>
                                        </p:attrNameLst>
                                      </p:cBhvr>
                                      <p:tavLst>
                                        <p:tav tm="0">
                                          <p:val>
                                            <p:strVal val="#ppt_x-.2"/>
                                          </p:val>
                                        </p:tav>
                                        <p:tav tm="100000">
                                          <p:val>
                                            <p:strVal val="#ppt_x"/>
                                          </p:val>
                                        </p:tav>
                                      </p:tavLst>
                                    </p:anim>
                                    <p:anim calcmode="lin" valueType="num">
                                      <p:cBhvr>
                                        <p:cTn id="27" dur="1000" fill="hold"/>
                                        <p:tgtEl>
                                          <p:spTgt spid="11060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11060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06" grpId="0" build="p"/>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AB80C4-E2C2-470A-9B94-24F07021A765}"/>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54FD2EC6-00D8-48BD-86A5-6DD07A1C0563}"/>
              </a:ext>
            </a:extLst>
          </p:cNvPr>
          <p:cNvSpPr>
            <a:spLocks noGrp="1"/>
          </p:cNvSpPr>
          <p:nvPr>
            <p:ph type="subTitle" idx="1"/>
          </p:nvPr>
        </p:nvSpPr>
        <p:spPr/>
        <p:txBody>
          <a:bodyPr/>
          <a:lstStyle/>
          <a:p>
            <a:endParaRPr lang="en-US"/>
          </a:p>
        </p:txBody>
      </p:sp>
      <p:pic>
        <p:nvPicPr>
          <p:cNvPr id="6" name="Picture 5">
            <a:extLst>
              <a:ext uri="{FF2B5EF4-FFF2-40B4-BE49-F238E27FC236}">
                <a16:creationId xmlns:a16="http://schemas.microsoft.com/office/drawing/2014/main" id="{97B2BA84-B66F-4266-AEE9-FB2D67B101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71" y="0"/>
            <a:ext cx="12192000" cy="6858000"/>
          </a:xfrm>
          <a:prstGeom prst="rect">
            <a:avLst/>
          </a:prstGeom>
        </p:spPr>
      </p:pic>
      <p:sp>
        <p:nvSpPr>
          <p:cNvPr id="7" name="TextBox 6">
            <a:extLst>
              <a:ext uri="{FF2B5EF4-FFF2-40B4-BE49-F238E27FC236}">
                <a16:creationId xmlns:a16="http://schemas.microsoft.com/office/drawing/2014/main" id="{FE2E4FBB-51E8-49B5-869E-EF9EFC56CB02}"/>
              </a:ext>
            </a:extLst>
          </p:cNvPr>
          <p:cNvSpPr txBox="1"/>
          <p:nvPr/>
        </p:nvSpPr>
        <p:spPr>
          <a:xfrm>
            <a:off x="-1219200" y="1740228"/>
            <a:ext cx="8303172" cy="523220"/>
          </a:xfrm>
          <a:prstGeom prst="rect">
            <a:avLst/>
          </a:prstGeom>
          <a:noFill/>
        </p:spPr>
        <p:txBody>
          <a:bodyPr wrap="square">
            <a:spAutoFit/>
          </a:bodyPr>
          <a:lstStyle/>
          <a:p>
            <a:pPr algn="ctr"/>
            <a:r>
              <a:rPr lang="vi-VN" sz="2800" b="1" i="0" dirty="0">
                <a:solidFill>
                  <a:schemeClr val="bg1"/>
                </a:solidFill>
                <a:effectLst/>
                <a:latin typeface="Times New Roman" panose="02020603050405020304" pitchFamily="18" charset="0"/>
                <a:cs typeface="Times New Roman" panose="02020603050405020304" pitchFamily="18" charset="0"/>
              </a:rPr>
              <a:t>Vòng cung núi đá vôi Bắc Sơn</a:t>
            </a:r>
            <a:endParaRPr lang="en-US" sz="2800" b="1" dirty="0">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011818224"/>
      </p:ext>
    </p:extLst>
  </p:cSld>
  <p:clrMapOvr>
    <a:masterClrMapping/>
  </p:clrMapOvr>
  <mc:AlternateContent xmlns:mc="http://schemas.openxmlformats.org/markup-compatibility/2006" xmlns:p14="http://schemas.microsoft.com/office/powerpoint/2010/main">
    <mc:Choice Requires="p14">
      <p:transition spd="slow" p14:dur="3900" advTm="16244">
        <p14:glitter pattern="hexagon"/>
      </p:transition>
    </mc:Choice>
    <mc:Fallback xmlns="">
      <p:transition spd="slow" advTm="16244">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7177C6-E846-4AD7-838F-13A4AB471186}"/>
              </a:ext>
            </a:extLst>
          </p:cNvPr>
          <p:cNvSpPr>
            <a:spLocks noGrp="1"/>
          </p:cNvSpPr>
          <p:nvPr>
            <p:ph type="ctrTitle"/>
          </p:nvPr>
        </p:nvSpPr>
        <p:spPr/>
        <p:txBody>
          <a:bodyPr/>
          <a:lstStyle/>
          <a:p>
            <a:endParaRPr lang="en-US"/>
          </a:p>
        </p:txBody>
      </p:sp>
      <p:sp>
        <p:nvSpPr>
          <p:cNvPr id="7" name="Subtitle 6">
            <a:extLst>
              <a:ext uri="{FF2B5EF4-FFF2-40B4-BE49-F238E27FC236}">
                <a16:creationId xmlns:a16="http://schemas.microsoft.com/office/drawing/2014/main" id="{9D441A87-EE22-4091-B46D-7333BA07C1F3}"/>
              </a:ext>
            </a:extLst>
          </p:cNvPr>
          <p:cNvSpPr>
            <a:spLocks noGrp="1"/>
          </p:cNvSpPr>
          <p:nvPr>
            <p:ph type="subTitle" idx="1"/>
          </p:nvPr>
        </p:nvSpPr>
        <p:spPr/>
        <p:txBody>
          <a:bodyPr/>
          <a:lstStyle/>
          <a:p>
            <a:endParaRPr lang="en-US"/>
          </a:p>
        </p:txBody>
      </p:sp>
      <p:pic>
        <p:nvPicPr>
          <p:cNvPr id="4" name="Content Placeholder 3">
            <a:extLst>
              <a:ext uri="{FF2B5EF4-FFF2-40B4-BE49-F238E27FC236}">
                <a16:creationId xmlns:a16="http://schemas.microsoft.com/office/drawing/2014/main" id="{F3C59C32-7D8A-42ED-85E3-7E09C591086C}"/>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1"/>
            <a:ext cx="12192000" cy="6934201"/>
          </a:xfrm>
          <a:prstGeom prst="rect">
            <a:avLst/>
          </a:prstGeom>
        </p:spPr>
      </p:pic>
      <p:sp>
        <p:nvSpPr>
          <p:cNvPr id="8" name="TextBox 7">
            <a:extLst>
              <a:ext uri="{FF2B5EF4-FFF2-40B4-BE49-F238E27FC236}">
                <a16:creationId xmlns:a16="http://schemas.microsoft.com/office/drawing/2014/main" id="{79671EB8-69FF-4C08-9753-E0A077662295}"/>
              </a:ext>
            </a:extLst>
          </p:cNvPr>
          <p:cNvSpPr txBox="1"/>
          <p:nvPr/>
        </p:nvSpPr>
        <p:spPr>
          <a:xfrm>
            <a:off x="-533400" y="6312368"/>
            <a:ext cx="8303172" cy="523220"/>
          </a:xfrm>
          <a:prstGeom prst="rect">
            <a:avLst/>
          </a:prstGeom>
          <a:noFill/>
        </p:spPr>
        <p:txBody>
          <a:bodyPr wrap="square">
            <a:spAutoFit/>
          </a:bodyPr>
          <a:lstStyle/>
          <a:p>
            <a:pPr algn="ctr"/>
            <a:r>
              <a:rPr lang="en-US" sz="2800" b="1" i="0">
                <a:solidFill>
                  <a:schemeClr val="bg1"/>
                </a:solidFill>
                <a:effectLst/>
                <a:latin typeface="Times New Roman" panose="02020603050405020304" pitchFamily="18" charset="0"/>
                <a:cs typeface="Times New Roman" panose="02020603050405020304" pitchFamily="18" charset="0"/>
              </a:rPr>
              <a:t>Dãy núi Hoàng Liên Sơn</a:t>
            </a:r>
            <a:endParaRPr lang="en-US" sz="2800" b="1">
              <a:solidFill>
                <a:schemeClr val="bg1"/>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597165270"/>
      </p:ext>
    </p:extLst>
  </p:cSld>
  <p:clrMapOvr>
    <a:masterClrMapping/>
  </p:clrMapOvr>
  <mc:AlternateContent xmlns:mc="http://schemas.openxmlformats.org/markup-compatibility/2006" xmlns:p14="http://schemas.microsoft.com/office/powerpoint/2010/main">
    <mc:Choice Requires="p14">
      <p:transition spd="slow" p14:dur="2000" advTm="16249">
        <p14:prism isContent="1"/>
      </p:transition>
    </mc:Choice>
    <mc:Fallback xmlns="">
      <p:transition spd="slow" advTm="16249">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1"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A68A0B-C3D3-4A8A-AAA3-376CCFAAD327}"/>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31D8004A-78EF-4A63-89AB-82E897068D35}"/>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a:extLst>
              <a:ext uri="{FF2B5EF4-FFF2-40B4-BE49-F238E27FC236}">
                <a16:creationId xmlns:a16="http://schemas.microsoft.com/office/drawing/2014/main" id="{834BAAAE-5FF6-4567-91D5-E33B35179C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8286"/>
            <a:ext cx="12573000" cy="6886286"/>
          </a:xfrm>
          <a:prstGeom prst="rect">
            <a:avLst/>
          </a:prstGeom>
        </p:spPr>
      </p:pic>
      <p:sp>
        <p:nvSpPr>
          <p:cNvPr id="5" name="TextBox 4">
            <a:extLst>
              <a:ext uri="{FF2B5EF4-FFF2-40B4-BE49-F238E27FC236}">
                <a16:creationId xmlns:a16="http://schemas.microsoft.com/office/drawing/2014/main" id="{EE7D0EFE-2C96-4B0A-A1CA-17A956EAEF58}"/>
              </a:ext>
            </a:extLst>
          </p:cNvPr>
          <p:cNvSpPr txBox="1"/>
          <p:nvPr/>
        </p:nvSpPr>
        <p:spPr>
          <a:xfrm>
            <a:off x="-533400" y="6312368"/>
            <a:ext cx="8303172" cy="523220"/>
          </a:xfrm>
          <a:prstGeom prst="rect">
            <a:avLst/>
          </a:prstGeom>
          <a:noFill/>
        </p:spPr>
        <p:txBody>
          <a:bodyPr wrap="square">
            <a:spAutoFit/>
          </a:bodyPr>
          <a:lstStyle/>
          <a:p>
            <a:pPr algn="ctr"/>
            <a:r>
              <a:rPr lang="en-US" sz="2800" b="1">
                <a:solidFill>
                  <a:schemeClr val="bg1"/>
                </a:solidFill>
                <a:latin typeface="Times New Roman" panose="02020603050405020304" pitchFamily="18" charset="0"/>
                <a:cs typeface="Times New Roman" panose="02020603050405020304" pitchFamily="18" charset="0"/>
              </a:rPr>
              <a:t>Đỉnh Fansipan</a:t>
            </a:r>
          </a:p>
        </p:txBody>
      </p:sp>
    </p:spTree>
    <p:custDataLst>
      <p:tags r:id="rId1"/>
    </p:custDataLst>
    <p:extLst>
      <p:ext uri="{BB962C8B-B14F-4D97-AF65-F5344CB8AC3E}">
        <p14:creationId xmlns:p14="http://schemas.microsoft.com/office/powerpoint/2010/main" val="1121855240"/>
      </p:ext>
    </p:extLst>
  </p:cSld>
  <p:clrMapOvr>
    <a:masterClrMapping/>
  </p:clrMapOvr>
  <mc:AlternateContent xmlns:mc="http://schemas.openxmlformats.org/markup-compatibility/2006" xmlns:p14="http://schemas.microsoft.com/office/powerpoint/2010/main">
    <mc:Choice Requires="p14">
      <p:transition spd="slow" p14:dur="1500" advTm="32633">
        <p14:window dir="vert"/>
      </p:transition>
    </mc:Choice>
    <mc:Fallback xmlns="">
      <p:transition spd="slow" advTm="326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9" presetClass="exit" presetSubtype="0" fill="hold" nodeType="afterEffect">
                                  <p:stCondLst>
                                    <p:cond delay="0"/>
                                  </p:stCondLst>
                                  <p:childTnLst>
                                    <p:animEffect transition="out" filter="dissolve">
                                      <p:cBhvr>
                                        <p:cTn id="12" dur="2000"/>
                                        <p:tgtEl>
                                          <p:spTgt spid="4"/>
                                        </p:tgtEl>
                                      </p:cBhvr>
                                    </p:animEffect>
                                    <p:set>
                                      <p:cBhvr>
                                        <p:cTn id="13"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loud 21">
            <a:extLst>
              <a:ext uri="{FF2B5EF4-FFF2-40B4-BE49-F238E27FC236}">
                <a16:creationId xmlns:a16="http://schemas.microsoft.com/office/drawing/2014/main" id="{5C94B552-1B76-4D90-81BF-CDD2A8485E10}"/>
              </a:ext>
            </a:extLst>
          </p:cNvPr>
          <p:cNvSpPr/>
          <p:nvPr/>
        </p:nvSpPr>
        <p:spPr>
          <a:xfrm rot="13953823">
            <a:off x="-587896" y="-253971"/>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Cloud 20">
            <a:extLst>
              <a:ext uri="{FF2B5EF4-FFF2-40B4-BE49-F238E27FC236}">
                <a16:creationId xmlns:a16="http://schemas.microsoft.com/office/drawing/2014/main" id="{097C4F12-2C4F-4465-A596-95086370FD2E}"/>
              </a:ext>
            </a:extLst>
          </p:cNvPr>
          <p:cNvSpPr/>
          <p:nvPr/>
        </p:nvSpPr>
        <p:spPr>
          <a:xfrm>
            <a:off x="9992701" y="-197968"/>
            <a:ext cx="2667000" cy="2344146"/>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9241760B-2D84-40C9-B57F-BA120DD9D6F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30" y="-584200"/>
            <a:ext cx="3556000" cy="3556000"/>
          </a:xfrm>
          <a:prstGeom prst="rect">
            <a:avLst/>
          </a:prstGeom>
        </p:spPr>
      </p:pic>
      <p:pic>
        <p:nvPicPr>
          <p:cNvPr id="15" name="Picture 14">
            <a:extLst>
              <a:ext uri="{FF2B5EF4-FFF2-40B4-BE49-F238E27FC236}">
                <a16:creationId xmlns:a16="http://schemas.microsoft.com/office/drawing/2014/main" id="{CB6EF69A-759E-4E5B-A4FA-EEF24E325569}"/>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48201" y="-484829"/>
            <a:ext cx="3556000" cy="3556000"/>
          </a:xfrm>
          <a:prstGeom prst="rect">
            <a:avLst/>
          </a:prstGeom>
        </p:spPr>
      </p:pic>
      <p:sp>
        <p:nvSpPr>
          <p:cNvPr id="2" name="Text Box 49">
            <a:extLst>
              <a:ext uri="{FF2B5EF4-FFF2-40B4-BE49-F238E27FC236}">
                <a16:creationId xmlns:a16="http://schemas.microsoft.com/office/drawing/2014/main" id="{D71161FF-5336-4528-8635-CDCDD4C39FD8}"/>
              </a:ext>
            </a:extLst>
          </p:cNvPr>
          <p:cNvSpPr txBox="1">
            <a:spLocks noChangeArrowheads="1"/>
          </p:cNvSpPr>
          <p:nvPr/>
        </p:nvSpPr>
        <p:spPr bwMode="auto">
          <a:xfrm>
            <a:off x="3049358" y="2689418"/>
            <a:ext cx="5672429"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6000" b="1">
                <a:solidFill>
                  <a:srgbClr val="FF0000"/>
                </a:solidFill>
                <a:latin typeface="Times New Roman" panose="02020603050405020304" pitchFamily="18" charset="0"/>
                <a:cs typeface="Times New Roman" panose="02020603050405020304" pitchFamily="18" charset="0"/>
              </a:rPr>
              <a:t>2. KHOÁNG SẢN</a:t>
            </a:r>
          </a:p>
        </p:txBody>
      </p:sp>
      <p:pic>
        <p:nvPicPr>
          <p:cNvPr id="7" name="Picture 49" descr="Luoc_do_mot_so_khoang_san_Viet_Nam">
            <a:extLst>
              <a:ext uri="{FF2B5EF4-FFF2-40B4-BE49-F238E27FC236}">
                <a16:creationId xmlns:a16="http://schemas.microsoft.com/office/drawing/2014/main" id="{2D192382-AAEC-4F4B-99E1-64A2EE6ED2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4619203" y="555818"/>
            <a:ext cx="3433379"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7464187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9" descr="Luoc_do_mot_so_khoang_san_Viet_Nam">
            <a:extLst>
              <a:ext uri="{FF2B5EF4-FFF2-40B4-BE49-F238E27FC236}">
                <a16:creationId xmlns:a16="http://schemas.microsoft.com/office/drawing/2014/main" id="{4364A45A-8D9A-45C4-AF19-D39A3C2E74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7848600" cy="72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25BD49F-61A1-4515-A35C-7EA2AE47D539}"/>
              </a:ext>
            </a:extLst>
          </p:cNvPr>
          <p:cNvSpPr txBox="1"/>
          <p:nvPr/>
        </p:nvSpPr>
        <p:spPr>
          <a:xfrm>
            <a:off x="152400" y="7467600"/>
            <a:ext cx="6613071" cy="461665"/>
          </a:xfrm>
          <a:prstGeom prst="rect">
            <a:avLst/>
          </a:prstGeom>
          <a:solidFill>
            <a:schemeClr val="bg1"/>
          </a:solidFill>
        </p:spPr>
        <p:txBody>
          <a:bodyPr wrap="square">
            <a:spAutoFit/>
          </a:bodyPr>
          <a:lstStyle/>
          <a:p>
            <a:pPr algn="ct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2. </a:t>
            </a:r>
            <a:r>
              <a:rPr lang="en-US" sz="2400" b="1" dirty="0" err="1">
                <a:latin typeface="Times New Roman" panose="02020603050405020304" pitchFamily="18" charset="0"/>
                <a:cs typeface="Times New Roman" panose="02020603050405020304" pitchFamily="18" charset="0"/>
              </a:rPr>
              <a:t>Lược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đồ</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số</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khoáng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sản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Việt</a:t>
            </a:r>
            <a:r>
              <a:rPr lang="en-US" sz="2400" b="1" dirty="0">
                <a:latin typeface="Times New Roman" panose="02020603050405020304" pitchFamily="18" charset="0"/>
                <a:cs typeface="Times New Roman" panose="02020603050405020304" pitchFamily="18" charset="0"/>
              </a:rPr>
              <a:t> Nam </a:t>
            </a:r>
          </a:p>
        </p:txBody>
      </p:sp>
      <p:sp>
        <p:nvSpPr>
          <p:cNvPr id="7" name="Rectangle 48">
            <a:extLst>
              <a:ext uri="{FF2B5EF4-FFF2-40B4-BE49-F238E27FC236}">
                <a16:creationId xmlns:a16="http://schemas.microsoft.com/office/drawing/2014/main" id="{A6441B79-A604-4BDF-ABAD-B635418C59C8}"/>
              </a:ext>
            </a:extLst>
          </p:cNvPr>
          <p:cNvSpPr>
            <a:spLocks noChangeArrowheads="1"/>
          </p:cNvSpPr>
          <p:nvPr/>
        </p:nvSpPr>
        <p:spPr bwMode="auto">
          <a:xfrm>
            <a:off x="7848600" y="674914"/>
            <a:ext cx="4038600" cy="1255064"/>
          </a:xfrm>
          <a:prstGeom prst="rect">
            <a:avLst/>
          </a:prstGeom>
          <a:noFill/>
          <a:ln w="9525">
            <a:noFill/>
            <a:miter lim="800000"/>
            <a:headEnd/>
            <a:tailEnd/>
          </a:ln>
          <a:effectLst/>
        </p:spPr>
        <p:txBody>
          <a:bodyPr anchor="ctr"/>
          <a:lstStyle/>
          <a:p>
            <a:pPr algn="just" eaLnBrk="1" hangingPunct="1">
              <a:lnSpc>
                <a:spcPct val="90000"/>
              </a:lnSpc>
              <a:defRPr/>
            </a:pPr>
            <a:r>
              <a:rPr lang="en-US" sz="36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 </a:t>
            </a:r>
            <a:r>
              <a:rPr lang="en-US" sz="36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Kể</a:t>
            </a:r>
            <a:r>
              <a:rPr lang="en-US" sz="36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tên</a:t>
            </a:r>
            <a:r>
              <a:rPr lang="en-US" sz="36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một</a:t>
            </a:r>
            <a:r>
              <a:rPr lang="en-US" sz="36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số</a:t>
            </a:r>
            <a:r>
              <a:rPr lang="en-US" sz="36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loại</a:t>
            </a:r>
            <a:r>
              <a:rPr lang="en-US" sz="36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khoáng</a:t>
            </a:r>
            <a:r>
              <a:rPr lang="en-US" sz="36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6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sản</a:t>
            </a:r>
            <a:r>
              <a:rPr lang="en-US" sz="36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ở </a:t>
            </a:r>
            <a:r>
              <a:rPr lang="en-US" sz="3600" b="1"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nước</a:t>
            </a:r>
            <a:r>
              <a:rPr lang="en-US" sz="3600" b="1"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ta?</a:t>
            </a:r>
          </a:p>
        </p:txBody>
      </p:sp>
      <p:pic>
        <p:nvPicPr>
          <p:cNvPr id="9" name="Picture 24" descr="chu giai khoan san">
            <a:extLst>
              <a:ext uri="{FF2B5EF4-FFF2-40B4-BE49-F238E27FC236}">
                <a16:creationId xmlns:a16="http://schemas.microsoft.com/office/drawing/2014/main" id="{F66AF216-444E-4436-8CBF-DF70B50615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064"/>
          <a:stretch/>
        </p:blipFill>
        <p:spPr bwMode="auto">
          <a:xfrm>
            <a:off x="8501743" y="2185792"/>
            <a:ext cx="3352800" cy="4443608"/>
          </a:xfrm>
          <a:prstGeom prst="rect">
            <a:avLst/>
          </a:prstGeom>
          <a:noFill/>
          <a:ln w="76200" cmpd="thickThin">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92364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D4CEB93A-4F6E-3BB4-657E-54A4C90C2000}"/>
              </a:ext>
            </a:extLst>
          </p:cNvPr>
          <p:cNvGraphicFramePr>
            <a:graphicFrameLocks noGrp="1"/>
          </p:cNvGraphicFramePr>
          <p:nvPr>
            <p:extLst>
              <p:ext uri="{D42A27DB-BD31-4B8C-83A1-F6EECF244321}">
                <p14:modId xmlns:p14="http://schemas.microsoft.com/office/powerpoint/2010/main" val="935763941"/>
              </p:ext>
            </p:extLst>
          </p:nvPr>
        </p:nvGraphicFramePr>
        <p:xfrm>
          <a:off x="1295401" y="1066800"/>
          <a:ext cx="9410700" cy="5383686"/>
        </p:xfrm>
        <a:graphic>
          <a:graphicData uri="http://schemas.openxmlformats.org/drawingml/2006/table">
            <a:tbl>
              <a:tblPr firstRow="1" firstCol="1" lastRow="1" lastCol="1" bandRow="1" bandCol="1">
                <a:tableStyleId>{5940675A-B579-460E-94D1-54222C63F5DA}</a:tableStyleId>
              </a:tblPr>
              <a:tblGrid>
                <a:gridCol w="2263813">
                  <a:extLst>
                    <a:ext uri="{9D8B030D-6E8A-4147-A177-3AD203B41FA5}">
                      <a16:colId xmlns:a16="http://schemas.microsoft.com/office/drawing/2014/main" val="3979582548"/>
                    </a:ext>
                  </a:extLst>
                </a:gridCol>
                <a:gridCol w="1310051">
                  <a:extLst>
                    <a:ext uri="{9D8B030D-6E8A-4147-A177-3AD203B41FA5}">
                      <a16:colId xmlns:a16="http://schemas.microsoft.com/office/drawing/2014/main" val="4066364831"/>
                    </a:ext>
                  </a:extLst>
                </a:gridCol>
                <a:gridCol w="5836836">
                  <a:extLst>
                    <a:ext uri="{9D8B030D-6E8A-4147-A177-3AD203B41FA5}">
                      <a16:colId xmlns:a16="http://schemas.microsoft.com/office/drawing/2014/main" val="3336557735"/>
                    </a:ext>
                  </a:extLst>
                </a:gridCol>
              </a:tblGrid>
              <a:tr h="956982">
                <a:tc>
                  <a:txBody>
                    <a:bodyPr/>
                    <a:lstStyle/>
                    <a:p>
                      <a:pPr algn="ctr">
                        <a:lnSpc>
                          <a:spcPct val="107000"/>
                        </a:lnSpc>
                        <a:spcAft>
                          <a:spcPts val="800"/>
                        </a:spcAft>
                      </a:pPr>
                      <a:r>
                        <a:rPr lang="en-US" sz="2400" dirty="0" err="1">
                          <a:effectLst/>
                          <a:latin typeface="Times New Roman" panose="02020603050405020304" pitchFamily="18" charset="0"/>
                          <a:cs typeface="Times New Roman" panose="02020603050405020304" pitchFamily="18" charset="0"/>
                        </a:rPr>
                        <a:t>Tên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khoáng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sản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611" marR="38611" marT="0" marB="0"/>
                </a:tc>
                <a:tc>
                  <a:txBody>
                    <a:bodyPr/>
                    <a:lstStyle/>
                    <a:p>
                      <a:pPr algn="ctr">
                        <a:lnSpc>
                          <a:spcPct val="107000"/>
                        </a:lnSpc>
                        <a:spcAft>
                          <a:spcPts val="800"/>
                        </a:spcAft>
                      </a:pPr>
                      <a:r>
                        <a:rPr lang="en-US" sz="2400" dirty="0" err="1">
                          <a:effectLst/>
                          <a:latin typeface="Times New Roman" panose="02020603050405020304" pitchFamily="18" charset="0"/>
                          <a:cs typeface="Times New Roman" panose="02020603050405020304" pitchFamily="18" charset="0"/>
                        </a:rPr>
                        <a:t>Kí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hiệu</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611" marR="38611" marT="0" marB="0"/>
                </a:tc>
                <a:tc>
                  <a:txBody>
                    <a:bodyPr/>
                    <a:lstStyle/>
                    <a:p>
                      <a:pPr algn="ctr">
                        <a:lnSpc>
                          <a:spcPct val="107000"/>
                        </a:lnSpc>
                        <a:spcAft>
                          <a:spcPts val="800"/>
                        </a:spcAft>
                      </a:pPr>
                      <a:r>
                        <a:rPr lang="en-US" sz="2400" dirty="0" err="1">
                          <a:effectLst/>
                          <a:latin typeface="Times New Roman" panose="02020603050405020304" pitchFamily="18" charset="0"/>
                          <a:cs typeface="Times New Roman" panose="02020603050405020304" pitchFamily="18" charset="0"/>
                        </a:rPr>
                        <a:t>Nơi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phân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chính</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611" marR="38611" marT="0" marB="0"/>
                </a:tc>
                <a:extLst>
                  <a:ext uri="{0D108BD9-81ED-4DB2-BD59-A6C34878D82A}">
                    <a16:rowId xmlns:a16="http://schemas.microsoft.com/office/drawing/2014/main" val="393264331"/>
                  </a:ext>
                </a:extLst>
              </a:tr>
              <a:tr h="428327">
                <a:tc>
                  <a:txBody>
                    <a:bodyPr/>
                    <a:lstStyle/>
                    <a:p>
                      <a:pPr algn="just">
                        <a:lnSpc>
                          <a:spcPct val="150000"/>
                        </a:lnSpc>
                        <a:spcAft>
                          <a:spcPts val="800"/>
                        </a:spcAft>
                      </a:pPr>
                      <a:r>
                        <a:rPr lang="en-US" sz="2400" dirty="0">
                          <a:effectLst/>
                          <a:latin typeface="Times New Roman" panose="02020603050405020304" pitchFamily="18" charset="0"/>
                          <a:cs typeface="Times New Roman" panose="02020603050405020304" pitchFamily="18" charset="0"/>
                        </a:rPr>
                        <a:t>Than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611" marR="38611" marT="0" marB="0"/>
                </a:tc>
                <a:tc>
                  <a:txBody>
                    <a:bodyPr/>
                    <a:lstStyle/>
                    <a:p>
                      <a:pPr algn="just">
                        <a:lnSpc>
                          <a:spcPct val="150000"/>
                        </a:lnSpc>
                        <a:spcAft>
                          <a:spcPts val="800"/>
                        </a:spcAft>
                      </a:pPr>
                      <a:endParaRPr lang="en-US" sz="1700">
                        <a:effectLst/>
                        <a:latin typeface="Times New Roman" panose="02020603050405020304" pitchFamily="18" charset="0"/>
                        <a:ea typeface="Calibri" panose="020F0502020204030204" pitchFamily="34" charset="0"/>
                        <a:cs typeface="Times New Roman" panose="02020603050405020304" pitchFamily="18" charset="0"/>
                      </a:endParaRPr>
                    </a:p>
                  </a:txBody>
                  <a:tcPr marL="38611" marR="38611" marT="0" marB="0"/>
                </a:tc>
                <a:tc>
                  <a:txBody>
                    <a:bodyPr/>
                    <a:lstStyle/>
                    <a:p>
                      <a:pPr algn="just">
                        <a:lnSpc>
                          <a:spcPct val="150000"/>
                        </a:lnSpc>
                        <a:spcAft>
                          <a:spcPts val="800"/>
                        </a:spcAft>
                      </a:pPr>
                      <a:r>
                        <a:rPr lang="en-US" sz="17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8611" marR="38611" marT="0" marB="0"/>
                </a:tc>
                <a:extLst>
                  <a:ext uri="{0D108BD9-81ED-4DB2-BD59-A6C34878D82A}">
                    <a16:rowId xmlns:a16="http://schemas.microsoft.com/office/drawing/2014/main" val="2477807041"/>
                  </a:ext>
                </a:extLst>
              </a:tr>
              <a:tr h="460804">
                <a:tc>
                  <a:txBody>
                    <a:bodyPr/>
                    <a:lstStyle/>
                    <a:p>
                      <a:pPr algn="just">
                        <a:lnSpc>
                          <a:spcPct val="150000"/>
                        </a:lnSpc>
                        <a:spcAft>
                          <a:spcPts val="800"/>
                        </a:spcAft>
                      </a:pPr>
                      <a:r>
                        <a:rPr lang="en-US" sz="2400" dirty="0">
                          <a:effectLst/>
                          <a:latin typeface="Times New Roman" panose="02020603050405020304" pitchFamily="18" charset="0"/>
                          <a:cs typeface="Times New Roman" panose="02020603050405020304" pitchFamily="18" charset="0"/>
                        </a:rPr>
                        <a:t>A- pa- </a:t>
                      </a:r>
                      <a:r>
                        <a:rPr lang="en-US" sz="2400" dirty="0" err="1">
                          <a:effectLst/>
                          <a:latin typeface="Times New Roman" panose="02020603050405020304" pitchFamily="18" charset="0"/>
                          <a:cs typeface="Times New Roman" panose="02020603050405020304" pitchFamily="18" charset="0"/>
                        </a:rPr>
                        <a:t>tít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611" marR="38611" marT="0" marB="0"/>
                </a:tc>
                <a:tc>
                  <a:txBody>
                    <a:bodyPr/>
                    <a:lstStyle/>
                    <a:p>
                      <a:pPr algn="just">
                        <a:lnSpc>
                          <a:spcPct val="150000"/>
                        </a:lnSpc>
                        <a:spcAft>
                          <a:spcPts val="800"/>
                        </a:spcAft>
                      </a:pPr>
                      <a:endParaRPr lang="en-US" sz="600">
                        <a:effectLst/>
                      </a:endParaRPr>
                    </a:p>
                    <a:p>
                      <a:pPr algn="ctr">
                        <a:lnSpc>
                          <a:spcPct val="107000"/>
                        </a:lnSpc>
                        <a:spcAft>
                          <a:spcPts val="800"/>
                        </a:spcAft>
                      </a:pPr>
                      <a:r>
                        <a:rPr lang="en-US" sz="1000">
                          <a:ln w="9525" cap="rnd" cmpd="sng" algn="ctr">
                            <a:solidFill>
                              <a:srgbClr val="000000"/>
                            </a:solidFill>
                            <a:prstDash val="solid"/>
                            <a:bevel/>
                          </a:ln>
                          <a:effectLst/>
                        </a:rPr>
                        <a:t>A</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8611" marR="38611" marT="0" marB="0"/>
                </a:tc>
                <a:tc>
                  <a:txBody>
                    <a:bodyPr/>
                    <a:lstStyle/>
                    <a:p>
                      <a:pPr algn="just">
                        <a:lnSpc>
                          <a:spcPct val="150000"/>
                        </a:lnSpc>
                        <a:spcAft>
                          <a:spcPts val="800"/>
                        </a:spcAft>
                      </a:pPr>
                      <a:r>
                        <a:rPr lang="en-US" sz="17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8611" marR="38611" marT="0" marB="0"/>
                </a:tc>
                <a:extLst>
                  <a:ext uri="{0D108BD9-81ED-4DB2-BD59-A6C34878D82A}">
                    <a16:rowId xmlns:a16="http://schemas.microsoft.com/office/drawing/2014/main" val="3286152203"/>
                  </a:ext>
                </a:extLst>
              </a:tr>
              <a:tr h="428327">
                <a:tc>
                  <a:txBody>
                    <a:bodyPr/>
                    <a:lstStyle/>
                    <a:p>
                      <a:pPr algn="just">
                        <a:lnSpc>
                          <a:spcPct val="150000"/>
                        </a:lnSpc>
                        <a:spcAft>
                          <a:spcPts val="800"/>
                        </a:spcAft>
                      </a:pPr>
                      <a:r>
                        <a:rPr lang="en-US" sz="2400" dirty="0" err="1">
                          <a:effectLst/>
                          <a:latin typeface="Times New Roman" panose="02020603050405020304" pitchFamily="18" charset="0"/>
                          <a:cs typeface="Times New Roman" panose="02020603050405020304" pitchFamily="18" charset="0"/>
                        </a:rPr>
                        <a:t>Sắt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611" marR="38611" marT="0" marB="0"/>
                </a:tc>
                <a:tc>
                  <a:txBody>
                    <a:bodyPr/>
                    <a:lstStyle/>
                    <a:p>
                      <a:pPr algn="just">
                        <a:lnSpc>
                          <a:spcPct val="150000"/>
                        </a:lnSpc>
                        <a:spcAft>
                          <a:spcPts val="800"/>
                        </a:spcAft>
                      </a:pPr>
                      <a:endParaRPr lang="en-US" sz="1700">
                        <a:effectLst/>
                        <a:latin typeface="Times New Roman" panose="02020603050405020304" pitchFamily="18" charset="0"/>
                        <a:ea typeface="Calibri" panose="020F0502020204030204" pitchFamily="34" charset="0"/>
                        <a:cs typeface="Times New Roman" panose="02020603050405020304" pitchFamily="18" charset="0"/>
                      </a:endParaRPr>
                    </a:p>
                  </a:txBody>
                  <a:tcPr marL="38611" marR="38611" marT="0" marB="0"/>
                </a:tc>
                <a:tc>
                  <a:txBody>
                    <a:bodyPr/>
                    <a:lstStyle/>
                    <a:p>
                      <a:pPr algn="just">
                        <a:lnSpc>
                          <a:spcPct val="150000"/>
                        </a:lnSpc>
                        <a:spcAft>
                          <a:spcPts val="800"/>
                        </a:spcAft>
                      </a:pPr>
                      <a:r>
                        <a:rPr lang="en-US" sz="1700" dirty="0">
                          <a:effectLst/>
                        </a:rPr>
                        <a:t> </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8611" marR="38611" marT="0" marB="0"/>
                </a:tc>
                <a:extLst>
                  <a:ext uri="{0D108BD9-81ED-4DB2-BD59-A6C34878D82A}">
                    <a16:rowId xmlns:a16="http://schemas.microsoft.com/office/drawing/2014/main" val="2092647970"/>
                  </a:ext>
                </a:extLst>
              </a:tr>
              <a:tr h="479046">
                <a:tc>
                  <a:txBody>
                    <a:bodyPr/>
                    <a:lstStyle/>
                    <a:p>
                      <a:pPr algn="just">
                        <a:lnSpc>
                          <a:spcPct val="150000"/>
                        </a:lnSpc>
                        <a:spcAft>
                          <a:spcPts val="800"/>
                        </a:spcAft>
                      </a:pPr>
                      <a:r>
                        <a:rPr lang="en-US" sz="2400" dirty="0" err="1">
                          <a:effectLst/>
                          <a:latin typeface="Times New Roman" panose="02020603050405020304" pitchFamily="18" charset="0"/>
                          <a:cs typeface="Times New Roman" panose="02020603050405020304" pitchFamily="18" charset="0"/>
                        </a:rPr>
                        <a:t>Bô</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xit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611" marR="38611" marT="0" marB="0"/>
                </a:tc>
                <a:tc>
                  <a:txBody>
                    <a:bodyPr/>
                    <a:lstStyle/>
                    <a:p>
                      <a:pPr algn="just">
                        <a:lnSpc>
                          <a:spcPct val="150000"/>
                        </a:lnSpc>
                        <a:spcAft>
                          <a:spcPts val="800"/>
                        </a:spcAft>
                      </a:pPr>
                      <a:endParaRPr lang="en-US" sz="600">
                        <a:effectLst/>
                      </a:endParaRPr>
                    </a:p>
                    <a:p>
                      <a:pPr algn="ctr">
                        <a:lnSpc>
                          <a:spcPct val="107000"/>
                        </a:lnSpc>
                        <a:spcAft>
                          <a:spcPts val="800"/>
                        </a:spcAft>
                      </a:pPr>
                      <a:r>
                        <a:rPr lang="en-US" sz="1100">
                          <a:effectLst/>
                        </a:rPr>
                        <a:t>Al</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8611" marR="38611" marT="0" marB="0"/>
                </a:tc>
                <a:tc>
                  <a:txBody>
                    <a:bodyPr/>
                    <a:lstStyle/>
                    <a:p>
                      <a:pPr algn="just">
                        <a:lnSpc>
                          <a:spcPct val="150000"/>
                        </a:lnSpc>
                        <a:spcAft>
                          <a:spcPts val="800"/>
                        </a:spcAft>
                      </a:pPr>
                      <a:r>
                        <a:rPr lang="en-US" sz="17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8611" marR="38611" marT="0" marB="0"/>
                </a:tc>
                <a:extLst>
                  <a:ext uri="{0D108BD9-81ED-4DB2-BD59-A6C34878D82A}">
                    <a16:rowId xmlns:a16="http://schemas.microsoft.com/office/drawing/2014/main" val="818020802"/>
                  </a:ext>
                </a:extLst>
              </a:tr>
              <a:tr h="428327">
                <a:tc>
                  <a:txBody>
                    <a:bodyPr/>
                    <a:lstStyle/>
                    <a:p>
                      <a:pPr algn="just">
                        <a:lnSpc>
                          <a:spcPct val="150000"/>
                        </a:lnSpc>
                        <a:spcAft>
                          <a:spcPts val="800"/>
                        </a:spcAft>
                      </a:pPr>
                      <a:r>
                        <a:rPr lang="en-US" sz="2400" dirty="0" err="1">
                          <a:effectLst/>
                          <a:latin typeface="Times New Roman" panose="02020603050405020304" pitchFamily="18" charset="0"/>
                          <a:cs typeface="Times New Roman" panose="02020603050405020304" pitchFamily="18" charset="0"/>
                        </a:rPr>
                        <a:t>Dầu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mỏ</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611" marR="38611" marT="0" marB="0"/>
                </a:tc>
                <a:tc>
                  <a:txBody>
                    <a:bodyPr/>
                    <a:lstStyle/>
                    <a:p>
                      <a:pPr algn="just">
                        <a:lnSpc>
                          <a:spcPct val="150000"/>
                        </a:lnSpc>
                        <a:spcAft>
                          <a:spcPts val="800"/>
                        </a:spcAft>
                      </a:pPr>
                      <a:endParaRPr lang="en-US" sz="1700">
                        <a:effectLst/>
                        <a:latin typeface="Times New Roman" panose="02020603050405020304" pitchFamily="18" charset="0"/>
                        <a:ea typeface="Calibri" panose="020F0502020204030204" pitchFamily="34" charset="0"/>
                        <a:cs typeface="Times New Roman" panose="02020603050405020304" pitchFamily="18" charset="0"/>
                      </a:endParaRPr>
                    </a:p>
                  </a:txBody>
                  <a:tcPr marL="38611" marR="38611" marT="0" marB="0"/>
                </a:tc>
                <a:tc>
                  <a:txBody>
                    <a:bodyPr/>
                    <a:lstStyle/>
                    <a:p>
                      <a:pPr algn="just">
                        <a:lnSpc>
                          <a:spcPct val="150000"/>
                        </a:lnSpc>
                        <a:spcAft>
                          <a:spcPts val="800"/>
                        </a:spcAft>
                      </a:pPr>
                      <a:r>
                        <a:rPr lang="en-US" sz="17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8611" marR="38611" marT="0" marB="0"/>
                </a:tc>
                <a:extLst>
                  <a:ext uri="{0D108BD9-81ED-4DB2-BD59-A6C34878D82A}">
                    <a16:rowId xmlns:a16="http://schemas.microsoft.com/office/drawing/2014/main" val="2323065773"/>
                  </a:ext>
                </a:extLst>
              </a:tr>
              <a:tr h="563360">
                <a:tc>
                  <a:txBody>
                    <a:bodyPr/>
                    <a:lstStyle/>
                    <a:p>
                      <a:pPr algn="just">
                        <a:lnSpc>
                          <a:spcPct val="150000"/>
                        </a:lnSpc>
                        <a:spcAft>
                          <a:spcPts val="800"/>
                        </a:spcAft>
                      </a:pPr>
                      <a:r>
                        <a:rPr lang="en-US" sz="2400" dirty="0" err="1">
                          <a:effectLst/>
                          <a:latin typeface="Times New Roman" panose="02020603050405020304" pitchFamily="18" charset="0"/>
                          <a:cs typeface="Times New Roman" panose="02020603050405020304" pitchFamily="18" charset="0"/>
                        </a:rPr>
                        <a:t>Khí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nhiên</a:t>
                      </a: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611" marR="38611" marT="0" marB="0"/>
                </a:tc>
                <a:tc>
                  <a:txBody>
                    <a:bodyPr/>
                    <a:lstStyle/>
                    <a:p>
                      <a:pPr algn="just">
                        <a:lnSpc>
                          <a:spcPct val="150000"/>
                        </a:lnSpc>
                        <a:spcAft>
                          <a:spcPts val="800"/>
                        </a:spcAft>
                      </a:pPr>
                      <a:endParaRPr lang="en-US" sz="1700">
                        <a:effectLst/>
                        <a:latin typeface="Times New Roman" panose="02020603050405020304" pitchFamily="18" charset="0"/>
                        <a:ea typeface="Calibri" panose="020F0502020204030204" pitchFamily="34" charset="0"/>
                        <a:cs typeface="Times New Roman" panose="02020603050405020304" pitchFamily="18" charset="0"/>
                      </a:endParaRPr>
                    </a:p>
                  </a:txBody>
                  <a:tcPr marL="38611" marR="38611" marT="0" marB="0"/>
                </a:tc>
                <a:tc>
                  <a:txBody>
                    <a:bodyPr/>
                    <a:lstStyle/>
                    <a:p>
                      <a:pPr algn="just">
                        <a:lnSpc>
                          <a:spcPct val="150000"/>
                        </a:lnSpc>
                        <a:spcAft>
                          <a:spcPts val="800"/>
                        </a:spcAft>
                      </a:pPr>
                      <a:r>
                        <a:rPr lang="en-US" sz="1700" dirty="0">
                          <a:effectLst/>
                        </a:rPr>
                        <a:t> </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8611" marR="38611" marT="0" marB="0"/>
                </a:tc>
                <a:extLst>
                  <a:ext uri="{0D108BD9-81ED-4DB2-BD59-A6C34878D82A}">
                    <a16:rowId xmlns:a16="http://schemas.microsoft.com/office/drawing/2014/main" val="3399283642"/>
                  </a:ext>
                </a:extLst>
              </a:tr>
              <a:tr h="428327">
                <a:tc>
                  <a:txBody>
                    <a:bodyPr/>
                    <a:lstStyle/>
                    <a:p>
                      <a:pPr algn="just">
                        <a:lnSpc>
                          <a:spcPct val="150000"/>
                        </a:lnSpc>
                        <a:spcAft>
                          <a:spcPts val="800"/>
                        </a:spcAft>
                      </a:pPr>
                      <a:r>
                        <a:rPr lang="en-US" sz="2400" dirty="0" err="1">
                          <a:effectLst/>
                          <a:latin typeface="Times New Roman" panose="02020603050405020304" pitchFamily="18" charset="0"/>
                          <a:cs typeface="Times New Roman" panose="02020603050405020304" pitchFamily="18" charset="0"/>
                        </a:rPr>
                        <a:t>Thiếc</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611" marR="38611" marT="0" marB="0"/>
                </a:tc>
                <a:tc>
                  <a:txBody>
                    <a:bodyPr/>
                    <a:lstStyle/>
                    <a:p>
                      <a:pPr algn="just">
                        <a:lnSpc>
                          <a:spcPct val="150000"/>
                        </a:lnSpc>
                        <a:spcAft>
                          <a:spcPts val="800"/>
                        </a:spcAft>
                      </a:pPr>
                      <a:endParaRPr lang="en-US" sz="1700">
                        <a:effectLst/>
                        <a:latin typeface="Times New Roman" panose="02020603050405020304" pitchFamily="18" charset="0"/>
                        <a:ea typeface="Calibri" panose="020F0502020204030204" pitchFamily="34" charset="0"/>
                        <a:cs typeface="Times New Roman" panose="02020603050405020304" pitchFamily="18" charset="0"/>
                      </a:endParaRPr>
                    </a:p>
                  </a:txBody>
                  <a:tcPr marL="38611" marR="38611" marT="0" marB="0"/>
                </a:tc>
                <a:tc>
                  <a:txBody>
                    <a:bodyPr/>
                    <a:lstStyle/>
                    <a:p>
                      <a:pPr algn="just">
                        <a:lnSpc>
                          <a:spcPct val="150000"/>
                        </a:lnSpc>
                        <a:spcAft>
                          <a:spcPts val="800"/>
                        </a:spcAft>
                      </a:pPr>
                      <a:r>
                        <a:rPr lang="en-US" sz="1700" dirty="0">
                          <a:effectLst/>
                        </a:rPr>
                        <a:t> </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8611" marR="38611" marT="0" marB="0"/>
                </a:tc>
                <a:extLst>
                  <a:ext uri="{0D108BD9-81ED-4DB2-BD59-A6C34878D82A}">
                    <a16:rowId xmlns:a16="http://schemas.microsoft.com/office/drawing/2014/main" val="4008592646"/>
                  </a:ext>
                </a:extLst>
              </a:tr>
              <a:tr h="428327">
                <a:tc>
                  <a:txBody>
                    <a:bodyPr/>
                    <a:lstStyle/>
                    <a:p>
                      <a:pPr algn="just">
                        <a:lnSpc>
                          <a:spcPct val="150000"/>
                        </a:lnSpc>
                        <a:spcAft>
                          <a:spcPts val="800"/>
                        </a:spcAft>
                      </a:pPr>
                      <a:r>
                        <a:rPr lang="en-US" sz="2400" dirty="0" err="1">
                          <a:effectLst/>
                          <a:latin typeface="Times New Roman" panose="02020603050405020304" pitchFamily="18" charset="0"/>
                          <a:cs typeface="Times New Roman" panose="02020603050405020304" pitchFamily="18" charset="0"/>
                        </a:rPr>
                        <a:t>Đồng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611" marR="38611" marT="0" marB="0"/>
                </a:tc>
                <a:tc>
                  <a:txBody>
                    <a:bodyPr/>
                    <a:lstStyle/>
                    <a:p>
                      <a:pPr algn="just">
                        <a:lnSpc>
                          <a:spcPct val="150000"/>
                        </a:lnSpc>
                        <a:spcAft>
                          <a:spcPts val="800"/>
                        </a:spcAft>
                      </a:pPr>
                      <a:endParaRPr lang="en-US" sz="1700">
                        <a:effectLst/>
                        <a:latin typeface="Times New Roman" panose="02020603050405020304" pitchFamily="18" charset="0"/>
                        <a:ea typeface="Calibri" panose="020F0502020204030204" pitchFamily="34" charset="0"/>
                        <a:cs typeface="Times New Roman" panose="02020603050405020304" pitchFamily="18" charset="0"/>
                      </a:endParaRPr>
                    </a:p>
                  </a:txBody>
                  <a:tcPr marL="38611" marR="38611" marT="0" marB="0"/>
                </a:tc>
                <a:tc>
                  <a:txBody>
                    <a:bodyPr/>
                    <a:lstStyle/>
                    <a:p>
                      <a:pPr algn="just">
                        <a:lnSpc>
                          <a:spcPct val="150000"/>
                        </a:lnSpc>
                        <a:spcAft>
                          <a:spcPts val="800"/>
                        </a:spcAft>
                      </a:pPr>
                      <a:r>
                        <a:rPr lang="en-US" sz="1700">
                          <a:effectLst/>
                        </a:rPr>
                        <a:t> </a:t>
                      </a:r>
                      <a:endParaRPr lang="en-US" sz="600">
                        <a:effectLst/>
                        <a:latin typeface="Calibri" panose="020F0502020204030204" pitchFamily="34" charset="0"/>
                        <a:ea typeface="Calibri" panose="020F0502020204030204" pitchFamily="34" charset="0"/>
                        <a:cs typeface="Times New Roman" panose="02020603050405020304" pitchFamily="18" charset="0"/>
                      </a:endParaRPr>
                    </a:p>
                  </a:txBody>
                  <a:tcPr marL="38611" marR="38611" marT="0" marB="0"/>
                </a:tc>
                <a:extLst>
                  <a:ext uri="{0D108BD9-81ED-4DB2-BD59-A6C34878D82A}">
                    <a16:rowId xmlns:a16="http://schemas.microsoft.com/office/drawing/2014/main" val="3570267340"/>
                  </a:ext>
                </a:extLst>
              </a:tr>
              <a:tr h="428327">
                <a:tc>
                  <a:txBody>
                    <a:bodyPr/>
                    <a:lstStyle/>
                    <a:p>
                      <a:pPr algn="just">
                        <a:lnSpc>
                          <a:spcPct val="150000"/>
                        </a:lnSpc>
                        <a:spcAft>
                          <a:spcPts val="800"/>
                        </a:spcAft>
                      </a:pPr>
                      <a:r>
                        <a:rPr lang="en-US" sz="2400" dirty="0" err="1">
                          <a:effectLst/>
                          <a:latin typeface="Times New Roman" panose="02020603050405020304" pitchFamily="18" charset="0"/>
                          <a:cs typeface="Times New Roman" panose="02020603050405020304" pitchFamily="18" charset="0"/>
                        </a:rPr>
                        <a:t>Vàng</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611" marR="38611" marT="0" marB="0"/>
                </a:tc>
                <a:tc>
                  <a:txBody>
                    <a:bodyPr/>
                    <a:lstStyle/>
                    <a:p>
                      <a:pPr algn="ctr">
                        <a:lnSpc>
                          <a:spcPct val="150000"/>
                        </a:lnSpc>
                        <a:spcAft>
                          <a:spcPts val="800"/>
                        </a:spcAft>
                      </a:pPr>
                      <a:endParaRPr lang="en-US" sz="17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38611" marR="38611" marT="0" marB="0"/>
                </a:tc>
                <a:tc>
                  <a:txBody>
                    <a:bodyPr/>
                    <a:lstStyle/>
                    <a:p>
                      <a:pPr algn="just">
                        <a:lnSpc>
                          <a:spcPct val="150000"/>
                        </a:lnSpc>
                        <a:spcAft>
                          <a:spcPts val="800"/>
                        </a:spcAft>
                      </a:pPr>
                      <a:r>
                        <a:rPr lang="en-US" sz="1700" dirty="0">
                          <a:effectLst/>
                        </a:rPr>
                        <a:t> </a:t>
                      </a:r>
                      <a:endParaRPr lang="en-US" sz="600" dirty="0">
                        <a:effectLst/>
                        <a:latin typeface="Calibri" panose="020F0502020204030204" pitchFamily="34" charset="0"/>
                        <a:ea typeface="Calibri" panose="020F0502020204030204" pitchFamily="34" charset="0"/>
                        <a:cs typeface="Times New Roman" panose="02020603050405020304" pitchFamily="18" charset="0"/>
                      </a:endParaRPr>
                    </a:p>
                  </a:txBody>
                  <a:tcPr marL="38611" marR="38611" marT="0" marB="0"/>
                </a:tc>
                <a:extLst>
                  <a:ext uri="{0D108BD9-81ED-4DB2-BD59-A6C34878D82A}">
                    <a16:rowId xmlns:a16="http://schemas.microsoft.com/office/drawing/2014/main" val="536030467"/>
                  </a:ext>
                </a:extLst>
              </a:tr>
            </a:tbl>
          </a:graphicData>
        </a:graphic>
      </p:graphicFrame>
      <p:pic>
        <p:nvPicPr>
          <p:cNvPr id="2049" name="Picture 12">
            <a:extLst>
              <a:ext uri="{FF2B5EF4-FFF2-40B4-BE49-F238E27FC236}">
                <a16:creationId xmlns:a16="http://schemas.microsoft.com/office/drawing/2014/main" id="{386AA827-DD97-15C4-3ABD-7AA3BE5A4C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265" t="15533" r="17416" b="18491"/>
          <a:stretch>
            <a:fillRect/>
          </a:stretch>
        </p:blipFill>
        <p:spPr bwMode="auto">
          <a:xfrm>
            <a:off x="3994640" y="5932218"/>
            <a:ext cx="491167" cy="51657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AC1E9FD-9FF3-7C77-7857-A95454DA1AA0}"/>
              </a:ext>
            </a:extLst>
          </p:cNvPr>
          <p:cNvSpPr/>
          <p:nvPr/>
        </p:nvSpPr>
        <p:spPr>
          <a:xfrm>
            <a:off x="4038599" y="2093361"/>
            <a:ext cx="361950" cy="3048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latin typeface="Times New Roman" panose="02020603050405020304" pitchFamily="18" charset="0"/>
              <a:cs typeface="Times New Roman" panose="02020603050405020304" pitchFamily="18" charset="0"/>
            </a:endParaRPr>
          </a:p>
        </p:txBody>
      </p:sp>
      <p:sp>
        <p:nvSpPr>
          <p:cNvPr id="5" name="Isosceles Triangle 4">
            <a:extLst>
              <a:ext uri="{FF2B5EF4-FFF2-40B4-BE49-F238E27FC236}">
                <a16:creationId xmlns:a16="http://schemas.microsoft.com/office/drawing/2014/main" id="{DE42EE6F-8003-4BE9-5377-27EC5C0BA50A}"/>
              </a:ext>
            </a:extLst>
          </p:cNvPr>
          <p:cNvSpPr/>
          <p:nvPr/>
        </p:nvSpPr>
        <p:spPr>
          <a:xfrm>
            <a:off x="4002071" y="3106679"/>
            <a:ext cx="435007" cy="263301"/>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latin typeface="Times New Roman" panose="02020603050405020304" pitchFamily="18" charset="0"/>
              <a:cs typeface="Times New Roman" panose="02020603050405020304" pitchFamily="18" charset="0"/>
            </a:endParaRPr>
          </a:p>
        </p:txBody>
      </p:sp>
      <p:sp>
        <p:nvSpPr>
          <p:cNvPr id="6" name="Trapezoid 5">
            <a:extLst>
              <a:ext uri="{FF2B5EF4-FFF2-40B4-BE49-F238E27FC236}">
                <a16:creationId xmlns:a16="http://schemas.microsoft.com/office/drawing/2014/main" id="{38F89714-EA83-28EF-A333-CB54ED06E5E0}"/>
              </a:ext>
            </a:extLst>
          </p:cNvPr>
          <p:cNvSpPr/>
          <p:nvPr/>
        </p:nvSpPr>
        <p:spPr>
          <a:xfrm>
            <a:off x="4067206" y="4019307"/>
            <a:ext cx="269389" cy="304800"/>
          </a:xfrm>
          <a:prstGeom prst="trapezoid">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latin typeface="Times New Roman" panose="02020603050405020304" pitchFamily="18" charset="0"/>
              <a:cs typeface="Times New Roman" panose="02020603050405020304" pitchFamily="18" charset="0"/>
            </a:endParaRPr>
          </a:p>
        </p:txBody>
      </p:sp>
      <p:sp>
        <p:nvSpPr>
          <p:cNvPr id="7" name="Flowchart: Decision 6">
            <a:extLst>
              <a:ext uri="{FF2B5EF4-FFF2-40B4-BE49-F238E27FC236}">
                <a16:creationId xmlns:a16="http://schemas.microsoft.com/office/drawing/2014/main" id="{78A32058-A1E7-3183-6A03-1B3F89893027}"/>
              </a:ext>
            </a:extLst>
          </p:cNvPr>
          <p:cNvSpPr/>
          <p:nvPr/>
        </p:nvSpPr>
        <p:spPr>
          <a:xfrm>
            <a:off x="3886200" y="5093434"/>
            <a:ext cx="666750" cy="285750"/>
          </a:xfrm>
          <a:prstGeom prst="flowChartDecisio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latin typeface="Times New Roman" panose="02020603050405020304" pitchFamily="18" charset="0"/>
              <a:cs typeface="Times New Roman" panose="02020603050405020304" pitchFamily="18" charset="0"/>
            </a:endParaRPr>
          </a:p>
        </p:txBody>
      </p:sp>
      <p:sp>
        <p:nvSpPr>
          <p:cNvPr id="8" name="Trapezoid 7">
            <a:extLst>
              <a:ext uri="{FF2B5EF4-FFF2-40B4-BE49-F238E27FC236}">
                <a16:creationId xmlns:a16="http://schemas.microsoft.com/office/drawing/2014/main" id="{3C6E0E6C-A817-B03C-0AB3-5C153F6EB453}"/>
              </a:ext>
            </a:extLst>
          </p:cNvPr>
          <p:cNvSpPr/>
          <p:nvPr/>
        </p:nvSpPr>
        <p:spPr>
          <a:xfrm>
            <a:off x="4056304" y="4581296"/>
            <a:ext cx="269389" cy="304800"/>
          </a:xfrm>
          <a:prstGeom prst="trapezoid">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A69C3C4C-19D1-8311-91F7-60DE235BE39D}"/>
              </a:ext>
            </a:extLst>
          </p:cNvPr>
          <p:cNvSpPr/>
          <p:nvPr/>
        </p:nvSpPr>
        <p:spPr>
          <a:xfrm>
            <a:off x="3876674" y="5577181"/>
            <a:ext cx="628650" cy="28575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sz="2400">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B3E1C7A7-C3BB-8F66-57C1-72659BCDC5CC}"/>
              </a:ext>
            </a:extLst>
          </p:cNvPr>
          <p:cNvSpPr/>
          <p:nvPr/>
        </p:nvSpPr>
        <p:spPr>
          <a:xfrm>
            <a:off x="3883479" y="3567977"/>
            <a:ext cx="602328" cy="304801"/>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2400">
                <a:effectLst/>
                <a:latin typeface="Times New Roman" panose="02020603050405020304" pitchFamily="18" charset="0"/>
                <a:ea typeface="Calibri" panose="020F0502020204030204" pitchFamily="34" charset="0"/>
                <a:cs typeface="Times New Roman" panose="02020603050405020304" pitchFamily="18" charset="0"/>
              </a:rPr>
              <a:t>Al</a:t>
            </a:r>
          </a:p>
        </p:txBody>
      </p:sp>
      <p:sp>
        <p:nvSpPr>
          <p:cNvPr id="11" name="Rectangle 10">
            <a:extLst>
              <a:ext uri="{FF2B5EF4-FFF2-40B4-BE49-F238E27FC236}">
                <a16:creationId xmlns:a16="http://schemas.microsoft.com/office/drawing/2014/main" id="{24353563-AEB7-9C30-A1DD-25B1448F7131}"/>
              </a:ext>
            </a:extLst>
          </p:cNvPr>
          <p:cNvSpPr/>
          <p:nvPr/>
        </p:nvSpPr>
        <p:spPr>
          <a:xfrm>
            <a:off x="4027503" y="2640768"/>
            <a:ext cx="409575" cy="304800"/>
          </a:xfrm>
          <a:prstGeom prst="rect">
            <a:avLst/>
          </a:prstGeom>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US" sz="2400" dirty="0">
                <a:ln w="9525" cap="rnd" cmpd="sng" algn="ctr">
                  <a:solidFill>
                    <a:srgbClr val="000000"/>
                  </a:solidFill>
                  <a:prstDash val="solid"/>
                  <a:bevel/>
                </a:ln>
                <a:effectLst/>
                <a:latin typeface="Times New Roman" panose="02020603050405020304" pitchFamily="18" charset="0"/>
                <a:ea typeface="Calibri" panose="020F0502020204030204" pitchFamily="34" charset="0"/>
                <a:cs typeface="Times New Roman" panose="02020603050405020304" pitchFamily="18" charset="0"/>
              </a:rPr>
              <a:t>A</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AB7E3D12-6833-DDFC-F854-7AF17CDCFDFC}"/>
              </a:ext>
            </a:extLst>
          </p:cNvPr>
          <p:cNvSpPr/>
          <p:nvPr/>
        </p:nvSpPr>
        <p:spPr>
          <a:xfrm>
            <a:off x="3657600" y="407514"/>
            <a:ext cx="5486400" cy="5515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00000"/>
                </a:solidFill>
                <a:latin typeface="Times New Roman" panose="02020603050405020304" pitchFamily="18" charset="0"/>
                <a:cs typeface="Times New Roman" panose="02020603050405020304" pitchFamily="18" charset="0"/>
              </a:rPr>
              <a:t>PHIẾU BÀI TẬP</a:t>
            </a:r>
          </a:p>
        </p:txBody>
      </p:sp>
    </p:spTree>
    <p:extLst>
      <p:ext uri="{BB962C8B-B14F-4D97-AF65-F5344CB8AC3E}">
        <p14:creationId xmlns:p14="http://schemas.microsoft.com/office/powerpoint/2010/main" val="417903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85B78-A710-A517-5EC2-52236239E2D3}"/>
              </a:ext>
            </a:extLst>
          </p:cNvPr>
          <p:cNvSpPr>
            <a:spLocks noGrp="1"/>
          </p:cNvSpPr>
          <p:nvPr>
            <p:ph type="title"/>
          </p:nvPr>
        </p:nvSpPr>
        <p:spPr>
          <a:xfrm>
            <a:off x="3429000" y="365125"/>
            <a:ext cx="6477000" cy="1325563"/>
          </a:xfrm>
        </p:spPr>
        <p:txBody>
          <a:bodyPr/>
          <a:lstStyle/>
          <a:p>
            <a:pPr algn="ctr"/>
            <a:r>
              <a:rPr lang="en-US" b="1" i="1" dirty="0" err="1">
                <a:latin typeface="Times New Roman" panose="02020603050405020304" pitchFamily="18" charset="0"/>
                <a:cs typeface="Times New Roman" panose="02020603050405020304" pitchFamily="18" charset="0"/>
              </a:rPr>
              <a:t>Quặng</a:t>
            </a:r>
            <a:r>
              <a:rPr lang="en-US" b="1" i="1" dirty="0">
                <a:latin typeface="Times New Roman" panose="02020603050405020304" pitchFamily="18" charset="0"/>
                <a:cs typeface="Times New Roman" panose="02020603050405020304" pitchFamily="18" charset="0"/>
              </a:rPr>
              <a:t> A-pa-tit</a:t>
            </a:r>
          </a:p>
        </p:txBody>
      </p:sp>
      <p:pic>
        <p:nvPicPr>
          <p:cNvPr id="3" name="Picture 2">
            <a:extLst>
              <a:ext uri="{FF2B5EF4-FFF2-40B4-BE49-F238E27FC236}">
                <a16:creationId xmlns:a16="http://schemas.microsoft.com/office/drawing/2014/main" id="{DA137BBC-1451-D979-499D-4162E523F109}"/>
              </a:ext>
            </a:extLst>
          </p:cNvPr>
          <p:cNvPicPr>
            <a:picLocks noChangeAspect="1"/>
          </p:cNvPicPr>
          <p:nvPr/>
        </p:nvPicPr>
        <p:blipFill>
          <a:blip r:embed="rId2"/>
          <a:stretch>
            <a:fillRect/>
          </a:stretch>
        </p:blipFill>
        <p:spPr>
          <a:xfrm>
            <a:off x="1219200" y="1295401"/>
            <a:ext cx="4190999" cy="5197474"/>
          </a:xfrm>
          <a:prstGeom prst="rect">
            <a:avLst/>
          </a:prstGeom>
        </p:spPr>
      </p:pic>
      <p:pic>
        <p:nvPicPr>
          <p:cNvPr id="4" name="Picture 3">
            <a:extLst>
              <a:ext uri="{FF2B5EF4-FFF2-40B4-BE49-F238E27FC236}">
                <a16:creationId xmlns:a16="http://schemas.microsoft.com/office/drawing/2014/main" id="{8BC17085-05DA-E41C-FD1B-D147C63C5A0F}"/>
              </a:ext>
            </a:extLst>
          </p:cNvPr>
          <p:cNvPicPr>
            <a:picLocks noChangeAspect="1"/>
          </p:cNvPicPr>
          <p:nvPr/>
        </p:nvPicPr>
        <p:blipFill>
          <a:blip r:embed="rId3"/>
          <a:stretch>
            <a:fillRect/>
          </a:stretch>
        </p:blipFill>
        <p:spPr>
          <a:xfrm>
            <a:off x="5372098" y="1690688"/>
            <a:ext cx="6134101" cy="4938712"/>
          </a:xfrm>
          <a:prstGeom prst="rect">
            <a:avLst/>
          </a:prstGeom>
        </p:spPr>
      </p:pic>
    </p:spTree>
    <p:extLst>
      <p:ext uri="{BB962C8B-B14F-4D97-AF65-F5344CB8AC3E}">
        <p14:creationId xmlns:p14="http://schemas.microsoft.com/office/powerpoint/2010/main" val="1569557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DDAFA0-D74A-2A2B-3DAB-C1056600A633}"/>
              </a:ext>
            </a:extLst>
          </p:cNvPr>
          <p:cNvSpPr>
            <a:spLocks noGrp="1"/>
          </p:cNvSpPr>
          <p:nvPr>
            <p:ph type="title"/>
          </p:nvPr>
        </p:nvSpPr>
        <p:spPr>
          <a:xfrm>
            <a:off x="4191000" y="365125"/>
            <a:ext cx="5410200" cy="777875"/>
          </a:xfrm>
        </p:spPr>
        <p:txBody>
          <a:bodyPr/>
          <a:lstStyle/>
          <a:p>
            <a:pPr algn="ctr"/>
            <a:r>
              <a:rPr lang="en-US" b="1" dirty="0" err="1">
                <a:latin typeface="Times New Roman" panose="02020603050405020304" pitchFamily="18" charset="0"/>
                <a:cs typeface="Times New Roman" panose="02020603050405020304" pitchFamily="18" charset="0"/>
              </a:rPr>
              <a:t>Quặng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bô</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xit</a:t>
            </a:r>
            <a:endParaRPr lang="en-US" b="1"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443C799B-1757-58AB-B7D7-8DAA205B725A}"/>
              </a:ext>
            </a:extLst>
          </p:cNvPr>
          <p:cNvPicPr>
            <a:picLocks noChangeAspect="1"/>
          </p:cNvPicPr>
          <p:nvPr/>
        </p:nvPicPr>
        <p:blipFill>
          <a:blip r:embed="rId2"/>
          <a:stretch>
            <a:fillRect/>
          </a:stretch>
        </p:blipFill>
        <p:spPr>
          <a:xfrm>
            <a:off x="457200" y="1143000"/>
            <a:ext cx="5334000" cy="5426074"/>
          </a:xfrm>
          <a:prstGeom prst="rect">
            <a:avLst/>
          </a:prstGeom>
        </p:spPr>
      </p:pic>
      <p:pic>
        <p:nvPicPr>
          <p:cNvPr id="5" name="Picture 4">
            <a:extLst>
              <a:ext uri="{FF2B5EF4-FFF2-40B4-BE49-F238E27FC236}">
                <a16:creationId xmlns:a16="http://schemas.microsoft.com/office/drawing/2014/main" id="{7D1F6EF7-F94B-55C2-D98E-753A93CB05F5}"/>
              </a:ext>
            </a:extLst>
          </p:cNvPr>
          <p:cNvPicPr>
            <a:picLocks noChangeAspect="1"/>
          </p:cNvPicPr>
          <p:nvPr/>
        </p:nvPicPr>
        <p:blipFill>
          <a:blip r:embed="rId3"/>
          <a:stretch>
            <a:fillRect/>
          </a:stretch>
        </p:blipFill>
        <p:spPr>
          <a:xfrm>
            <a:off x="5791200" y="1143000"/>
            <a:ext cx="5715000" cy="5349875"/>
          </a:xfrm>
          <a:prstGeom prst="rect">
            <a:avLst/>
          </a:prstGeom>
        </p:spPr>
      </p:pic>
    </p:spTree>
    <p:extLst>
      <p:ext uri="{BB962C8B-B14F-4D97-AF65-F5344CB8AC3E}">
        <p14:creationId xmlns:p14="http://schemas.microsoft.com/office/powerpoint/2010/main" val="203945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49" descr="Luoc_do_mot_so_khoang_san_Viet_Nam">
            <a:extLst>
              <a:ext uri="{FF2B5EF4-FFF2-40B4-BE49-F238E27FC236}">
                <a16:creationId xmlns:a16="http://schemas.microsoft.com/office/drawing/2014/main" id="{0A3650F0-241B-4D24-ACA5-CC4F8686307A}"/>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t="41523" r="9073"/>
          <a:stretch/>
        </p:blipFill>
        <p:spPr bwMode="auto">
          <a:xfrm>
            <a:off x="5334001" y="1376362"/>
            <a:ext cx="6858000"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9" descr="Luoc_do_mot_so_khoang_san_Viet_Nam">
            <a:extLst>
              <a:ext uri="{FF2B5EF4-FFF2-40B4-BE49-F238E27FC236}">
                <a16:creationId xmlns:a16="http://schemas.microsoft.com/office/drawing/2014/main" id="{E602FAA4-84E7-4D3D-A11F-3442AF5D3DCC}"/>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r="39233" b="60919"/>
          <a:stretch/>
        </p:blipFill>
        <p:spPr bwMode="auto">
          <a:xfrm>
            <a:off x="5319711" y="1332191"/>
            <a:ext cx="6858001" cy="548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1" descr="Luoc_do_mot_so_khoang_san_Viet_Nam">
            <a:extLst>
              <a:ext uri="{FF2B5EF4-FFF2-40B4-BE49-F238E27FC236}">
                <a16:creationId xmlns:a16="http://schemas.microsoft.com/office/drawing/2014/main" id="{EFD048FE-9CEB-4164-B6EA-1A17CED0400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809" t="10371" r="69398" b="86824"/>
          <a:stretch/>
        </p:blipFill>
        <p:spPr bwMode="auto">
          <a:xfrm>
            <a:off x="8496563" y="2809960"/>
            <a:ext cx="315118" cy="393327"/>
          </a:xfrm>
          <a:custGeom>
            <a:avLst/>
            <a:gdLst>
              <a:gd name="connsiteX0" fmla="*/ 18235 w 315118"/>
              <a:gd name="connsiteY0" fmla="*/ 0 h 393327"/>
              <a:gd name="connsiteX1" fmla="*/ 67523 w 315118"/>
              <a:gd name="connsiteY1" fmla="*/ 18978 h 393327"/>
              <a:gd name="connsiteX2" fmla="*/ 315118 w 315118"/>
              <a:gd name="connsiteY2" fmla="*/ 297942 h 393327"/>
              <a:gd name="connsiteX3" fmla="*/ 297944 w 315118"/>
              <a:gd name="connsiteY3" fmla="*/ 377450 h 393327"/>
              <a:gd name="connsiteX4" fmla="*/ 289196 w 315118"/>
              <a:gd name="connsiteY4" fmla="*/ 393327 h 393327"/>
              <a:gd name="connsiteX5" fmla="*/ 278981 w 315118"/>
              <a:gd name="connsiteY5" fmla="*/ 389502 h 393327"/>
              <a:gd name="connsiteX6" fmla="*/ 0 w 315118"/>
              <a:gd name="connsiteY6" fmla="*/ 83808 h 393327"/>
              <a:gd name="connsiteX7" fmla="*/ 4918 w 315118"/>
              <a:gd name="connsiteY7" fmla="*/ 39606 h 393327"/>
              <a:gd name="connsiteX8" fmla="*/ 18235 w 315118"/>
              <a:gd name="connsiteY8" fmla="*/ 0 h 393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5118" h="393327">
                <a:moveTo>
                  <a:pt x="18235" y="0"/>
                </a:moveTo>
                <a:lnTo>
                  <a:pt x="67523" y="18978"/>
                </a:lnTo>
                <a:cubicBezTo>
                  <a:pt x="220500" y="90372"/>
                  <a:pt x="315118" y="189000"/>
                  <a:pt x="315118" y="297942"/>
                </a:cubicBezTo>
                <a:cubicBezTo>
                  <a:pt x="315118" y="325178"/>
                  <a:pt x="309204" y="351769"/>
                  <a:pt x="297944" y="377450"/>
                </a:cubicBezTo>
                <a:lnTo>
                  <a:pt x="289196" y="393327"/>
                </a:lnTo>
                <a:lnTo>
                  <a:pt x="278981" y="389502"/>
                </a:lnTo>
                <a:cubicBezTo>
                  <a:pt x="106612" y="311268"/>
                  <a:pt x="0" y="203189"/>
                  <a:pt x="0" y="83808"/>
                </a:cubicBezTo>
                <a:cubicBezTo>
                  <a:pt x="0" y="68886"/>
                  <a:pt x="1666" y="54139"/>
                  <a:pt x="4918" y="39606"/>
                </a:cubicBezTo>
                <a:lnTo>
                  <a:pt x="18235"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8" descr="Luoc_do_mot_so_khoang_san_Viet_Nam">
            <a:extLst>
              <a:ext uri="{FF2B5EF4-FFF2-40B4-BE49-F238E27FC236}">
                <a16:creationId xmlns:a16="http://schemas.microsoft.com/office/drawing/2014/main" id="{4B2CF693-27DD-4D7A-BEF4-37CF25485E1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7971" t="7887" r="55311" b="85949"/>
          <a:stretch/>
        </p:blipFill>
        <p:spPr bwMode="auto">
          <a:xfrm>
            <a:off x="8496563" y="2450068"/>
            <a:ext cx="1886765" cy="864632"/>
          </a:xfrm>
          <a:custGeom>
            <a:avLst/>
            <a:gdLst>
              <a:gd name="connsiteX0" fmla="*/ 934265 w 1886765"/>
              <a:gd name="connsiteY0" fmla="*/ 0 h 864632"/>
              <a:gd name="connsiteX1" fmla="*/ 1886765 w 1886765"/>
              <a:gd name="connsiteY1" fmla="*/ 432316 h 864632"/>
              <a:gd name="connsiteX2" fmla="*/ 934265 w 1886765"/>
              <a:gd name="connsiteY2" fmla="*/ 864632 h 864632"/>
              <a:gd name="connsiteX3" fmla="*/ 401713 w 1886765"/>
              <a:gd name="connsiteY3" fmla="*/ 790799 h 864632"/>
              <a:gd name="connsiteX4" fmla="*/ 270961 w 1886765"/>
              <a:gd name="connsiteY4" fmla="*/ 741835 h 864632"/>
              <a:gd name="connsiteX5" fmla="*/ 279709 w 1886765"/>
              <a:gd name="connsiteY5" fmla="*/ 725958 h 864632"/>
              <a:gd name="connsiteX6" fmla="*/ 296883 w 1886765"/>
              <a:gd name="connsiteY6" fmla="*/ 646450 h 864632"/>
              <a:gd name="connsiteX7" fmla="*/ 49288 w 1886765"/>
              <a:gd name="connsiteY7" fmla="*/ 367486 h 864632"/>
              <a:gd name="connsiteX8" fmla="*/ 0 w 1886765"/>
              <a:gd name="connsiteY8" fmla="*/ 348508 h 864632"/>
              <a:gd name="connsiteX9" fmla="*/ 1116 w 1886765"/>
              <a:gd name="connsiteY9" fmla="*/ 345189 h 864632"/>
              <a:gd name="connsiteX10" fmla="*/ 934265 w 1886765"/>
              <a:gd name="connsiteY10" fmla="*/ 0 h 864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86765" h="864632">
                <a:moveTo>
                  <a:pt x="934265" y="0"/>
                </a:moveTo>
                <a:cubicBezTo>
                  <a:pt x="1460316" y="0"/>
                  <a:pt x="1886765" y="193554"/>
                  <a:pt x="1886765" y="432316"/>
                </a:cubicBezTo>
                <a:cubicBezTo>
                  <a:pt x="1886765" y="671078"/>
                  <a:pt x="1460316" y="864632"/>
                  <a:pt x="934265" y="864632"/>
                </a:cubicBezTo>
                <a:cubicBezTo>
                  <a:pt x="736996" y="864632"/>
                  <a:pt x="553733" y="837414"/>
                  <a:pt x="401713" y="790799"/>
                </a:cubicBezTo>
                <a:lnTo>
                  <a:pt x="270961" y="741835"/>
                </a:lnTo>
                <a:lnTo>
                  <a:pt x="279709" y="725958"/>
                </a:lnTo>
                <a:cubicBezTo>
                  <a:pt x="290969" y="700277"/>
                  <a:pt x="296883" y="673686"/>
                  <a:pt x="296883" y="646450"/>
                </a:cubicBezTo>
                <a:cubicBezTo>
                  <a:pt x="296883" y="537508"/>
                  <a:pt x="202265" y="438880"/>
                  <a:pt x="49288" y="367486"/>
                </a:cubicBezTo>
                <a:lnTo>
                  <a:pt x="0" y="348508"/>
                </a:lnTo>
                <a:lnTo>
                  <a:pt x="1116" y="345189"/>
                </a:lnTo>
                <a:cubicBezTo>
                  <a:pt x="89934" y="148190"/>
                  <a:pt x="473970" y="0"/>
                  <a:pt x="934265"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0" descr="Luoc_do_mot_so_khoang_san_Viet_Nam">
            <a:extLst>
              <a:ext uri="{FF2B5EF4-FFF2-40B4-BE49-F238E27FC236}">
                <a16:creationId xmlns:a16="http://schemas.microsoft.com/office/drawing/2014/main" id="{95650414-AC01-45FC-AC46-17771921A5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657" t="28490" r="52737" b="65222"/>
          <a:stretch/>
        </p:blipFill>
        <p:spPr bwMode="auto">
          <a:xfrm>
            <a:off x="8215312" y="5328228"/>
            <a:ext cx="2438400" cy="882072"/>
          </a:xfrm>
          <a:custGeom>
            <a:avLst/>
            <a:gdLst>
              <a:gd name="connsiteX0" fmla="*/ 1219200 w 2438400"/>
              <a:gd name="connsiteY0" fmla="*/ 0 h 882072"/>
              <a:gd name="connsiteX1" fmla="*/ 2438400 w 2438400"/>
              <a:gd name="connsiteY1" fmla="*/ 441036 h 882072"/>
              <a:gd name="connsiteX2" fmla="*/ 1219200 w 2438400"/>
              <a:gd name="connsiteY2" fmla="*/ 882072 h 882072"/>
              <a:gd name="connsiteX3" fmla="*/ 0 w 2438400"/>
              <a:gd name="connsiteY3" fmla="*/ 441036 h 882072"/>
              <a:gd name="connsiteX4" fmla="*/ 1219200 w 2438400"/>
              <a:gd name="connsiteY4" fmla="*/ 0 h 882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8400" h="882072">
                <a:moveTo>
                  <a:pt x="1219200" y="0"/>
                </a:moveTo>
                <a:cubicBezTo>
                  <a:pt x="1892546" y="0"/>
                  <a:pt x="2438400" y="197459"/>
                  <a:pt x="2438400" y="441036"/>
                </a:cubicBezTo>
                <a:cubicBezTo>
                  <a:pt x="2438400" y="684613"/>
                  <a:pt x="1892546" y="882072"/>
                  <a:pt x="1219200" y="882072"/>
                </a:cubicBezTo>
                <a:cubicBezTo>
                  <a:pt x="545854" y="882072"/>
                  <a:pt x="0" y="684613"/>
                  <a:pt x="0" y="441036"/>
                </a:cubicBezTo>
                <a:cubicBezTo>
                  <a:pt x="0" y="197459"/>
                  <a:pt x="545854" y="0"/>
                  <a:pt x="1219200"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7" descr="Luoc_do_mot_so_khoang_san_Viet_Nam">
            <a:extLst>
              <a:ext uri="{FF2B5EF4-FFF2-40B4-BE49-F238E27FC236}">
                <a16:creationId xmlns:a16="http://schemas.microsoft.com/office/drawing/2014/main" id="{CE644761-140F-4135-BC82-32847AFDC57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8612" t="10841" r="39810" b="82097"/>
          <a:stretch/>
        </p:blipFill>
        <p:spPr bwMode="auto">
          <a:xfrm>
            <a:off x="8687502" y="2450068"/>
            <a:ext cx="3425123" cy="1393270"/>
          </a:xfrm>
          <a:custGeom>
            <a:avLst/>
            <a:gdLst>
              <a:gd name="connsiteX0" fmla="*/ 1217613 w 2435226"/>
              <a:gd name="connsiteY0" fmla="*/ 0 h 990600"/>
              <a:gd name="connsiteX1" fmla="*/ 2435226 w 2435226"/>
              <a:gd name="connsiteY1" fmla="*/ 495300 h 990600"/>
              <a:gd name="connsiteX2" fmla="*/ 1217613 w 2435226"/>
              <a:gd name="connsiteY2" fmla="*/ 990600 h 990600"/>
              <a:gd name="connsiteX3" fmla="*/ 0 w 2435226"/>
              <a:gd name="connsiteY3" fmla="*/ 495300 h 990600"/>
              <a:gd name="connsiteX4" fmla="*/ 1217613 w 2435226"/>
              <a:gd name="connsiteY4" fmla="*/ 0 h 99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226" h="990600">
                <a:moveTo>
                  <a:pt x="1217613" y="0"/>
                </a:moveTo>
                <a:cubicBezTo>
                  <a:pt x="1890082" y="0"/>
                  <a:pt x="2435226" y="221753"/>
                  <a:pt x="2435226" y="495300"/>
                </a:cubicBezTo>
                <a:cubicBezTo>
                  <a:pt x="2435226" y="768847"/>
                  <a:pt x="1890082" y="990600"/>
                  <a:pt x="1217613" y="990600"/>
                </a:cubicBezTo>
                <a:cubicBezTo>
                  <a:pt x="545144" y="990600"/>
                  <a:pt x="0" y="768847"/>
                  <a:pt x="0" y="495300"/>
                </a:cubicBezTo>
                <a:cubicBezTo>
                  <a:pt x="0" y="221753"/>
                  <a:pt x="545144" y="0"/>
                  <a:pt x="1217613"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29" descr="Luoc_do_mot_so_khoang_san_Viet_Nam">
            <a:extLst>
              <a:ext uri="{FF2B5EF4-FFF2-40B4-BE49-F238E27FC236}">
                <a16:creationId xmlns:a16="http://schemas.microsoft.com/office/drawing/2014/main" id="{2486FCB3-D7F1-4CED-829D-C14826146BC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5621" t="9683" r="69628" b="84692"/>
          <a:stretch/>
        </p:blipFill>
        <p:spPr bwMode="auto">
          <a:xfrm>
            <a:off x="7082630" y="2690336"/>
            <a:ext cx="1664766" cy="789028"/>
          </a:xfrm>
          <a:custGeom>
            <a:avLst/>
            <a:gdLst>
              <a:gd name="connsiteX0" fmla="*/ 845344 w 1664766"/>
              <a:gd name="connsiteY0" fmla="*/ 0 h 789028"/>
              <a:gd name="connsiteX1" fmla="*/ 1317984 w 1664766"/>
              <a:gd name="connsiteY1" fmla="*/ 67377 h 789028"/>
              <a:gd name="connsiteX2" fmla="*/ 1393805 w 1664766"/>
              <a:gd name="connsiteY2" fmla="*/ 96572 h 789028"/>
              <a:gd name="connsiteX3" fmla="*/ 1380488 w 1664766"/>
              <a:gd name="connsiteY3" fmla="*/ 136178 h 789028"/>
              <a:gd name="connsiteX4" fmla="*/ 1375570 w 1664766"/>
              <a:gd name="connsiteY4" fmla="*/ 180380 h 789028"/>
              <a:gd name="connsiteX5" fmla="*/ 1654551 w 1664766"/>
              <a:gd name="connsiteY5" fmla="*/ 486074 h 789028"/>
              <a:gd name="connsiteX6" fmla="*/ 1664766 w 1664766"/>
              <a:gd name="connsiteY6" fmla="*/ 489899 h 789028"/>
              <a:gd name="connsiteX7" fmla="*/ 1652683 w 1664766"/>
              <a:gd name="connsiteY7" fmla="*/ 511830 h 789028"/>
              <a:gd name="connsiteX8" fmla="*/ 845344 w 1664766"/>
              <a:gd name="connsiteY8" fmla="*/ 789028 h 789028"/>
              <a:gd name="connsiteX9" fmla="*/ 0 w 1664766"/>
              <a:gd name="connsiteY9" fmla="*/ 394514 h 789028"/>
              <a:gd name="connsiteX10" fmla="*/ 845344 w 1664766"/>
              <a:gd name="connsiteY10" fmla="*/ 0 h 789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4766" h="789028">
                <a:moveTo>
                  <a:pt x="845344" y="0"/>
                </a:moveTo>
                <a:cubicBezTo>
                  <a:pt x="1020421" y="0"/>
                  <a:pt x="1183067" y="24839"/>
                  <a:pt x="1317984" y="67377"/>
                </a:cubicBezTo>
                <a:lnTo>
                  <a:pt x="1393805" y="96572"/>
                </a:lnTo>
                <a:lnTo>
                  <a:pt x="1380488" y="136178"/>
                </a:lnTo>
                <a:cubicBezTo>
                  <a:pt x="1377236" y="150711"/>
                  <a:pt x="1375570" y="165458"/>
                  <a:pt x="1375570" y="180380"/>
                </a:cubicBezTo>
                <a:cubicBezTo>
                  <a:pt x="1375570" y="299761"/>
                  <a:pt x="1482182" y="407840"/>
                  <a:pt x="1654551" y="486074"/>
                </a:cubicBezTo>
                <a:lnTo>
                  <a:pt x="1664766" y="489899"/>
                </a:lnTo>
                <a:lnTo>
                  <a:pt x="1652683" y="511830"/>
                </a:lnTo>
                <a:cubicBezTo>
                  <a:pt x="1545653" y="672425"/>
                  <a:pt x="1224677" y="789028"/>
                  <a:pt x="845344" y="789028"/>
                </a:cubicBezTo>
                <a:cubicBezTo>
                  <a:pt x="378473" y="789028"/>
                  <a:pt x="0" y="612398"/>
                  <a:pt x="0" y="394514"/>
                </a:cubicBezTo>
                <a:cubicBezTo>
                  <a:pt x="0" y="176630"/>
                  <a:pt x="378473" y="0"/>
                  <a:pt x="845344"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32" descr="Luoc_do_mot_so_khoang_san_Viet_Nam">
            <a:extLst>
              <a:ext uri="{FF2B5EF4-FFF2-40B4-BE49-F238E27FC236}">
                <a16:creationId xmlns:a16="http://schemas.microsoft.com/office/drawing/2014/main" id="{9C7B97B6-CB90-46D0-ACB2-B894E3D159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412" t="6090" r="73668" b="89940"/>
          <a:stretch/>
        </p:blipFill>
        <p:spPr bwMode="auto">
          <a:xfrm>
            <a:off x="6057322" y="1871407"/>
            <a:ext cx="2954900" cy="1128236"/>
          </a:xfrm>
          <a:custGeom>
            <a:avLst/>
            <a:gdLst>
              <a:gd name="connsiteX0" fmla="*/ 729058 w 1458116"/>
              <a:gd name="connsiteY0" fmla="*/ 0 h 556736"/>
              <a:gd name="connsiteX1" fmla="*/ 1458116 w 1458116"/>
              <a:gd name="connsiteY1" fmla="*/ 278368 h 556736"/>
              <a:gd name="connsiteX2" fmla="*/ 729058 w 1458116"/>
              <a:gd name="connsiteY2" fmla="*/ 556736 h 556736"/>
              <a:gd name="connsiteX3" fmla="*/ 0 w 1458116"/>
              <a:gd name="connsiteY3" fmla="*/ 278368 h 556736"/>
              <a:gd name="connsiteX4" fmla="*/ 729058 w 1458116"/>
              <a:gd name="connsiteY4" fmla="*/ 0 h 556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8116" h="556736">
                <a:moveTo>
                  <a:pt x="729058" y="0"/>
                </a:moveTo>
                <a:cubicBezTo>
                  <a:pt x="1131706" y="0"/>
                  <a:pt x="1458116" y="124630"/>
                  <a:pt x="1458116" y="278368"/>
                </a:cubicBezTo>
                <a:cubicBezTo>
                  <a:pt x="1458116" y="432106"/>
                  <a:pt x="1131706" y="556736"/>
                  <a:pt x="729058" y="556736"/>
                </a:cubicBezTo>
                <a:cubicBezTo>
                  <a:pt x="326410" y="556736"/>
                  <a:pt x="0" y="432106"/>
                  <a:pt x="0" y="278368"/>
                </a:cubicBezTo>
                <a:cubicBezTo>
                  <a:pt x="0" y="124630"/>
                  <a:pt x="326410" y="0"/>
                  <a:pt x="729058"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descr="Luoc_do_mot_so_khoang_san_Viet_Nam">
            <a:extLst>
              <a:ext uri="{FF2B5EF4-FFF2-40B4-BE49-F238E27FC236}">
                <a16:creationId xmlns:a16="http://schemas.microsoft.com/office/drawing/2014/main" id="{21096682-1E22-4D19-A63E-849835AAAE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1422" t="74750" r="26248" b="6910"/>
          <a:stretch/>
        </p:blipFill>
        <p:spPr bwMode="auto">
          <a:xfrm>
            <a:off x="7082630" y="3607657"/>
            <a:ext cx="4205289" cy="2965056"/>
          </a:xfrm>
          <a:custGeom>
            <a:avLst/>
            <a:gdLst>
              <a:gd name="connsiteX0" fmla="*/ 1219200 w 2438400"/>
              <a:gd name="connsiteY0" fmla="*/ 0 h 1719262"/>
              <a:gd name="connsiteX1" fmla="*/ 2438400 w 2438400"/>
              <a:gd name="connsiteY1" fmla="*/ 859631 h 1719262"/>
              <a:gd name="connsiteX2" fmla="*/ 1219200 w 2438400"/>
              <a:gd name="connsiteY2" fmla="*/ 1719262 h 1719262"/>
              <a:gd name="connsiteX3" fmla="*/ 0 w 2438400"/>
              <a:gd name="connsiteY3" fmla="*/ 859631 h 1719262"/>
              <a:gd name="connsiteX4" fmla="*/ 537533 w 2438400"/>
              <a:gd name="connsiteY4" fmla="*/ 146811 h 1719262"/>
              <a:gd name="connsiteX5" fmla="*/ 717313 w 2438400"/>
              <a:gd name="connsiteY5" fmla="*/ 78009 h 1719262"/>
              <a:gd name="connsiteX6" fmla="*/ 747713 w 2438400"/>
              <a:gd name="connsiteY6" fmla="*/ 80962 h 1719262"/>
              <a:gd name="connsiteX7" fmla="*/ 933238 w 2438400"/>
              <a:gd name="connsiteY7" fmla="*/ 27006 h 1719262"/>
              <a:gd name="connsiteX8" fmla="*/ 937531 w 2438400"/>
              <a:gd name="connsiteY8" fmla="*/ 23984 h 1719262"/>
              <a:gd name="connsiteX9" fmla="*/ 973489 w 2438400"/>
              <a:gd name="connsiteY9" fmla="*/ 17465 h 1719262"/>
              <a:gd name="connsiteX10" fmla="*/ 1219200 w 2438400"/>
              <a:gd name="connsiteY10" fmla="*/ 0 h 1719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8400" h="1719262">
                <a:moveTo>
                  <a:pt x="1219200" y="0"/>
                </a:moveTo>
                <a:cubicBezTo>
                  <a:pt x="1892546" y="0"/>
                  <a:pt x="2438400" y="384870"/>
                  <a:pt x="2438400" y="859631"/>
                </a:cubicBezTo>
                <a:cubicBezTo>
                  <a:pt x="2438400" y="1334392"/>
                  <a:pt x="1892546" y="1719262"/>
                  <a:pt x="1219200" y="1719262"/>
                </a:cubicBezTo>
                <a:cubicBezTo>
                  <a:pt x="545854" y="1719262"/>
                  <a:pt x="0" y="1334392"/>
                  <a:pt x="0" y="859631"/>
                </a:cubicBezTo>
                <a:cubicBezTo>
                  <a:pt x="0" y="562906"/>
                  <a:pt x="213224" y="301294"/>
                  <a:pt x="537533" y="146811"/>
                </a:cubicBezTo>
                <a:lnTo>
                  <a:pt x="717313" y="78009"/>
                </a:lnTo>
                <a:lnTo>
                  <a:pt x="747713" y="80962"/>
                </a:lnTo>
                <a:cubicBezTo>
                  <a:pt x="812319" y="80962"/>
                  <a:pt x="874631" y="62072"/>
                  <a:pt x="933238" y="27006"/>
                </a:cubicBezTo>
                <a:lnTo>
                  <a:pt x="937531" y="23984"/>
                </a:lnTo>
                <a:lnTo>
                  <a:pt x="973489" y="17465"/>
                </a:lnTo>
                <a:cubicBezTo>
                  <a:pt x="1052856" y="6014"/>
                  <a:pt x="1135032" y="0"/>
                  <a:pt x="1219200"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9" descr="Luoc_do_mot_so_khoang_san_Viet_Nam">
            <a:extLst>
              <a:ext uri="{FF2B5EF4-FFF2-40B4-BE49-F238E27FC236}">
                <a16:creationId xmlns:a16="http://schemas.microsoft.com/office/drawing/2014/main" id="{4364A45A-8D9A-45C4-AF19-D39A3C2E7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5334000"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525BD49F-61A1-4515-A35C-7EA2AE47D539}"/>
              </a:ext>
            </a:extLst>
          </p:cNvPr>
          <p:cNvSpPr txBox="1"/>
          <p:nvPr/>
        </p:nvSpPr>
        <p:spPr>
          <a:xfrm>
            <a:off x="0" y="6514068"/>
            <a:ext cx="5305422" cy="369332"/>
          </a:xfrm>
          <a:prstGeom prst="rect">
            <a:avLst/>
          </a:prstGeom>
          <a:solidFill>
            <a:schemeClr val="bg1"/>
          </a:solidFill>
        </p:spPr>
        <p:txBody>
          <a:bodyPr wrap="square">
            <a:spAutoFit/>
          </a:bodyPr>
          <a:lstStyle/>
          <a:p>
            <a:pPr algn="ctr"/>
            <a:r>
              <a:rPr lang="en-US">
                <a:latin typeface="Times New Roman" panose="02020603050405020304" pitchFamily="18" charset="0"/>
                <a:cs typeface="Times New Roman" panose="02020603050405020304" pitchFamily="18" charset="0"/>
              </a:rPr>
              <a:t>Hình 2. Lược đồ một số khoáng sản Việt Nam </a:t>
            </a:r>
          </a:p>
        </p:txBody>
      </p:sp>
      <p:sp>
        <p:nvSpPr>
          <p:cNvPr id="8" name="Rectangle 49">
            <a:extLst>
              <a:ext uri="{FF2B5EF4-FFF2-40B4-BE49-F238E27FC236}">
                <a16:creationId xmlns:a16="http://schemas.microsoft.com/office/drawing/2014/main" id="{54536CE3-12CE-4380-8F10-FC78557818D6}"/>
              </a:ext>
            </a:extLst>
          </p:cNvPr>
          <p:cNvSpPr>
            <a:spLocks noChangeArrowheads="1"/>
          </p:cNvSpPr>
          <p:nvPr/>
        </p:nvSpPr>
        <p:spPr bwMode="auto">
          <a:xfrm>
            <a:off x="5364560" y="201034"/>
            <a:ext cx="6502398" cy="838200"/>
          </a:xfrm>
          <a:prstGeom prst="rect">
            <a:avLst/>
          </a:prstGeom>
          <a:noFill/>
          <a:ln w="9525">
            <a:noFill/>
            <a:miter lim="800000"/>
            <a:headEnd/>
            <a:tailEnd/>
          </a:ln>
          <a:effectLst/>
        </p:spPr>
        <p:txBody>
          <a:bodyPr anchor="ctr"/>
          <a:lstStyle/>
          <a:p>
            <a:pPr algn="just" eaLnBrk="1" hangingPunct="1">
              <a:lnSpc>
                <a:spcPct val="90000"/>
              </a:lnSpc>
              <a:defRPr/>
            </a:pPr>
            <a:r>
              <a:rPr lang="en-US" sz="2800" b="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Chỉ những nơi có mỏ than, sắt, </a:t>
            </a:r>
            <a:br>
              <a:rPr lang="en-US" sz="2800" b="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br>
            <a:r>
              <a:rPr lang="en-US" sz="2800" b="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A-pa-tit, bô-xit, dầu mỏ?</a:t>
            </a:r>
          </a:p>
        </p:txBody>
      </p:sp>
      <p:sp>
        <p:nvSpPr>
          <p:cNvPr id="2" name="Oval 1">
            <a:extLst>
              <a:ext uri="{FF2B5EF4-FFF2-40B4-BE49-F238E27FC236}">
                <a16:creationId xmlns:a16="http://schemas.microsoft.com/office/drawing/2014/main" id="{11CB7DDE-ADF3-4B34-9439-B7ABCFF79FBC}"/>
              </a:ext>
            </a:extLst>
          </p:cNvPr>
          <p:cNvSpPr/>
          <p:nvPr/>
        </p:nvSpPr>
        <p:spPr>
          <a:xfrm>
            <a:off x="2070357" y="756816"/>
            <a:ext cx="990600" cy="304800"/>
          </a:xfrm>
          <a:prstGeom prst="ellipse">
            <a:avLst/>
          </a:prstGeom>
          <a:noFill/>
          <a:ln w="190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F9EB5267-6925-415B-901A-784066A0526C}"/>
              </a:ext>
            </a:extLst>
          </p:cNvPr>
          <p:cNvSpPr/>
          <p:nvPr/>
        </p:nvSpPr>
        <p:spPr>
          <a:xfrm>
            <a:off x="1371600" y="1916668"/>
            <a:ext cx="990600" cy="369332"/>
          </a:xfrm>
          <a:prstGeom prst="ellipse">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5DD6EC43-084E-46A4-B7E7-43388D642DD7}"/>
              </a:ext>
            </a:extLst>
          </p:cNvPr>
          <p:cNvSpPr/>
          <p:nvPr/>
        </p:nvSpPr>
        <p:spPr>
          <a:xfrm>
            <a:off x="762000" y="609600"/>
            <a:ext cx="838200" cy="369332"/>
          </a:xfrm>
          <a:prstGeom prst="ellipse">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872ACAFA-980C-4C7E-9F98-4BF5E0A67259}"/>
              </a:ext>
            </a:extLst>
          </p:cNvPr>
          <p:cNvSpPr/>
          <p:nvPr/>
        </p:nvSpPr>
        <p:spPr>
          <a:xfrm>
            <a:off x="1447800" y="533400"/>
            <a:ext cx="838200" cy="369332"/>
          </a:xfrm>
          <a:prstGeom prst="ellipse">
            <a:avLst/>
          </a:prstGeom>
          <a:noFill/>
          <a:ln w="190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1FB3E4E-1E45-4866-A26A-DDDEB20B37B3}"/>
              </a:ext>
            </a:extLst>
          </p:cNvPr>
          <p:cNvSpPr/>
          <p:nvPr/>
        </p:nvSpPr>
        <p:spPr>
          <a:xfrm>
            <a:off x="685800" y="344906"/>
            <a:ext cx="948090" cy="300790"/>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067FCC84-D02F-461E-8619-473DB7385B28}"/>
              </a:ext>
            </a:extLst>
          </p:cNvPr>
          <p:cNvSpPr/>
          <p:nvPr/>
        </p:nvSpPr>
        <p:spPr>
          <a:xfrm>
            <a:off x="2362199" y="3352800"/>
            <a:ext cx="885825" cy="1524000"/>
          </a:xfrm>
          <a:prstGeom prst="ellipse">
            <a:avLst/>
          </a:prstGeom>
          <a:noFill/>
          <a:ln w="190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6BDECE4-3A36-4431-B7B1-452249D696A3}"/>
              </a:ext>
            </a:extLst>
          </p:cNvPr>
          <p:cNvSpPr/>
          <p:nvPr/>
        </p:nvSpPr>
        <p:spPr>
          <a:xfrm>
            <a:off x="2209800" y="5029200"/>
            <a:ext cx="1752600" cy="11811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5" descr="Luoc_do_mot_so_khoang_san_Viet_Nam">
            <a:extLst>
              <a:ext uri="{FF2B5EF4-FFF2-40B4-BE49-F238E27FC236}">
                <a16:creationId xmlns:a16="http://schemas.microsoft.com/office/drawing/2014/main" id="{B261BB64-F6F4-4B26-8A39-92AB417102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0933" t="75006" r="46147" b="24387"/>
          <a:stretch/>
        </p:blipFill>
        <p:spPr bwMode="auto">
          <a:xfrm>
            <a:off x="4328955" y="4241179"/>
            <a:ext cx="220218" cy="56978"/>
          </a:xfrm>
          <a:custGeom>
            <a:avLst/>
            <a:gdLst>
              <a:gd name="connsiteX0" fmla="*/ 220218 w 220218"/>
              <a:gd name="connsiteY0" fmla="*/ 0 h 56978"/>
              <a:gd name="connsiteX1" fmla="*/ 215925 w 220218"/>
              <a:gd name="connsiteY1" fmla="*/ 3022 h 56978"/>
              <a:gd name="connsiteX2" fmla="*/ 30400 w 220218"/>
              <a:gd name="connsiteY2" fmla="*/ 56978 h 56978"/>
              <a:gd name="connsiteX3" fmla="*/ 0 w 220218"/>
              <a:gd name="connsiteY3" fmla="*/ 54025 h 56978"/>
              <a:gd name="connsiteX4" fmla="*/ 27319 w 220218"/>
              <a:gd name="connsiteY4" fmla="*/ 43570 h 56978"/>
              <a:gd name="connsiteX5" fmla="*/ 139334 w 220218"/>
              <a:gd name="connsiteY5" fmla="*/ 14663 h 56978"/>
              <a:gd name="connsiteX6" fmla="*/ 220218 w 220218"/>
              <a:gd name="connsiteY6" fmla="*/ 0 h 5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0218" h="56978">
                <a:moveTo>
                  <a:pt x="220218" y="0"/>
                </a:moveTo>
                <a:lnTo>
                  <a:pt x="215925" y="3022"/>
                </a:lnTo>
                <a:cubicBezTo>
                  <a:pt x="157318" y="38088"/>
                  <a:pt x="95006" y="56978"/>
                  <a:pt x="30400" y="56978"/>
                </a:cubicBezTo>
                <a:lnTo>
                  <a:pt x="0" y="54025"/>
                </a:lnTo>
                <a:lnTo>
                  <a:pt x="27319" y="43570"/>
                </a:lnTo>
                <a:cubicBezTo>
                  <a:pt x="63785" y="32695"/>
                  <a:pt x="101158" y="23036"/>
                  <a:pt x="139334" y="14663"/>
                </a:cubicBezTo>
                <a:lnTo>
                  <a:pt x="220218" y="0"/>
                </a:ln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36" descr="Luoc_do_mot_so_khoang_san_Viet_Nam">
            <a:extLst>
              <a:ext uri="{FF2B5EF4-FFF2-40B4-BE49-F238E27FC236}">
                <a16:creationId xmlns:a16="http://schemas.microsoft.com/office/drawing/2014/main" id="{34CABB4B-4170-4D14-8F85-F708031FD24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3064" t="50008" r="40392" b="24418"/>
          <a:stretch/>
        </p:blipFill>
        <p:spPr bwMode="auto">
          <a:xfrm>
            <a:off x="8588129" y="2166938"/>
            <a:ext cx="1247778" cy="2397347"/>
          </a:xfrm>
          <a:custGeom>
            <a:avLst/>
            <a:gdLst>
              <a:gd name="connsiteX0" fmla="*/ 623889 w 1247778"/>
              <a:gd name="connsiteY0" fmla="*/ 0 h 2397347"/>
              <a:gd name="connsiteX1" fmla="*/ 1247778 w 1247778"/>
              <a:gd name="connsiteY1" fmla="*/ 1200150 h 2397347"/>
              <a:gd name="connsiteX2" fmla="*/ 866735 w 1247778"/>
              <a:gd name="connsiteY2" fmla="*/ 2305986 h 2397347"/>
              <a:gd name="connsiteX3" fmla="*/ 813707 w 1247778"/>
              <a:gd name="connsiteY3" fmla="*/ 2343322 h 2397347"/>
              <a:gd name="connsiteX4" fmla="*/ 732823 w 1247778"/>
              <a:gd name="connsiteY4" fmla="*/ 2357985 h 2397347"/>
              <a:gd name="connsiteX5" fmla="*/ 620808 w 1247778"/>
              <a:gd name="connsiteY5" fmla="*/ 2386892 h 2397347"/>
              <a:gd name="connsiteX6" fmla="*/ 593489 w 1247778"/>
              <a:gd name="connsiteY6" fmla="*/ 2397347 h 2397347"/>
              <a:gd name="connsiteX7" fmla="*/ 560100 w 1247778"/>
              <a:gd name="connsiteY7" fmla="*/ 2394104 h 2397347"/>
              <a:gd name="connsiteX8" fmla="*/ 0 w 1247778"/>
              <a:gd name="connsiteY8" fmla="*/ 1200150 h 2397347"/>
              <a:gd name="connsiteX9" fmla="*/ 623889 w 1247778"/>
              <a:gd name="connsiteY9" fmla="*/ 0 h 2397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7778" h="2397347">
                <a:moveTo>
                  <a:pt x="623889" y="0"/>
                </a:moveTo>
                <a:cubicBezTo>
                  <a:pt x="968453" y="0"/>
                  <a:pt x="1247778" y="537325"/>
                  <a:pt x="1247778" y="1200150"/>
                </a:cubicBezTo>
                <a:cubicBezTo>
                  <a:pt x="1247778" y="1697269"/>
                  <a:pt x="1090658" y="2123794"/>
                  <a:pt x="866735" y="2305986"/>
                </a:cubicBezTo>
                <a:lnTo>
                  <a:pt x="813707" y="2343322"/>
                </a:lnTo>
                <a:lnTo>
                  <a:pt x="732823" y="2357985"/>
                </a:lnTo>
                <a:cubicBezTo>
                  <a:pt x="694647" y="2366358"/>
                  <a:pt x="657274" y="2376017"/>
                  <a:pt x="620808" y="2386892"/>
                </a:cubicBezTo>
                <a:lnTo>
                  <a:pt x="593489" y="2397347"/>
                </a:lnTo>
                <a:lnTo>
                  <a:pt x="560100" y="2394104"/>
                </a:lnTo>
                <a:cubicBezTo>
                  <a:pt x="245501" y="2332644"/>
                  <a:pt x="0" y="1821549"/>
                  <a:pt x="0" y="1200150"/>
                </a:cubicBezTo>
                <a:cubicBezTo>
                  <a:pt x="0" y="537325"/>
                  <a:pt x="279325" y="0"/>
                  <a:pt x="623889"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a:extLst>
              <a:ext uri="{FF2B5EF4-FFF2-40B4-BE49-F238E27FC236}">
                <a16:creationId xmlns:a16="http://schemas.microsoft.com/office/drawing/2014/main" id="{EEB30AFD-07EA-48E1-BA6B-2597CABC090C}"/>
              </a:ext>
            </a:extLst>
          </p:cNvPr>
          <p:cNvSpPr txBox="1"/>
          <p:nvPr/>
        </p:nvSpPr>
        <p:spPr>
          <a:xfrm>
            <a:off x="10596391" y="2037480"/>
            <a:ext cx="1168590"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Than</a:t>
            </a:r>
          </a:p>
        </p:txBody>
      </p:sp>
      <p:sp>
        <p:nvSpPr>
          <p:cNvPr id="39" name="TextBox 38">
            <a:extLst>
              <a:ext uri="{FF2B5EF4-FFF2-40B4-BE49-F238E27FC236}">
                <a16:creationId xmlns:a16="http://schemas.microsoft.com/office/drawing/2014/main" id="{AE5CF825-9B2F-4BF5-8733-69CC582CCBE3}"/>
              </a:ext>
            </a:extLst>
          </p:cNvPr>
          <p:cNvSpPr txBox="1"/>
          <p:nvPr/>
        </p:nvSpPr>
        <p:spPr>
          <a:xfrm>
            <a:off x="6966057" y="3719632"/>
            <a:ext cx="713337"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Sắt</a:t>
            </a:r>
          </a:p>
        </p:txBody>
      </p:sp>
      <p:sp>
        <p:nvSpPr>
          <p:cNvPr id="40" name="TextBox 39">
            <a:extLst>
              <a:ext uri="{FF2B5EF4-FFF2-40B4-BE49-F238E27FC236}">
                <a16:creationId xmlns:a16="http://schemas.microsoft.com/office/drawing/2014/main" id="{6981B4FC-F29A-4DF5-8AB3-8F4B1693990A}"/>
              </a:ext>
            </a:extLst>
          </p:cNvPr>
          <p:cNvSpPr txBox="1"/>
          <p:nvPr/>
        </p:nvSpPr>
        <p:spPr>
          <a:xfrm>
            <a:off x="6474451" y="1219953"/>
            <a:ext cx="1740861"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A-pa-tít</a:t>
            </a:r>
          </a:p>
        </p:txBody>
      </p:sp>
      <p:sp>
        <p:nvSpPr>
          <p:cNvPr id="41" name="TextBox 40">
            <a:extLst>
              <a:ext uri="{FF2B5EF4-FFF2-40B4-BE49-F238E27FC236}">
                <a16:creationId xmlns:a16="http://schemas.microsoft.com/office/drawing/2014/main" id="{1ABB9366-C92B-4542-8BC1-37E76B6A7B6B}"/>
              </a:ext>
            </a:extLst>
          </p:cNvPr>
          <p:cNvSpPr txBox="1"/>
          <p:nvPr/>
        </p:nvSpPr>
        <p:spPr>
          <a:xfrm>
            <a:off x="9918060" y="3424046"/>
            <a:ext cx="1340110"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Bô-xít</a:t>
            </a:r>
          </a:p>
        </p:txBody>
      </p:sp>
      <p:sp>
        <p:nvSpPr>
          <p:cNvPr id="44" name="TextBox 43">
            <a:extLst>
              <a:ext uri="{FF2B5EF4-FFF2-40B4-BE49-F238E27FC236}">
                <a16:creationId xmlns:a16="http://schemas.microsoft.com/office/drawing/2014/main" id="{320380A5-9268-497F-B1CC-D502856C3BAF}"/>
              </a:ext>
            </a:extLst>
          </p:cNvPr>
          <p:cNvSpPr txBox="1"/>
          <p:nvPr/>
        </p:nvSpPr>
        <p:spPr>
          <a:xfrm>
            <a:off x="9918060" y="4956305"/>
            <a:ext cx="1724831" cy="615553"/>
          </a:xfrm>
          <a:prstGeom prst="rect">
            <a:avLst/>
          </a:prstGeom>
          <a:noFill/>
        </p:spPr>
        <p:txBody>
          <a:bodyPr wrap="none" lIns="0" tIns="0" rIns="0" bIns="0" rtlCol="0">
            <a:spAutoFit/>
          </a:bodyPr>
          <a:lstStyle/>
          <a:p>
            <a:pPr algn="l"/>
            <a:r>
              <a:rPr lang="en-US" sz="4000" b="1">
                <a:solidFill>
                  <a:srgbClr val="FF0000"/>
                </a:solidFill>
                <a:latin typeface="Times New Roman" panose="02020603050405020304" pitchFamily="18" charset="0"/>
                <a:cs typeface="Times New Roman" panose="02020603050405020304" pitchFamily="18" charset="0"/>
              </a:rPr>
              <a:t>Dầu mỏ</a:t>
            </a:r>
          </a:p>
        </p:txBody>
      </p:sp>
    </p:spTree>
    <p:extLst>
      <p:ext uri="{BB962C8B-B14F-4D97-AF65-F5344CB8AC3E}">
        <p14:creationId xmlns:p14="http://schemas.microsoft.com/office/powerpoint/2010/main" val="11190924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p:cTn id="19" dur="500" fill="hold"/>
                                        <p:tgtEl>
                                          <p:spTgt spid="22"/>
                                        </p:tgtEl>
                                        <p:attrNameLst>
                                          <p:attrName>ppt_w</p:attrName>
                                        </p:attrNameLst>
                                      </p:cBhvr>
                                      <p:tavLst>
                                        <p:tav tm="0">
                                          <p:val>
                                            <p:fltVal val="0"/>
                                          </p:val>
                                        </p:tav>
                                        <p:tav tm="100000">
                                          <p:val>
                                            <p:strVal val="#ppt_w"/>
                                          </p:val>
                                        </p:tav>
                                      </p:tavLst>
                                    </p:anim>
                                    <p:anim calcmode="lin" valueType="num">
                                      <p:cBhvr>
                                        <p:cTn id="20" dur="500" fill="hold"/>
                                        <p:tgtEl>
                                          <p:spTgt spid="22"/>
                                        </p:tgtEl>
                                        <p:attrNameLst>
                                          <p:attrName>ppt_h</p:attrName>
                                        </p:attrNameLst>
                                      </p:cBhvr>
                                      <p:tavLst>
                                        <p:tav tm="0">
                                          <p:val>
                                            <p:fltVal val="0"/>
                                          </p:val>
                                        </p:tav>
                                        <p:tav tm="100000">
                                          <p:val>
                                            <p:strVal val="#ppt_h"/>
                                          </p:val>
                                        </p:tav>
                                      </p:tavLst>
                                    </p:anim>
                                    <p:animEffect transition="in" filter="fade">
                                      <p:cBhvr>
                                        <p:cTn id="21" dur="500"/>
                                        <p:tgtEl>
                                          <p:spTgt spid="22"/>
                                        </p:tgtEl>
                                      </p:cBhvr>
                                    </p:animEffect>
                                  </p:childTnLst>
                                </p:cTn>
                              </p:par>
                              <p:par>
                                <p:cTn id="22" presetID="53" presetClass="entr" presetSubtype="16"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8"/>
                                        </p:tgtEl>
                                        <p:attrNameLst>
                                          <p:attrName>style.visibility</p:attrName>
                                        </p:attrNameLst>
                                      </p:cBhvr>
                                      <p:to>
                                        <p:strVal val="visible"/>
                                      </p:to>
                                    </p:set>
                                    <p:anim calcmode="lin" valueType="num">
                                      <p:cBhvr>
                                        <p:cTn id="29" dur="500" fill="hold"/>
                                        <p:tgtEl>
                                          <p:spTgt spid="38"/>
                                        </p:tgtEl>
                                        <p:attrNameLst>
                                          <p:attrName>ppt_w</p:attrName>
                                        </p:attrNameLst>
                                      </p:cBhvr>
                                      <p:tavLst>
                                        <p:tav tm="0">
                                          <p:val>
                                            <p:fltVal val="0"/>
                                          </p:val>
                                        </p:tav>
                                        <p:tav tm="100000">
                                          <p:val>
                                            <p:strVal val="#ppt_w"/>
                                          </p:val>
                                        </p:tav>
                                      </p:tavLst>
                                    </p:anim>
                                    <p:anim calcmode="lin" valueType="num">
                                      <p:cBhvr>
                                        <p:cTn id="30" dur="500" fill="hold"/>
                                        <p:tgtEl>
                                          <p:spTgt spid="38"/>
                                        </p:tgtEl>
                                        <p:attrNameLst>
                                          <p:attrName>ppt_h</p:attrName>
                                        </p:attrNameLst>
                                      </p:cBhvr>
                                      <p:tavLst>
                                        <p:tav tm="0">
                                          <p:val>
                                            <p:fltVal val="0"/>
                                          </p:val>
                                        </p:tav>
                                        <p:tav tm="100000">
                                          <p:val>
                                            <p:strVal val="#ppt_h"/>
                                          </p:val>
                                        </p:tav>
                                      </p:tavLst>
                                    </p:anim>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28"/>
                                        </p:tgtEl>
                                      </p:cBhvr>
                                    </p:animEffect>
                                    <p:set>
                                      <p:cBhvr>
                                        <p:cTn id="36" dur="1" fill="hold">
                                          <p:stCondLst>
                                            <p:cond delay="499"/>
                                          </p:stCondLst>
                                        </p:cTn>
                                        <p:tgtEl>
                                          <p:spTgt spid="28"/>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38"/>
                                        </p:tgtEl>
                                      </p:cBhvr>
                                    </p:animEffect>
                                    <p:set>
                                      <p:cBhvr>
                                        <p:cTn id="39" dur="1" fill="hold">
                                          <p:stCondLst>
                                            <p:cond delay="499"/>
                                          </p:stCondLst>
                                        </p:cTn>
                                        <p:tgtEl>
                                          <p:spTgt spid="38"/>
                                        </p:tgtEl>
                                        <p:attrNameLst>
                                          <p:attrName>style.visibility</p:attrName>
                                        </p:attrNameLst>
                                      </p:cBhvr>
                                      <p:to>
                                        <p:strVal val="hidden"/>
                                      </p:to>
                                    </p:set>
                                  </p:childTnLst>
                                </p:cTn>
                              </p:par>
                              <p:par>
                                <p:cTn id="40" presetID="10" presetClass="exit" presetSubtype="0" fill="hold" grpId="1" nodeType="withEffect">
                                  <p:stCondLst>
                                    <p:cond delay="0"/>
                                  </p:stCondLst>
                                  <p:childTnLst>
                                    <p:animEffect transition="out" filter="fade">
                                      <p:cBhvr>
                                        <p:cTn id="41" dur="500"/>
                                        <p:tgtEl>
                                          <p:spTgt spid="2"/>
                                        </p:tgtEl>
                                      </p:cBhvr>
                                    </p:animEffect>
                                    <p:set>
                                      <p:cBhvr>
                                        <p:cTn id="42" dur="1" fill="hold">
                                          <p:stCondLst>
                                            <p:cond delay="499"/>
                                          </p:stCondLst>
                                        </p:cTn>
                                        <p:tgtEl>
                                          <p:spTgt spid="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 calcmode="lin" valueType="num">
                                      <p:cBhvr>
                                        <p:cTn id="47" dur="500" fill="hold"/>
                                        <p:tgtEl>
                                          <p:spTgt spid="11"/>
                                        </p:tgtEl>
                                        <p:attrNameLst>
                                          <p:attrName>ppt_w</p:attrName>
                                        </p:attrNameLst>
                                      </p:cBhvr>
                                      <p:tavLst>
                                        <p:tav tm="0">
                                          <p:val>
                                            <p:fltVal val="0"/>
                                          </p:val>
                                        </p:tav>
                                        <p:tav tm="100000">
                                          <p:val>
                                            <p:strVal val="#ppt_w"/>
                                          </p:val>
                                        </p:tav>
                                      </p:tavLst>
                                    </p:anim>
                                    <p:anim calcmode="lin" valueType="num">
                                      <p:cBhvr>
                                        <p:cTn id="48" dur="500" fill="hold"/>
                                        <p:tgtEl>
                                          <p:spTgt spid="11"/>
                                        </p:tgtEl>
                                        <p:attrNameLst>
                                          <p:attrName>ppt_h</p:attrName>
                                        </p:attrNameLst>
                                      </p:cBhvr>
                                      <p:tavLst>
                                        <p:tav tm="0">
                                          <p:val>
                                            <p:fltVal val="0"/>
                                          </p:val>
                                        </p:tav>
                                        <p:tav tm="100000">
                                          <p:val>
                                            <p:strVal val="#ppt_h"/>
                                          </p:val>
                                        </p:tav>
                                      </p:tavLst>
                                    </p:anim>
                                    <p:animEffect transition="in" filter="fade">
                                      <p:cBhvr>
                                        <p:cTn id="49" dur="500"/>
                                        <p:tgtEl>
                                          <p:spTgt spid="11"/>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ppt_w</p:attrName>
                                        </p:attrNameLst>
                                      </p:cBhvr>
                                      <p:tavLst>
                                        <p:tav tm="0">
                                          <p:val>
                                            <p:fltVal val="0"/>
                                          </p:val>
                                        </p:tav>
                                        <p:tav tm="100000">
                                          <p:val>
                                            <p:strVal val="#ppt_w"/>
                                          </p:val>
                                        </p:tav>
                                      </p:tavLst>
                                    </p:anim>
                                    <p:anim calcmode="lin" valueType="num">
                                      <p:cBhvr>
                                        <p:cTn id="53" dur="500" fill="hold"/>
                                        <p:tgtEl>
                                          <p:spTgt spid="12"/>
                                        </p:tgtEl>
                                        <p:attrNameLst>
                                          <p:attrName>ppt_h</p:attrName>
                                        </p:attrNameLst>
                                      </p:cBhvr>
                                      <p:tavLst>
                                        <p:tav tm="0">
                                          <p:val>
                                            <p:fltVal val="0"/>
                                          </p:val>
                                        </p:tav>
                                        <p:tav tm="100000">
                                          <p:val>
                                            <p:strVal val="#ppt_h"/>
                                          </p:val>
                                        </p:tav>
                                      </p:tavLst>
                                    </p:anim>
                                    <p:animEffect transition="in" filter="fade">
                                      <p:cBhvr>
                                        <p:cTn id="54" dur="500"/>
                                        <p:tgtEl>
                                          <p:spTgt spid="12"/>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 calcmode="lin" valueType="num">
                                      <p:cBhvr>
                                        <p:cTn id="62" dur="500" fill="hold"/>
                                        <p:tgtEl>
                                          <p:spTgt spid="39"/>
                                        </p:tgtEl>
                                        <p:attrNameLst>
                                          <p:attrName>ppt_w</p:attrName>
                                        </p:attrNameLst>
                                      </p:cBhvr>
                                      <p:tavLst>
                                        <p:tav tm="0">
                                          <p:val>
                                            <p:fltVal val="0"/>
                                          </p:val>
                                        </p:tav>
                                        <p:tav tm="100000">
                                          <p:val>
                                            <p:strVal val="#ppt_w"/>
                                          </p:val>
                                        </p:tav>
                                      </p:tavLst>
                                    </p:anim>
                                    <p:anim calcmode="lin" valueType="num">
                                      <p:cBhvr>
                                        <p:cTn id="63" dur="500" fill="hold"/>
                                        <p:tgtEl>
                                          <p:spTgt spid="39"/>
                                        </p:tgtEl>
                                        <p:attrNameLst>
                                          <p:attrName>ppt_h</p:attrName>
                                        </p:attrNameLst>
                                      </p:cBhvr>
                                      <p:tavLst>
                                        <p:tav tm="0">
                                          <p:val>
                                            <p:fltVal val="0"/>
                                          </p:val>
                                        </p:tav>
                                        <p:tav tm="100000">
                                          <p:val>
                                            <p:strVal val="#ppt_h"/>
                                          </p:val>
                                        </p:tav>
                                      </p:tavLst>
                                    </p:anim>
                                    <p:animEffect transition="in" filter="fade">
                                      <p:cBhvr>
                                        <p:cTn id="64" dur="500"/>
                                        <p:tgtEl>
                                          <p:spTgt spid="39"/>
                                        </p:tgtEl>
                                      </p:cBhvr>
                                    </p:animEffect>
                                  </p:childTnLst>
                                </p:cTn>
                              </p:par>
                            </p:childTnLst>
                          </p:cTn>
                        </p:par>
                        <p:par>
                          <p:cTn id="65" fill="hold">
                            <p:stCondLst>
                              <p:cond delay="500"/>
                            </p:stCondLst>
                            <p:childTnLst>
                              <p:par>
                                <p:cTn id="66" presetID="53" presetClass="entr" presetSubtype="16" fill="hold" nodeType="afterEffect">
                                  <p:stCondLst>
                                    <p:cond delay="0"/>
                                  </p:stCondLst>
                                  <p:childTnLst>
                                    <p:set>
                                      <p:cBhvr>
                                        <p:cTn id="67" dur="1" fill="hold">
                                          <p:stCondLst>
                                            <p:cond delay="0"/>
                                          </p:stCondLst>
                                        </p:cTn>
                                        <p:tgtEl>
                                          <p:spTgt spid="29"/>
                                        </p:tgtEl>
                                        <p:attrNameLst>
                                          <p:attrName>style.visibility</p:attrName>
                                        </p:attrNameLst>
                                      </p:cBhvr>
                                      <p:to>
                                        <p:strVal val="visible"/>
                                      </p:to>
                                    </p:set>
                                    <p:anim calcmode="lin" valueType="num">
                                      <p:cBhvr>
                                        <p:cTn id="68" dur="500" fill="hold"/>
                                        <p:tgtEl>
                                          <p:spTgt spid="29"/>
                                        </p:tgtEl>
                                        <p:attrNameLst>
                                          <p:attrName>ppt_w</p:attrName>
                                        </p:attrNameLst>
                                      </p:cBhvr>
                                      <p:tavLst>
                                        <p:tav tm="0">
                                          <p:val>
                                            <p:fltVal val="0"/>
                                          </p:val>
                                        </p:tav>
                                        <p:tav tm="100000">
                                          <p:val>
                                            <p:strVal val="#ppt_w"/>
                                          </p:val>
                                        </p:tav>
                                      </p:tavLst>
                                    </p:anim>
                                    <p:anim calcmode="lin" valueType="num">
                                      <p:cBhvr>
                                        <p:cTn id="69" dur="500" fill="hold"/>
                                        <p:tgtEl>
                                          <p:spTgt spid="29"/>
                                        </p:tgtEl>
                                        <p:attrNameLst>
                                          <p:attrName>ppt_h</p:attrName>
                                        </p:attrNameLst>
                                      </p:cBhvr>
                                      <p:tavLst>
                                        <p:tav tm="0">
                                          <p:val>
                                            <p:fltVal val="0"/>
                                          </p:val>
                                        </p:tav>
                                        <p:tav tm="100000">
                                          <p:val>
                                            <p:strVal val="#ppt_h"/>
                                          </p:val>
                                        </p:tav>
                                      </p:tavLst>
                                    </p:anim>
                                    <p:animEffect transition="in" filter="fade">
                                      <p:cBhvr>
                                        <p:cTn id="70" dur="500"/>
                                        <p:tgtEl>
                                          <p:spTgt spid="29"/>
                                        </p:tgtEl>
                                      </p:cBhvr>
                                    </p:animEffect>
                                  </p:childTnLst>
                                </p:cTn>
                              </p:par>
                              <p:par>
                                <p:cTn id="71" presetID="53" presetClass="entr" presetSubtype="16" fill="hold" nodeType="withEffect">
                                  <p:stCondLst>
                                    <p:cond delay="0"/>
                                  </p:stCondLst>
                                  <p:childTnLst>
                                    <p:set>
                                      <p:cBhvr>
                                        <p:cTn id="72" dur="1" fill="hold">
                                          <p:stCondLst>
                                            <p:cond delay="0"/>
                                          </p:stCondLst>
                                        </p:cTn>
                                        <p:tgtEl>
                                          <p:spTgt spid="32"/>
                                        </p:tgtEl>
                                        <p:attrNameLst>
                                          <p:attrName>style.visibility</p:attrName>
                                        </p:attrNameLst>
                                      </p:cBhvr>
                                      <p:to>
                                        <p:strVal val="visible"/>
                                      </p:to>
                                    </p:set>
                                    <p:anim calcmode="lin" valueType="num">
                                      <p:cBhvr>
                                        <p:cTn id="73" dur="500" fill="hold"/>
                                        <p:tgtEl>
                                          <p:spTgt spid="32"/>
                                        </p:tgtEl>
                                        <p:attrNameLst>
                                          <p:attrName>ppt_w</p:attrName>
                                        </p:attrNameLst>
                                      </p:cBhvr>
                                      <p:tavLst>
                                        <p:tav tm="0">
                                          <p:val>
                                            <p:fltVal val="0"/>
                                          </p:val>
                                        </p:tav>
                                        <p:tav tm="100000">
                                          <p:val>
                                            <p:strVal val="#ppt_w"/>
                                          </p:val>
                                        </p:tav>
                                      </p:tavLst>
                                    </p:anim>
                                    <p:anim calcmode="lin" valueType="num">
                                      <p:cBhvr>
                                        <p:cTn id="74" dur="500" fill="hold"/>
                                        <p:tgtEl>
                                          <p:spTgt spid="32"/>
                                        </p:tgtEl>
                                        <p:attrNameLst>
                                          <p:attrName>ppt_h</p:attrName>
                                        </p:attrNameLst>
                                      </p:cBhvr>
                                      <p:tavLst>
                                        <p:tav tm="0">
                                          <p:val>
                                            <p:fltVal val="0"/>
                                          </p:val>
                                        </p:tav>
                                        <p:tav tm="100000">
                                          <p:val>
                                            <p:strVal val="#ppt_h"/>
                                          </p:val>
                                        </p:tav>
                                      </p:tavLst>
                                    </p:anim>
                                    <p:animEffect transition="in" filter="fade">
                                      <p:cBhvr>
                                        <p:cTn id="75" dur="500"/>
                                        <p:tgtEl>
                                          <p:spTgt spid="32"/>
                                        </p:tgtEl>
                                      </p:cBhvr>
                                    </p:animEffect>
                                  </p:childTnLst>
                                </p:cTn>
                              </p:par>
                              <p:par>
                                <p:cTn id="76" presetID="53" presetClass="entr" presetSubtype="16" fill="hold" nodeType="withEffect">
                                  <p:stCondLst>
                                    <p:cond delay="0"/>
                                  </p:stCondLst>
                                  <p:childTnLst>
                                    <p:set>
                                      <p:cBhvr>
                                        <p:cTn id="77" dur="1" fill="hold">
                                          <p:stCondLst>
                                            <p:cond delay="0"/>
                                          </p:stCondLst>
                                        </p:cTn>
                                        <p:tgtEl>
                                          <p:spTgt spid="30"/>
                                        </p:tgtEl>
                                        <p:attrNameLst>
                                          <p:attrName>style.visibility</p:attrName>
                                        </p:attrNameLst>
                                      </p:cBhvr>
                                      <p:to>
                                        <p:strVal val="visible"/>
                                      </p:to>
                                    </p:set>
                                    <p:anim calcmode="lin" valueType="num">
                                      <p:cBhvr>
                                        <p:cTn id="78" dur="500" fill="hold"/>
                                        <p:tgtEl>
                                          <p:spTgt spid="30"/>
                                        </p:tgtEl>
                                        <p:attrNameLst>
                                          <p:attrName>ppt_w</p:attrName>
                                        </p:attrNameLst>
                                      </p:cBhvr>
                                      <p:tavLst>
                                        <p:tav tm="0">
                                          <p:val>
                                            <p:fltVal val="0"/>
                                          </p:val>
                                        </p:tav>
                                        <p:tav tm="100000">
                                          <p:val>
                                            <p:strVal val="#ppt_w"/>
                                          </p:val>
                                        </p:tav>
                                      </p:tavLst>
                                    </p:anim>
                                    <p:anim calcmode="lin" valueType="num">
                                      <p:cBhvr>
                                        <p:cTn id="79" dur="500" fill="hold"/>
                                        <p:tgtEl>
                                          <p:spTgt spid="30"/>
                                        </p:tgtEl>
                                        <p:attrNameLst>
                                          <p:attrName>ppt_h</p:attrName>
                                        </p:attrNameLst>
                                      </p:cBhvr>
                                      <p:tavLst>
                                        <p:tav tm="0">
                                          <p:val>
                                            <p:fltVal val="0"/>
                                          </p:val>
                                        </p:tav>
                                        <p:tav tm="100000">
                                          <p:val>
                                            <p:strVal val="#ppt_h"/>
                                          </p:val>
                                        </p:tav>
                                      </p:tavLst>
                                    </p:anim>
                                    <p:animEffect transition="in" filter="fade">
                                      <p:cBhvr>
                                        <p:cTn id="80" dur="500"/>
                                        <p:tgtEl>
                                          <p:spTgt spid="30"/>
                                        </p:tgtEl>
                                      </p:cBhvr>
                                    </p:animEffect>
                                  </p:childTnLst>
                                </p:cTn>
                              </p:par>
                            </p:childTnLst>
                          </p:cTn>
                        </p:par>
                        <p:par>
                          <p:cTn id="81" fill="hold">
                            <p:stCondLst>
                              <p:cond delay="1000"/>
                            </p:stCondLst>
                            <p:childTnLst>
                              <p:par>
                                <p:cTn id="82" presetID="53" presetClass="entr" presetSubtype="16" fill="hold" nodeType="afterEffect">
                                  <p:stCondLst>
                                    <p:cond delay="0"/>
                                  </p:stCondLst>
                                  <p:childTnLst>
                                    <p:set>
                                      <p:cBhvr>
                                        <p:cTn id="83" dur="1" fill="hold">
                                          <p:stCondLst>
                                            <p:cond delay="0"/>
                                          </p:stCondLst>
                                        </p:cTn>
                                        <p:tgtEl>
                                          <p:spTgt spid="31"/>
                                        </p:tgtEl>
                                        <p:attrNameLst>
                                          <p:attrName>style.visibility</p:attrName>
                                        </p:attrNameLst>
                                      </p:cBhvr>
                                      <p:to>
                                        <p:strVal val="visible"/>
                                      </p:to>
                                    </p:set>
                                    <p:anim calcmode="lin" valueType="num">
                                      <p:cBhvr>
                                        <p:cTn id="84" dur="500" fill="hold"/>
                                        <p:tgtEl>
                                          <p:spTgt spid="31"/>
                                        </p:tgtEl>
                                        <p:attrNameLst>
                                          <p:attrName>ppt_w</p:attrName>
                                        </p:attrNameLst>
                                      </p:cBhvr>
                                      <p:tavLst>
                                        <p:tav tm="0">
                                          <p:val>
                                            <p:fltVal val="0"/>
                                          </p:val>
                                        </p:tav>
                                        <p:tav tm="100000">
                                          <p:val>
                                            <p:strVal val="#ppt_w"/>
                                          </p:val>
                                        </p:tav>
                                      </p:tavLst>
                                    </p:anim>
                                    <p:anim calcmode="lin" valueType="num">
                                      <p:cBhvr>
                                        <p:cTn id="85" dur="500" fill="hold"/>
                                        <p:tgtEl>
                                          <p:spTgt spid="31"/>
                                        </p:tgtEl>
                                        <p:attrNameLst>
                                          <p:attrName>ppt_h</p:attrName>
                                        </p:attrNameLst>
                                      </p:cBhvr>
                                      <p:tavLst>
                                        <p:tav tm="0">
                                          <p:val>
                                            <p:fltVal val="0"/>
                                          </p:val>
                                        </p:tav>
                                        <p:tav tm="100000">
                                          <p:val>
                                            <p:strVal val="#ppt_h"/>
                                          </p:val>
                                        </p:tav>
                                      </p:tavLst>
                                    </p:anim>
                                    <p:animEffect transition="in" filter="fade">
                                      <p:cBhvr>
                                        <p:cTn id="86" dur="500"/>
                                        <p:tgtEl>
                                          <p:spTgt spid="31"/>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grpId="1" nodeType="clickEffect">
                                  <p:stCondLst>
                                    <p:cond delay="0"/>
                                  </p:stCondLst>
                                  <p:childTnLst>
                                    <p:animEffect transition="out" filter="fade">
                                      <p:cBhvr>
                                        <p:cTn id="90" dur="500"/>
                                        <p:tgtEl>
                                          <p:spTgt spid="11"/>
                                        </p:tgtEl>
                                      </p:cBhvr>
                                    </p:animEffect>
                                    <p:set>
                                      <p:cBhvr>
                                        <p:cTn id="91" dur="1" fill="hold">
                                          <p:stCondLst>
                                            <p:cond delay="499"/>
                                          </p:stCondLst>
                                        </p:cTn>
                                        <p:tgtEl>
                                          <p:spTgt spid="11"/>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2"/>
                                        </p:tgtEl>
                                      </p:cBhvr>
                                    </p:animEffect>
                                    <p:set>
                                      <p:cBhvr>
                                        <p:cTn id="94" dur="1" fill="hold">
                                          <p:stCondLst>
                                            <p:cond delay="499"/>
                                          </p:stCondLst>
                                        </p:cTn>
                                        <p:tgtEl>
                                          <p:spTgt spid="12"/>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0"/>
                                        </p:tgtEl>
                                      </p:cBhvr>
                                    </p:animEffect>
                                    <p:set>
                                      <p:cBhvr>
                                        <p:cTn id="97" dur="1" fill="hold">
                                          <p:stCondLst>
                                            <p:cond delay="499"/>
                                          </p:stCondLst>
                                        </p:cTn>
                                        <p:tgtEl>
                                          <p:spTgt spid="10"/>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29"/>
                                        </p:tgtEl>
                                      </p:cBhvr>
                                    </p:animEffect>
                                    <p:set>
                                      <p:cBhvr>
                                        <p:cTn id="100" dur="1" fill="hold">
                                          <p:stCondLst>
                                            <p:cond delay="499"/>
                                          </p:stCondLst>
                                        </p:cTn>
                                        <p:tgtEl>
                                          <p:spTgt spid="29"/>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30"/>
                                        </p:tgtEl>
                                      </p:cBhvr>
                                    </p:animEffect>
                                    <p:set>
                                      <p:cBhvr>
                                        <p:cTn id="103" dur="1" fill="hold">
                                          <p:stCondLst>
                                            <p:cond delay="499"/>
                                          </p:stCondLst>
                                        </p:cTn>
                                        <p:tgtEl>
                                          <p:spTgt spid="30"/>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32"/>
                                        </p:tgtEl>
                                      </p:cBhvr>
                                    </p:animEffect>
                                    <p:set>
                                      <p:cBhvr>
                                        <p:cTn id="106" dur="1" fill="hold">
                                          <p:stCondLst>
                                            <p:cond delay="499"/>
                                          </p:stCondLst>
                                        </p:cTn>
                                        <p:tgtEl>
                                          <p:spTgt spid="32"/>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31"/>
                                        </p:tgtEl>
                                      </p:cBhvr>
                                    </p:animEffect>
                                    <p:set>
                                      <p:cBhvr>
                                        <p:cTn id="109" dur="1" fill="hold">
                                          <p:stCondLst>
                                            <p:cond delay="499"/>
                                          </p:stCondLst>
                                        </p:cTn>
                                        <p:tgtEl>
                                          <p:spTgt spid="31"/>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39"/>
                                        </p:tgtEl>
                                      </p:cBhvr>
                                    </p:animEffect>
                                    <p:set>
                                      <p:cBhvr>
                                        <p:cTn id="112" dur="1" fill="hold">
                                          <p:stCondLst>
                                            <p:cond delay="499"/>
                                          </p:stCondLst>
                                        </p:cTn>
                                        <p:tgtEl>
                                          <p:spTgt spid="39"/>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53" presetClass="entr" presetSubtype="16" fill="hold" grpId="0" nodeType="clickEffect">
                                  <p:stCondLst>
                                    <p:cond delay="0"/>
                                  </p:stCondLst>
                                  <p:childTnLst>
                                    <p:set>
                                      <p:cBhvr>
                                        <p:cTn id="116" dur="1" fill="hold">
                                          <p:stCondLst>
                                            <p:cond delay="0"/>
                                          </p:stCondLst>
                                        </p:cTn>
                                        <p:tgtEl>
                                          <p:spTgt spid="13"/>
                                        </p:tgtEl>
                                        <p:attrNameLst>
                                          <p:attrName>style.visibility</p:attrName>
                                        </p:attrNameLst>
                                      </p:cBhvr>
                                      <p:to>
                                        <p:strVal val="visible"/>
                                      </p:to>
                                    </p:set>
                                    <p:anim calcmode="lin" valueType="num">
                                      <p:cBhvr>
                                        <p:cTn id="117" dur="500" fill="hold"/>
                                        <p:tgtEl>
                                          <p:spTgt spid="13"/>
                                        </p:tgtEl>
                                        <p:attrNameLst>
                                          <p:attrName>ppt_w</p:attrName>
                                        </p:attrNameLst>
                                      </p:cBhvr>
                                      <p:tavLst>
                                        <p:tav tm="0">
                                          <p:val>
                                            <p:fltVal val="0"/>
                                          </p:val>
                                        </p:tav>
                                        <p:tav tm="100000">
                                          <p:val>
                                            <p:strVal val="#ppt_w"/>
                                          </p:val>
                                        </p:tav>
                                      </p:tavLst>
                                    </p:anim>
                                    <p:anim calcmode="lin" valueType="num">
                                      <p:cBhvr>
                                        <p:cTn id="118" dur="500" fill="hold"/>
                                        <p:tgtEl>
                                          <p:spTgt spid="13"/>
                                        </p:tgtEl>
                                        <p:attrNameLst>
                                          <p:attrName>ppt_h</p:attrName>
                                        </p:attrNameLst>
                                      </p:cBhvr>
                                      <p:tavLst>
                                        <p:tav tm="0">
                                          <p:val>
                                            <p:fltVal val="0"/>
                                          </p:val>
                                        </p:tav>
                                        <p:tav tm="100000">
                                          <p:val>
                                            <p:strVal val="#ppt_h"/>
                                          </p:val>
                                        </p:tav>
                                      </p:tavLst>
                                    </p:anim>
                                    <p:animEffect transition="in" filter="fade">
                                      <p:cBhvr>
                                        <p:cTn id="119" dur="500"/>
                                        <p:tgtEl>
                                          <p:spTgt spid="13"/>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40"/>
                                        </p:tgtEl>
                                        <p:attrNameLst>
                                          <p:attrName>style.visibility</p:attrName>
                                        </p:attrNameLst>
                                      </p:cBhvr>
                                      <p:to>
                                        <p:strVal val="visible"/>
                                      </p:to>
                                    </p:set>
                                    <p:anim calcmode="lin" valueType="num">
                                      <p:cBhvr>
                                        <p:cTn id="122" dur="500" fill="hold"/>
                                        <p:tgtEl>
                                          <p:spTgt spid="40"/>
                                        </p:tgtEl>
                                        <p:attrNameLst>
                                          <p:attrName>ppt_w</p:attrName>
                                        </p:attrNameLst>
                                      </p:cBhvr>
                                      <p:tavLst>
                                        <p:tav tm="0">
                                          <p:val>
                                            <p:fltVal val="0"/>
                                          </p:val>
                                        </p:tav>
                                        <p:tav tm="100000">
                                          <p:val>
                                            <p:strVal val="#ppt_w"/>
                                          </p:val>
                                        </p:tav>
                                      </p:tavLst>
                                    </p:anim>
                                    <p:anim calcmode="lin" valueType="num">
                                      <p:cBhvr>
                                        <p:cTn id="123" dur="500" fill="hold"/>
                                        <p:tgtEl>
                                          <p:spTgt spid="40"/>
                                        </p:tgtEl>
                                        <p:attrNameLst>
                                          <p:attrName>ppt_h</p:attrName>
                                        </p:attrNameLst>
                                      </p:cBhvr>
                                      <p:tavLst>
                                        <p:tav tm="0">
                                          <p:val>
                                            <p:fltVal val="0"/>
                                          </p:val>
                                        </p:tav>
                                        <p:tav tm="100000">
                                          <p:val>
                                            <p:strVal val="#ppt_h"/>
                                          </p:val>
                                        </p:tav>
                                      </p:tavLst>
                                    </p:anim>
                                    <p:animEffect transition="in" filter="fade">
                                      <p:cBhvr>
                                        <p:cTn id="124" dur="500"/>
                                        <p:tgtEl>
                                          <p:spTgt spid="40"/>
                                        </p:tgtEl>
                                      </p:cBhvr>
                                    </p:animEffect>
                                  </p:childTnLst>
                                </p:cTn>
                              </p:par>
                            </p:childTnLst>
                          </p:cTn>
                        </p:par>
                        <p:par>
                          <p:cTn id="125" fill="hold">
                            <p:stCondLst>
                              <p:cond delay="500"/>
                            </p:stCondLst>
                            <p:childTnLst>
                              <p:par>
                                <p:cTn id="126" presetID="53" presetClass="entr" presetSubtype="16" fill="hold" nodeType="afterEffect">
                                  <p:stCondLst>
                                    <p:cond delay="0"/>
                                  </p:stCondLst>
                                  <p:childTnLst>
                                    <p:set>
                                      <p:cBhvr>
                                        <p:cTn id="127" dur="1" fill="hold">
                                          <p:stCondLst>
                                            <p:cond delay="0"/>
                                          </p:stCondLst>
                                        </p:cTn>
                                        <p:tgtEl>
                                          <p:spTgt spid="33"/>
                                        </p:tgtEl>
                                        <p:attrNameLst>
                                          <p:attrName>style.visibility</p:attrName>
                                        </p:attrNameLst>
                                      </p:cBhvr>
                                      <p:to>
                                        <p:strVal val="visible"/>
                                      </p:to>
                                    </p:set>
                                    <p:anim calcmode="lin" valueType="num">
                                      <p:cBhvr>
                                        <p:cTn id="128" dur="500" fill="hold"/>
                                        <p:tgtEl>
                                          <p:spTgt spid="33"/>
                                        </p:tgtEl>
                                        <p:attrNameLst>
                                          <p:attrName>ppt_w</p:attrName>
                                        </p:attrNameLst>
                                      </p:cBhvr>
                                      <p:tavLst>
                                        <p:tav tm="0">
                                          <p:val>
                                            <p:fltVal val="0"/>
                                          </p:val>
                                        </p:tav>
                                        <p:tav tm="100000">
                                          <p:val>
                                            <p:strVal val="#ppt_w"/>
                                          </p:val>
                                        </p:tav>
                                      </p:tavLst>
                                    </p:anim>
                                    <p:anim calcmode="lin" valueType="num">
                                      <p:cBhvr>
                                        <p:cTn id="129" dur="500" fill="hold"/>
                                        <p:tgtEl>
                                          <p:spTgt spid="33"/>
                                        </p:tgtEl>
                                        <p:attrNameLst>
                                          <p:attrName>ppt_h</p:attrName>
                                        </p:attrNameLst>
                                      </p:cBhvr>
                                      <p:tavLst>
                                        <p:tav tm="0">
                                          <p:val>
                                            <p:fltVal val="0"/>
                                          </p:val>
                                        </p:tav>
                                        <p:tav tm="100000">
                                          <p:val>
                                            <p:strVal val="#ppt_h"/>
                                          </p:val>
                                        </p:tav>
                                      </p:tavLst>
                                    </p:anim>
                                    <p:animEffect transition="in" filter="fade">
                                      <p:cBhvr>
                                        <p:cTn id="130" dur="500"/>
                                        <p:tgtEl>
                                          <p:spTgt spid="33"/>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grpId="1" nodeType="clickEffect">
                                  <p:stCondLst>
                                    <p:cond delay="0"/>
                                  </p:stCondLst>
                                  <p:childTnLst>
                                    <p:animEffect transition="out" filter="fade">
                                      <p:cBhvr>
                                        <p:cTn id="134" dur="500"/>
                                        <p:tgtEl>
                                          <p:spTgt spid="13"/>
                                        </p:tgtEl>
                                      </p:cBhvr>
                                    </p:animEffect>
                                    <p:set>
                                      <p:cBhvr>
                                        <p:cTn id="135" dur="1" fill="hold">
                                          <p:stCondLst>
                                            <p:cond delay="499"/>
                                          </p:stCondLst>
                                        </p:cTn>
                                        <p:tgtEl>
                                          <p:spTgt spid="13"/>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40"/>
                                        </p:tgtEl>
                                      </p:cBhvr>
                                    </p:animEffect>
                                    <p:set>
                                      <p:cBhvr>
                                        <p:cTn id="138" dur="1" fill="hold">
                                          <p:stCondLst>
                                            <p:cond delay="499"/>
                                          </p:stCondLst>
                                        </p:cTn>
                                        <p:tgtEl>
                                          <p:spTgt spid="40"/>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500"/>
                                        <p:tgtEl>
                                          <p:spTgt spid="33"/>
                                        </p:tgtEl>
                                      </p:cBhvr>
                                    </p:animEffect>
                                    <p:set>
                                      <p:cBhvr>
                                        <p:cTn id="141" dur="1" fill="hold">
                                          <p:stCondLst>
                                            <p:cond delay="499"/>
                                          </p:stCondLst>
                                        </p:cTn>
                                        <p:tgtEl>
                                          <p:spTgt spid="33"/>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22"/>
                                        </p:tgtEl>
                                      </p:cBhvr>
                                    </p:animEffect>
                                    <p:set>
                                      <p:cBhvr>
                                        <p:cTn id="144" dur="1" fill="hold">
                                          <p:stCondLst>
                                            <p:cond delay="499"/>
                                          </p:stCondLst>
                                        </p:cTn>
                                        <p:tgtEl>
                                          <p:spTgt spid="22"/>
                                        </p:tgtEl>
                                        <p:attrNameLst>
                                          <p:attrName>style.visibility</p:attrName>
                                        </p:attrNameLst>
                                      </p:cBhvr>
                                      <p:to>
                                        <p:strVal val="hidden"/>
                                      </p:to>
                                    </p:set>
                                  </p:childTnLst>
                                </p:cTn>
                              </p:par>
                            </p:childTnLst>
                          </p:cTn>
                        </p:par>
                      </p:childTnLst>
                    </p:cTn>
                  </p:par>
                  <p:par>
                    <p:cTn id="145" fill="hold">
                      <p:stCondLst>
                        <p:cond delay="indefinite"/>
                      </p:stCondLst>
                      <p:childTnLst>
                        <p:par>
                          <p:cTn id="146" fill="hold">
                            <p:stCondLst>
                              <p:cond delay="0"/>
                            </p:stCondLst>
                            <p:childTnLst>
                              <p:par>
                                <p:cTn id="147" presetID="53" presetClass="entr" presetSubtype="16" fill="hold" grpId="0" nodeType="clickEffect">
                                  <p:stCondLst>
                                    <p:cond delay="0"/>
                                  </p:stCondLst>
                                  <p:childTnLst>
                                    <p:set>
                                      <p:cBhvr>
                                        <p:cTn id="148" dur="1" fill="hold">
                                          <p:stCondLst>
                                            <p:cond delay="0"/>
                                          </p:stCondLst>
                                        </p:cTn>
                                        <p:tgtEl>
                                          <p:spTgt spid="14"/>
                                        </p:tgtEl>
                                        <p:attrNameLst>
                                          <p:attrName>style.visibility</p:attrName>
                                        </p:attrNameLst>
                                      </p:cBhvr>
                                      <p:to>
                                        <p:strVal val="visible"/>
                                      </p:to>
                                    </p:set>
                                    <p:anim calcmode="lin" valueType="num">
                                      <p:cBhvr>
                                        <p:cTn id="149" dur="500" fill="hold"/>
                                        <p:tgtEl>
                                          <p:spTgt spid="14"/>
                                        </p:tgtEl>
                                        <p:attrNameLst>
                                          <p:attrName>ppt_w</p:attrName>
                                        </p:attrNameLst>
                                      </p:cBhvr>
                                      <p:tavLst>
                                        <p:tav tm="0">
                                          <p:val>
                                            <p:fltVal val="0"/>
                                          </p:val>
                                        </p:tav>
                                        <p:tav tm="100000">
                                          <p:val>
                                            <p:strVal val="#ppt_w"/>
                                          </p:val>
                                        </p:tav>
                                      </p:tavLst>
                                    </p:anim>
                                    <p:anim calcmode="lin" valueType="num">
                                      <p:cBhvr>
                                        <p:cTn id="150" dur="500" fill="hold"/>
                                        <p:tgtEl>
                                          <p:spTgt spid="14"/>
                                        </p:tgtEl>
                                        <p:attrNameLst>
                                          <p:attrName>ppt_h</p:attrName>
                                        </p:attrNameLst>
                                      </p:cBhvr>
                                      <p:tavLst>
                                        <p:tav tm="0">
                                          <p:val>
                                            <p:fltVal val="0"/>
                                          </p:val>
                                        </p:tav>
                                        <p:tav tm="100000">
                                          <p:val>
                                            <p:strVal val="#ppt_h"/>
                                          </p:val>
                                        </p:tav>
                                      </p:tavLst>
                                    </p:anim>
                                    <p:animEffect transition="in" filter="fade">
                                      <p:cBhvr>
                                        <p:cTn id="151" dur="500"/>
                                        <p:tgtEl>
                                          <p:spTgt spid="14"/>
                                        </p:tgtEl>
                                      </p:cBhvr>
                                    </p:animEffect>
                                  </p:childTnLst>
                                </p:cTn>
                              </p:par>
                            </p:childTnLst>
                          </p:cTn>
                        </p:par>
                      </p:childTnLst>
                    </p:cTn>
                  </p:par>
                  <p:par>
                    <p:cTn id="152" fill="hold">
                      <p:stCondLst>
                        <p:cond delay="indefinite"/>
                      </p:stCondLst>
                      <p:childTnLst>
                        <p:par>
                          <p:cTn id="153" fill="hold">
                            <p:stCondLst>
                              <p:cond delay="0"/>
                            </p:stCondLst>
                            <p:childTnLst>
                              <p:par>
                                <p:cTn id="154" presetID="53" presetClass="entr" presetSubtype="16" fill="hold" nodeType="clickEffect">
                                  <p:stCondLst>
                                    <p:cond delay="0"/>
                                  </p:stCondLst>
                                  <p:childTnLst>
                                    <p:set>
                                      <p:cBhvr>
                                        <p:cTn id="155" dur="1" fill="hold">
                                          <p:stCondLst>
                                            <p:cond delay="0"/>
                                          </p:stCondLst>
                                        </p:cTn>
                                        <p:tgtEl>
                                          <p:spTgt spid="16"/>
                                        </p:tgtEl>
                                        <p:attrNameLst>
                                          <p:attrName>style.visibility</p:attrName>
                                        </p:attrNameLst>
                                      </p:cBhvr>
                                      <p:to>
                                        <p:strVal val="visible"/>
                                      </p:to>
                                    </p:set>
                                    <p:anim calcmode="lin" valueType="num">
                                      <p:cBhvr>
                                        <p:cTn id="156" dur="500" fill="hold"/>
                                        <p:tgtEl>
                                          <p:spTgt spid="16"/>
                                        </p:tgtEl>
                                        <p:attrNameLst>
                                          <p:attrName>ppt_w</p:attrName>
                                        </p:attrNameLst>
                                      </p:cBhvr>
                                      <p:tavLst>
                                        <p:tav tm="0">
                                          <p:val>
                                            <p:fltVal val="0"/>
                                          </p:val>
                                        </p:tav>
                                        <p:tav tm="100000">
                                          <p:val>
                                            <p:strVal val="#ppt_w"/>
                                          </p:val>
                                        </p:tav>
                                      </p:tavLst>
                                    </p:anim>
                                    <p:anim calcmode="lin" valueType="num">
                                      <p:cBhvr>
                                        <p:cTn id="157" dur="500" fill="hold"/>
                                        <p:tgtEl>
                                          <p:spTgt spid="16"/>
                                        </p:tgtEl>
                                        <p:attrNameLst>
                                          <p:attrName>ppt_h</p:attrName>
                                        </p:attrNameLst>
                                      </p:cBhvr>
                                      <p:tavLst>
                                        <p:tav tm="0">
                                          <p:val>
                                            <p:fltVal val="0"/>
                                          </p:val>
                                        </p:tav>
                                        <p:tav tm="100000">
                                          <p:val>
                                            <p:strVal val="#ppt_h"/>
                                          </p:val>
                                        </p:tav>
                                      </p:tavLst>
                                    </p:anim>
                                    <p:animEffect transition="in" filter="fade">
                                      <p:cBhvr>
                                        <p:cTn id="158" dur="500"/>
                                        <p:tgtEl>
                                          <p:spTgt spid="16"/>
                                        </p:tgtEl>
                                      </p:cBhvr>
                                    </p:animEffect>
                                  </p:childTnLst>
                                </p:cTn>
                              </p:par>
                            </p:childTnLst>
                          </p:cTn>
                        </p:par>
                      </p:childTnLst>
                    </p:cTn>
                  </p:par>
                  <p:par>
                    <p:cTn id="159" fill="hold">
                      <p:stCondLst>
                        <p:cond delay="indefinite"/>
                      </p:stCondLst>
                      <p:childTnLst>
                        <p:par>
                          <p:cTn id="160" fill="hold">
                            <p:stCondLst>
                              <p:cond delay="0"/>
                            </p:stCondLst>
                            <p:childTnLst>
                              <p:par>
                                <p:cTn id="161" presetID="53" presetClass="entr" presetSubtype="16" fill="hold" nodeType="clickEffect">
                                  <p:stCondLst>
                                    <p:cond delay="0"/>
                                  </p:stCondLst>
                                  <p:childTnLst>
                                    <p:set>
                                      <p:cBhvr>
                                        <p:cTn id="162" dur="1" fill="hold">
                                          <p:stCondLst>
                                            <p:cond delay="0"/>
                                          </p:stCondLst>
                                        </p:cTn>
                                        <p:tgtEl>
                                          <p:spTgt spid="37"/>
                                        </p:tgtEl>
                                        <p:attrNameLst>
                                          <p:attrName>style.visibility</p:attrName>
                                        </p:attrNameLst>
                                      </p:cBhvr>
                                      <p:to>
                                        <p:strVal val="visible"/>
                                      </p:to>
                                    </p:set>
                                    <p:anim calcmode="lin" valueType="num">
                                      <p:cBhvr>
                                        <p:cTn id="163" dur="500" fill="hold"/>
                                        <p:tgtEl>
                                          <p:spTgt spid="37"/>
                                        </p:tgtEl>
                                        <p:attrNameLst>
                                          <p:attrName>ppt_w</p:attrName>
                                        </p:attrNameLst>
                                      </p:cBhvr>
                                      <p:tavLst>
                                        <p:tav tm="0">
                                          <p:val>
                                            <p:fltVal val="0"/>
                                          </p:val>
                                        </p:tav>
                                        <p:tav tm="100000">
                                          <p:val>
                                            <p:strVal val="#ppt_w"/>
                                          </p:val>
                                        </p:tav>
                                      </p:tavLst>
                                    </p:anim>
                                    <p:anim calcmode="lin" valueType="num">
                                      <p:cBhvr>
                                        <p:cTn id="164" dur="500" fill="hold"/>
                                        <p:tgtEl>
                                          <p:spTgt spid="37"/>
                                        </p:tgtEl>
                                        <p:attrNameLst>
                                          <p:attrName>ppt_h</p:attrName>
                                        </p:attrNameLst>
                                      </p:cBhvr>
                                      <p:tavLst>
                                        <p:tav tm="0">
                                          <p:val>
                                            <p:fltVal val="0"/>
                                          </p:val>
                                        </p:tav>
                                        <p:tav tm="100000">
                                          <p:val>
                                            <p:strVal val="#ppt_h"/>
                                          </p:val>
                                        </p:tav>
                                      </p:tavLst>
                                    </p:anim>
                                    <p:animEffect transition="in" filter="fade">
                                      <p:cBhvr>
                                        <p:cTn id="165" dur="500"/>
                                        <p:tgtEl>
                                          <p:spTgt spid="37"/>
                                        </p:tgtEl>
                                      </p:cBhvr>
                                    </p:animEffect>
                                  </p:childTnLst>
                                </p:cTn>
                              </p:par>
                              <p:par>
                                <p:cTn id="166" presetID="53" presetClass="entr" presetSubtype="16" fill="hold" grpId="0" nodeType="withEffect">
                                  <p:stCondLst>
                                    <p:cond delay="0"/>
                                  </p:stCondLst>
                                  <p:childTnLst>
                                    <p:set>
                                      <p:cBhvr>
                                        <p:cTn id="167" dur="1" fill="hold">
                                          <p:stCondLst>
                                            <p:cond delay="0"/>
                                          </p:stCondLst>
                                        </p:cTn>
                                        <p:tgtEl>
                                          <p:spTgt spid="41"/>
                                        </p:tgtEl>
                                        <p:attrNameLst>
                                          <p:attrName>style.visibility</p:attrName>
                                        </p:attrNameLst>
                                      </p:cBhvr>
                                      <p:to>
                                        <p:strVal val="visible"/>
                                      </p:to>
                                    </p:set>
                                    <p:anim calcmode="lin" valueType="num">
                                      <p:cBhvr>
                                        <p:cTn id="168" dur="500" fill="hold"/>
                                        <p:tgtEl>
                                          <p:spTgt spid="41"/>
                                        </p:tgtEl>
                                        <p:attrNameLst>
                                          <p:attrName>ppt_w</p:attrName>
                                        </p:attrNameLst>
                                      </p:cBhvr>
                                      <p:tavLst>
                                        <p:tav tm="0">
                                          <p:val>
                                            <p:fltVal val="0"/>
                                          </p:val>
                                        </p:tav>
                                        <p:tav tm="100000">
                                          <p:val>
                                            <p:strVal val="#ppt_w"/>
                                          </p:val>
                                        </p:tav>
                                      </p:tavLst>
                                    </p:anim>
                                    <p:anim calcmode="lin" valueType="num">
                                      <p:cBhvr>
                                        <p:cTn id="169" dur="500" fill="hold"/>
                                        <p:tgtEl>
                                          <p:spTgt spid="41"/>
                                        </p:tgtEl>
                                        <p:attrNameLst>
                                          <p:attrName>ppt_h</p:attrName>
                                        </p:attrNameLst>
                                      </p:cBhvr>
                                      <p:tavLst>
                                        <p:tav tm="0">
                                          <p:val>
                                            <p:fltVal val="0"/>
                                          </p:val>
                                        </p:tav>
                                        <p:tav tm="100000">
                                          <p:val>
                                            <p:strVal val="#ppt_h"/>
                                          </p:val>
                                        </p:tav>
                                      </p:tavLst>
                                    </p:anim>
                                    <p:animEffect transition="in" filter="fade">
                                      <p:cBhvr>
                                        <p:cTn id="170" dur="500"/>
                                        <p:tgtEl>
                                          <p:spTgt spid="41"/>
                                        </p:tgtEl>
                                      </p:cBhvr>
                                    </p:animEffect>
                                  </p:childTnLst>
                                </p:cTn>
                              </p:par>
                            </p:childTnLst>
                          </p:cTn>
                        </p:par>
                      </p:childTnLst>
                    </p:cTn>
                  </p:par>
                  <p:par>
                    <p:cTn id="171" fill="hold">
                      <p:stCondLst>
                        <p:cond delay="indefinite"/>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500"/>
                                        <p:tgtEl>
                                          <p:spTgt spid="37"/>
                                        </p:tgtEl>
                                      </p:cBhvr>
                                    </p:animEffect>
                                    <p:set>
                                      <p:cBhvr>
                                        <p:cTn id="175" dur="1" fill="hold">
                                          <p:stCondLst>
                                            <p:cond delay="499"/>
                                          </p:stCondLst>
                                        </p:cTn>
                                        <p:tgtEl>
                                          <p:spTgt spid="37"/>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41"/>
                                        </p:tgtEl>
                                      </p:cBhvr>
                                    </p:animEffect>
                                    <p:set>
                                      <p:cBhvr>
                                        <p:cTn id="178" dur="1" fill="hold">
                                          <p:stCondLst>
                                            <p:cond delay="499"/>
                                          </p:stCondLst>
                                        </p:cTn>
                                        <p:tgtEl>
                                          <p:spTgt spid="41"/>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14"/>
                                        </p:tgtEl>
                                      </p:cBhvr>
                                    </p:animEffect>
                                    <p:set>
                                      <p:cBhvr>
                                        <p:cTn id="181" dur="1" fill="hold">
                                          <p:stCondLst>
                                            <p:cond delay="499"/>
                                          </p:stCondLst>
                                        </p:cTn>
                                        <p:tgtEl>
                                          <p:spTgt spid="14"/>
                                        </p:tgtEl>
                                        <p:attrNameLst>
                                          <p:attrName>style.visibility</p:attrName>
                                        </p:attrNameLst>
                                      </p:cBhvr>
                                      <p:to>
                                        <p:strVal val="hidden"/>
                                      </p:to>
                                    </p:set>
                                  </p:childTnLst>
                                </p:cTn>
                              </p:par>
                            </p:childTnLst>
                          </p:cTn>
                        </p:par>
                      </p:childTnLst>
                    </p:cTn>
                  </p:par>
                  <p:par>
                    <p:cTn id="182" fill="hold">
                      <p:stCondLst>
                        <p:cond delay="indefinite"/>
                      </p:stCondLst>
                      <p:childTnLst>
                        <p:par>
                          <p:cTn id="183" fill="hold">
                            <p:stCondLst>
                              <p:cond delay="0"/>
                            </p:stCondLst>
                            <p:childTnLst>
                              <p:par>
                                <p:cTn id="184" presetID="53" presetClass="entr" presetSubtype="16" fill="hold" grpId="0" nodeType="clickEffect">
                                  <p:stCondLst>
                                    <p:cond delay="0"/>
                                  </p:stCondLst>
                                  <p:childTnLst>
                                    <p:set>
                                      <p:cBhvr>
                                        <p:cTn id="185" dur="1" fill="hold">
                                          <p:stCondLst>
                                            <p:cond delay="0"/>
                                          </p:stCondLst>
                                        </p:cTn>
                                        <p:tgtEl>
                                          <p:spTgt spid="15"/>
                                        </p:tgtEl>
                                        <p:attrNameLst>
                                          <p:attrName>style.visibility</p:attrName>
                                        </p:attrNameLst>
                                      </p:cBhvr>
                                      <p:to>
                                        <p:strVal val="visible"/>
                                      </p:to>
                                    </p:set>
                                    <p:anim calcmode="lin" valueType="num">
                                      <p:cBhvr>
                                        <p:cTn id="186" dur="500" fill="hold"/>
                                        <p:tgtEl>
                                          <p:spTgt spid="15"/>
                                        </p:tgtEl>
                                        <p:attrNameLst>
                                          <p:attrName>ppt_w</p:attrName>
                                        </p:attrNameLst>
                                      </p:cBhvr>
                                      <p:tavLst>
                                        <p:tav tm="0">
                                          <p:val>
                                            <p:fltVal val="0"/>
                                          </p:val>
                                        </p:tav>
                                        <p:tav tm="100000">
                                          <p:val>
                                            <p:strVal val="#ppt_w"/>
                                          </p:val>
                                        </p:tav>
                                      </p:tavLst>
                                    </p:anim>
                                    <p:anim calcmode="lin" valueType="num">
                                      <p:cBhvr>
                                        <p:cTn id="187" dur="500" fill="hold"/>
                                        <p:tgtEl>
                                          <p:spTgt spid="15"/>
                                        </p:tgtEl>
                                        <p:attrNameLst>
                                          <p:attrName>ppt_h</p:attrName>
                                        </p:attrNameLst>
                                      </p:cBhvr>
                                      <p:tavLst>
                                        <p:tav tm="0">
                                          <p:val>
                                            <p:fltVal val="0"/>
                                          </p:val>
                                        </p:tav>
                                        <p:tav tm="100000">
                                          <p:val>
                                            <p:strVal val="#ppt_h"/>
                                          </p:val>
                                        </p:tav>
                                      </p:tavLst>
                                    </p:anim>
                                    <p:animEffect transition="in" filter="fade">
                                      <p:cBhvr>
                                        <p:cTn id="188" dur="500"/>
                                        <p:tgtEl>
                                          <p:spTgt spid="15"/>
                                        </p:tgtEl>
                                      </p:cBhvr>
                                    </p:animEffect>
                                  </p:childTnLst>
                                </p:cTn>
                              </p:par>
                            </p:childTnLst>
                          </p:cTn>
                        </p:par>
                      </p:childTnLst>
                    </p:cTn>
                  </p:par>
                  <p:par>
                    <p:cTn id="189" fill="hold">
                      <p:stCondLst>
                        <p:cond delay="indefinite"/>
                      </p:stCondLst>
                      <p:childTnLst>
                        <p:par>
                          <p:cTn id="190" fill="hold">
                            <p:stCondLst>
                              <p:cond delay="0"/>
                            </p:stCondLst>
                            <p:childTnLst>
                              <p:par>
                                <p:cTn id="191" presetID="53" presetClass="entr" presetSubtype="16" fill="hold" nodeType="clickEffect">
                                  <p:stCondLst>
                                    <p:cond delay="0"/>
                                  </p:stCondLst>
                                  <p:childTnLst>
                                    <p:set>
                                      <p:cBhvr>
                                        <p:cTn id="192" dur="1" fill="hold">
                                          <p:stCondLst>
                                            <p:cond delay="0"/>
                                          </p:stCondLst>
                                        </p:cTn>
                                        <p:tgtEl>
                                          <p:spTgt spid="35"/>
                                        </p:tgtEl>
                                        <p:attrNameLst>
                                          <p:attrName>style.visibility</p:attrName>
                                        </p:attrNameLst>
                                      </p:cBhvr>
                                      <p:to>
                                        <p:strVal val="visible"/>
                                      </p:to>
                                    </p:set>
                                    <p:anim calcmode="lin" valueType="num">
                                      <p:cBhvr>
                                        <p:cTn id="193" dur="500" fill="hold"/>
                                        <p:tgtEl>
                                          <p:spTgt spid="35"/>
                                        </p:tgtEl>
                                        <p:attrNameLst>
                                          <p:attrName>ppt_w</p:attrName>
                                        </p:attrNameLst>
                                      </p:cBhvr>
                                      <p:tavLst>
                                        <p:tav tm="0">
                                          <p:val>
                                            <p:fltVal val="0"/>
                                          </p:val>
                                        </p:tav>
                                        <p:tav tm="100000">
                                          <p:val>
                                            <p:strVal val="#ppt_w"/>
                                          </p:val>
                                        </p:tav>
                                      </p:tavLst>
                                    </p:anim>
                                    <p:anim calcmode="lin" valueType="num">
                                      <p:cBhvr>
                                        <p:cTn id="194" dur="500" fill="hold"/>
                                        <p:tgtEl>
                                          <p:spTgt spid="35"/>
                                        </p:tgtEl>
                                        <p:attrNameLst>
                                          <p:attrName>ppt_h</p:attrName>
                                        </p:attrNameLst>
                                      </p:cBhvr>
                                      <p:tavLst>
                                        <p:tav tm="0">
                                          <p:val>
                                            <p:fltVal val="0"/>
                                          </p:val>
                                        </p:tav>
                                        <p:tav tm="100000">
                                          <p:val>
                                            <p:strVal val="#ppt_h"/>
                                          </p:val>
                                        </p:tav>
                                      </p:tavLst>
                                    </p:anim>
                                    <p:animEffect transition="in" filter="fade">
                                      <p:cBhvr>
                                        <p:cTn id="195" dur="500"/>
                                        <p:tgtEl>
                                          <p:spTgt spid="35"/>
                                        </p:tgtEl>
                                      </p:cBhvr>
                                    </p:animEffect>
                                  </p:childTnLst>
                                </p:cTn>
                              </p:par>
                              <p:par>
                                <p:cTn id="196" presetID="53" presetClass="entr" presetSubtype="16" fill="hold" grpId="0" nodeType="withEffect">
                                  <p:stCondLst>
                                    <p:cond delay="0"/>
                                  </p:stCondLst>
                                  <p:childTnLst>
                                    <p:set>
                                      <p:cBhvr>
                                        <p:cTn id="197" dur="1" fill="hold">
                                          <p:stCondLst>
                                            <p:cond delay="0"/>
                                          </p:stCondLst>
                                        </p:cTn>
                                        <p:tgtEl>
                                          <p:spTgt spid="44"/>
                                        </p:tgtEl>
                                        <p:attrNameLst>
                                          <p:attrName>style.visibility</p:attrName>
                                        </p:attrNameLst>
                                      </p:cBhvr>
                                      <p:to>
                                        <p:strVal val="visible"/>
                                      </p:to>
                                    </p:set>
                                    <p:anim calcmode="lin" valueType="num">
                                      <p:cBhvr>
                                        <p:cTn id="198" dur="500" fill="hold"/>
                                        <p:tgtEl>
                                          <p:spTgt spid="44"/>
                                        </p:tgtEl>
                                        <p:attrNameLst>
                                          <p:attrName>ppt_w</p:attrName>
                                        </p:attrNameLst>
                                      </p:cBhvr>
                                      <p:tavLst>
                                        <p:tav tm="0">
                                          <p:val>
                                            <p:fltVal val="0"/>
                                          </p:val>
                                        </p:tav>
                                        <p:tav tm="100000">
                                          <p:val>
                                            <p:strVal val="#ppt_w"/>
                                          </p:val>
                                        </p:tav>
                                      </p:tavLst>
                                    </p:anim>
                                    <p:anim calcmode="lin" valueType="num">
                                      <p:cBhvr>
                                        <p:cTn id="199" dur="500" fill="hold"/>
                                        <p:tgtEl>
                                          <p:spTgt spid="44"/>
                                        </p:tgtEl>
                                        <p:attrNameLst>
                                          <p:attrName>ppt_h</p:attrName>
                                        </p:attrNameLst>
                                      </p:cBhvr>
                                      <p:tavLst>
                                        <p:tav tm="0">
                                          <p:val>
                                            <p:fltVal val="0"/>
                                          </p:val>
                                        </p:tav>
                                        <p:tav tm="100000">
                                          <p:val>
                                            <p:strVal val="#ppt_h"/>
                                          </p:val>
                                        </p:tav>
                                      </p:tavLst>
                                    </p:anim>
                                    <p:animEffect transition="in" filter="fade">
                                      <p:cBhvr>
                                        <p:cTn id="200"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2"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38" grpId="0"/>
      <p:bldP spid="38" grpId="1"/>
      <p:bldP spid="39" grpId="0"/>
      <p:bldP spid="39" grpId="1"/>
      <p:bldP spid="40" grpId="0"/>
      <p:bldP spid="40" grpId="1"/>
      <p:bldP spid="41" grpId="0"/>
      <p:bldP spid="41" grpId="1"/>
      <p:bldP spid="4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4EFB4-B754-4885-6E16-59EAC41AFE50}"/>
              </a:ext>
            </a:extLst>
          </p:cNvPr>
          <p:cNvSpPr>
            <a:spLocks noGrp="1"/>
          </p:cNvSpPr>
          <p:nvPr>
            <p:ph type="title"/>
          </p:nvPr>
        </p:nvSpPr>
        <p:spPr/>
        <p:txBody>
          <a:bodyPr/>
          <a:lstStyle/>
          <a:p>
            <a:endParaRPr lang="en-US"/>
          </a:p>
        </p:txBody>
      </p:sp>
      <p:pic>
        <p:nvPicPr>
          <p:cNvPr id="6" name="图片 7">
            <a:extLst>
              <a:ext uri="{FF2B5EF4-FFF2-40B4-BE49-F238E27FC236}">
                <a16:creationId xmlns:a16="http://schemas.microsoft.com/office/drawing/2014/main" id="{E1654F74-B77A-ADB2-94B3-09C61AC7307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4303" y="2175859"/>
            <a:ext cx="2374900"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nhạc  1.mp4">
            <a:hlinkClick r:id="" action="ppaction://media"/>
            <a:extLst>
              <a:ext uri="{FF2B5EF4-FFF2-40B4-BE49-F238E27FC236}">
                <a16:creationId xmlns:a16="http://schemas.microsoft.com/office/drawing/2014/main" id="{A7AED3F3-E6BD-98AA-FB5E-42F8BB3A716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124790" y="5481034"/>
            <a:ext cx="114300" cy="6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矩形 7">
            <a:extLst>
              <a:ext uri="{FF2B5EF4-FFF2-40B4-BE49-F238E27FC236}">
                <a16:creationId xmlns:a16="http://schemas.microsoft.com/office/drawing/2014/main" id="{0697CA69-20F3-9BBE-2472-428DD88B242E}"/>
              </a:ext>
            </a:extLst>
          </p:cNvPr>
          <p:cNvSpPr/>
          <p:nvPr/>
        </p:nvSpPr>
        <p:spPr>
          <a:xfrm>
            <a:off x="1475874" y="150743"/>
            <a:ext cx="10849003" cy="1754326"/>
          </a:xfrm>
          <a:prstGeom prst="rect">
            <a:avLst/>
          </a:prstGeom>
          <a:noFill/>
          <a:ln>
            <a:noFill/>
          </a:ln>
        </p:spPr>
        <p:style>
          <a:lnRef idx="1">
            <a:schemeClr val="accent5"/>
          </a:lnRef>
          <a:fillRef idx="2">
            <a:schemeClr val="accent5"/>
          </a:fillRef>
          <a:effectRef idx="1">
            <a:schemeClr val="accent5"/>
          </a:effectRef>
          <a:fontRef idx="minor">
            <a:schemeClr val="dk1"/>
          </a:fontRef>
        </p:style>
        <p:txBody>
          <a:bodyPr wrap="square">
            <a:spAutoFit/>
          </a:bodyPr>
          <a:lstStyle/>
          <a:p>
            <a:pPr algn="ctr"/>
            <a:r>
              <a:rPr lang="en-US" altLang="zh-CN" sz="5400" b="1" dirty="0">
                <a:solidFill>
                  <a:schemeClr val="accent5">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KHỞI ĐỘNG</a:t>
            </a:r>
          </a:p>
          <a:p>
            <a:r>
              <a:rPr lang="en-US" altLang="zh-CN" sz="5400" b="1" dirty="0">
                <a:solidFill>
                  <a:schemeClr val="accent5">
                    <a:lumMod val="75000"/>
                  </a:schemeClr>
                </a:solidFill>
                <a:latin typeface="Times New Roman" panose="02020603050405020304" pitchFamily="18" charset="0"/>
                <a:ea typeface="微软雅黑" panose="020B0503020204020204" pitchFamily="34" charset="-122"/>
                <a:cs typeface="Times New Roman" panose="02020603050405020304" pitchFamily="18" charset="0"/>
              </a:rPr>
              <a:t>DÂN VŨ: VIỆT NAM ƠI</a:t>
            </a:r>
            <a:endParaRPr lang="zh-CN" altLang="en-US" sz="5400" b="1" dirty="0">
              <a:solidFill>
                <a:schemeClr val="accent5">
                  <a:lumMod val="7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7" name="Nhảy Dân Vũ Việt Nam Ơi - HLV KIM HOÀN.">
            <a:hlinkClick r:id="" action="ppaction://media"/>
            <a:extLst>
              <a:ext uri="{FF2B5EF4-FFF2-40B4-BE49-F238E27FC236}">
                <a16:creationId xmlns:a16="http://schemas.microsoft.com/office/drawing/2014/main" id="{56945FEA-2B58-A969-2A4C-70C69F8498D1}"/>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85799" y="1905069"/>
            <a:ext cx="10849003" cy="4572000"/>
          </a:xfrm>
          <a:prstGeom prst="rect">
            <a:avLst/>
          </a:prstGeom>
        </p:spPr>
      </p:pic>
    </p:spTree>
    <p:extLst>
      <p:ext uri="{BB962C8B-B14F-4D97-AF65-F5344CB8AC3E}">
        <p14:creationId xmlns:p14="http://schemas.microsoft.com/office/powerpoint/2010/main" val="770970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59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37461">
            <a:off x="8150298" y="927877"/>
            <a:ext cx="3733895" cy="2902555"/>
          </a:xfrm>
          <a:prstGeom prst="rect">
            <a:avLst/>
          </a:prstGeom>
        </p:spPr>
      </p:pic>
      <p:sp>
        <p:nvSpPr>
          <p:cNvPr id="12" name="TextBox 11">
            <a:extLst>
              <a:ext uri="{FF2B5EF4-FFF2-40B4-BE49-F238E27FC236}">
                <a16:creationId xmlns:a16="http://schemas.microsoft.com/office/drawing/2014/main" id="{8AEB09F9-CE21-4EC7-9092-2A4CF94A4985}"/>
              </a:ext>
            </a:extLst>
          </p:cNvPr>
          <p:cNvSpPr txBox="1"/>
          <p:nvPr/>
        </p:nvSpPr>
        <p:spPr>
          <a:xfrm>
            <a:off x="4994886" y="922766"/>
            <a:ext cx="2874327" cy="1754326"/>
          </a:xfrm>
          <a:prstGeom prst="rect">
            <a:avLst/>
          </a:prstGeom>
          <a:noFill/>
        </p:spPr>
        <p:txBody>
          <a:bodyPr wrap="square">
            <a:spAutoFit/>
          </a:bodyPr>
          <a:lstStyle/>
          <a:p>
            <a:pPr algn="ctr" eaLnBrk="1" hangingPunct="1">
              <a:spcBef>
                <a:spcPct val="0"/>
              </a:spcBef>
              <a:buFontTx/>
              <a:buNone/>
            </a:pPr>
            <a:r>
              <a:rPr lang="en-US" altLang="en-US" sz="3600" dirty="0" err="1">
                <a:solidFill>
                  <a:srgbClr val="C00000"/>
                </a:solidFill>
                <a:latin typeface="Times New Roman" panose="02020603050405020304" pitchFamily="18" charset="0"/>
                <a:cs typeface="Times New Roman" panose="02020603050405020304" pitchFamily="18" charset="0"/>
              </a:rPr>
              <a:t>Khoáng</a:t>
            </a:r>
            <a:r>
              <a:rPr lang="en-US" altLang="en-US" sz="3600" dirty="0">
                <a:solidFill>
                  <a:srgbClr val="C00000"/>
                </a:solidFill>
                <a:latin typeface="Times New Roman" panose="02020603050405020304" pitchFamily="18" charset="0"/>
                <a:cs typeface="Times New Roman" panose="02020603050405020304" pitchFamily="18" charset="0"/>
              </a:rPr>
              <a:t> </a:t>
            </a:r>
            <a:r>
              <a:rPr lang="en-US" altLang="en-US" sz="3600" dirty="0" err="1">
                <a:solidFill>
                  <a:srgbClr val="C00000"/>
                </a:solidFill>
                <a:latin typeface="Times New Roman" panose="02020603050405020304" pitchFamily="18" charset="0"/>
                <a:cs typeface="Times New Roman" panose="02020603050405020304" pitchFamily="18" charset="0"/>
              </a:rPr>
              <a:t>sản</a:t>
            </a:r>
            <a:r>
              <a:rPr lang="en-US" altLang="en-US" sz="3600" dirty="0">
                <a:solidFill>
                  <a:srgbClr val="C00000"/>
                </a:solidFill>
                <a:latin typeface="Times New Roman" panose="02020603050405020304" pitchFamily="18" charset="0"/>
                <a:cs typeface="Times New Roman" panose="02020603050405020304" pitchFamily="18" charset="0"/>
              </a:rPr>
              <a:t> </a:t>
            </a:r>
            <a:r>
              <a:rPr lang="en-US" altLang="en-US" sz="3600" dirty="0" err="1">
                <a:solidFill>
                  <a:srgbClr val="C00000"/>
                </a:solidFill>
                <a:latin typeface="Times New Roman" panose="02020603050405020304" pitchFamily="18" charset="0"/>
                <a:cs typeface="Times New Roman" panose="02020603050405020304" pitchFamily="18" charset="0"/>
              </a:rPr>
              <a:t>được</a:t>
            </a:r>
            <a:r>
              <a:rPr lang="en-US" altLang="en-US" sz="3600" dirty="0">
                <a:solidFill>
                  <a:srgbClr val="C00000"/>
                </a:solidFill>
                <a:latin typeface="Times New Roman" panose="02020603050405020304" pitchFamily="18" charset="0"/>
                <a:cs typeface="Times New Roman" panose="02020603050405020304" pitchFamily="18" charset="0"/>
              </a:rPr>
              <a:t> </a:t>
            </a:r>
            <a:r>
              <a:rPr lang="en-US" altLang="en-US" sz="3600" dirty="0" err="1">
                <a:solidFill>
                  <a:srgbClr val="C00000"/>
                </a:solidFill>
                <a:latin typeface="Times New Roman" panose="02020603050405020304" pitchFamily="18" charset="0"/>
                <a:cs typeface="Times New Roman" panose="02020603050405020304" pitchFamily="18" charset="0"/>
              </a:rPr>
              <a:t>dùng</a:t>
            </a:r>
            <a:r>
              <a:rPr lang="en-US" altLang="en-US" sz="3600" dirty="0">
                <a:solidFill>
                  <a:srgbClr val="C00000"/>
                </a:solidFill>
                <a:latin typeface="Times New Roman" panose="02020603050405020304" pitchFamily="18" charset="0"/>
                <a:cs typeface="Times New Roman" panose="02020603050405020304" pitchFamily="18" charset="0"/>
              </a:rPr>
              <a:t> </a:t>
            </a:r>
            <a:r>
              <a:rPr lang="en-US" altLang="en-US" sz="3600" dirty="0" err="1">
                <a:solidFill>
                  <a:srgbClr val="C00000"/>
                </a:solidFill>
                <a:latin typeface="Times New Roman" panose="02020603050405020304" pitchFamily="18" charset="0"/>
                <a:cs typeface="Times New Roman" panose="02020603050405020304" pitchFamily="18" charset="0"/>
              </a:rPr>
              <a:t>để</a:t>
            </a:r>
            <a:r>
              <a:rPr lang="en-US" altLang="en-US" sz="3600" dirty="0">
                <a:solidFill>
                  <a:srgbClr val="C00000"/>
                </a:solidFill>
                <a:latin typeface="Times New Roman" panose="02020603050405020304" pitchFamily="18" charset="0"/>
                <a:cs typeface="Times New Roman" panose="02020603050405020304" pitchFamily="18" charset="0"/>
              </a:rPr>
              <a:t> </a:t>
            </a:r>
            <a:r>
              <a:rPr lang="en-US" altLang="en-US" sz="3600" dirty="0" err="1">
                <a:solidFill>
                  <a:srgbClr val="C00000"/>
                </a:solidFill>
                <a:latin typeface="Times New Roman" panose="02020603050405020304" pitchFamily="18" charset="0"/>
                <a:cs typeface="Times New Roman" panose="02020603050405020304" pitchFamily="18" charset="0"/>
              </a:rPr>
              <a:t>làm</a:t>
            </a:r>
            <a:r>
              <a:rPr lang="en-US" altLang="en-US" sz="3600" dirty="0">
                <a:solidFill>
                  <a:srgbClr val="C00000"/>
                </a:solidFill>
                <a:latin typeface="Times New Roman" panose="02020603050405020304" pitchFamily="18" charset="0"/>
                <a:cs typeface="Times New Roman" panose="02020603050405020304" pitchFamily="18" charset="0"/>
              </a:rPr>
              <a:t> </a:t>
            </a:r>
            <a:r>
              <a:rPr lang="en-US" altLang="en-US" sz="3600" dirty="0" err="1">
                <a:solidFill>
                  <a:srgbClr val="C00000"/>
                </a:solidFill>
                <a:latin typeface="Times New Roman" panose="02020603050405020304" pitchFamily="18" charset="0"/>
                <a:cs typeface="Times New Roman" panose="02020603050405020304" pitchFamily="18" charset="0"/>
              </a:rPr>
              <a:t>gì</a:t>
            </a:r>
            <a:r>
              <a:rPr lang="en-US" altLang="en-US" sz="3600" dirty="0">
                <a:solidFill>
                  <a:srgbClr val="C00000"/>
                </a:solidFill>
                <a:latin typeface="Times New Roman" panose="02020603050405020304" pitchFamily="18" charset="0"/>
                <a:cs typeface="Times New Roman" panose="02020603050405020304" pitchFamily="18" charset="0"/>
              </a:rPr>
              <a:t>?</a:t>
            </a:r>
            <a:endParaRPr lang="en-US" altLang="en-US" sz="3600" dirty="0">
              <a:solidFill>
                <a:srgbClr val="C00000"/>
              </a:solidFill>
              <a:latin typeface=".VnTime" panose="020B7200000000000000" pitchFamily="34" charset="0"/>
            </a:endParaRPr>
          </a:p>
        </p:txBody>
      </p:sp>
      <p:sp>
        <p:nvSpPr>
          <p:cNvPr id="21" name="Graphic 19">
            <a:extLst>
              <a:ext uri="{FF2B5EF4-FFF2-40B4-BE49-F238E27FC236}">
                <a16:creationId xmlns:a16="http://schemas.microsoft.com/office/drawing/2014/main" id="{C6969F29-1CDF-4005-BD9F-6E3E82726368}"/>
              </a:ext>
            </a:extLst>
          </p:cNvPr>
          <p:cNvSpPr/>
          <p:nvPr/>
        </p:nvSpPr>
        <p:spPr>
          <a:xfrm rot="21265249">
            <a:off x="4567695" y="319501"/>
            <a:ext cx="3642006" cy="2758769"/>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a:p>
        </p:txBody>
      </p:sp>
      <p:sp>
        <p:nvSpPr>
          <p:cNvPr id="22" name="Graphic 19">
            <a:extLst>
              <a:ext uri="{FF2B5EF4-FFF2-40B4-BE49-F238E27FC236}">
                <a16:creationId xmlns:a16="http://schemas.microsoft.com/office/drawing/2014/main" id="{C6969F29-1CDF-4005-BD9F-6E3E82726368}"/>
              </a:ext>
            </a:extLst>
          </p:cNvPr>
          <p:cNvSpPr/>
          <p:nvPr/>
        </p:nvSpPr>
        <p:spPr>
          <a:xfrm rot="18232085">
            <a:off x="6611949" y="3040726"/>
            <a:ext cx="265519" cy="264247"/>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a:p>
        </p:txBody>
      </p:sp>
      <p:sp>
        <p:nvSpPr>
          <p:cNvPr id="23" name="Graphic 19">
            <a:extLst>
              <a:ext uri="{FF2B5EF4-FFF2-40B4-BE49-F238E27FC236}">
                <a16:creationId xmlns:a16="http://schemas.microsoft.com/office/drawing/2014/main" id="{C6969F29-1CDF-4005-BD9F-6E3E82726368}"/>
              </a:ext>
            </a:extLst>
          </p:cNvPr>
          <p:cNvSpPr/>
          <p:nvPr/>
        </p:nvSpPr>
        <p:spPr>
          <a:xfrm rot="18232085">
            <a:off x="6421920" y="3303087"/>
            <a:ext cx="162952" cy="172687"/>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a:p>
        </p:txBody>
      </p:sp>
      <p:sp>
        <p:nvSpPr>
          <p:cNvPr id="25" name="TextBox 24">
            <a:extLst>
              <a:ext uri="{FF2B5EF4-FFF2-40B4-BE49-F238E27FC236}">
                <a16:creationId xmlns:a16="http://schemas.microsoft.com/office/drawing/2014/main" id="{AAB02D55-F8CA-46AB-83C4-620E1C70979E}"/>
              </a:ext>
            </a:extLst>
          </p:cNvPr>
          <p:cNvSpPr txBox="1"/>
          <p:nvPr/>
        </p:nvSpPr>
        <p:spPr>
          <a:xfrm>
            <a:off x="8043934" y="1598474"/>
            <a:ext cx="3922737" cy="1754326"/>
          </a:xfrm>
          <a:prstGeom prst="rect">
            <a:avLst/>
          </a:prstGeom>
          <a:noFill/>
        </p:spPr>
        <p:txBody>
          <a:bodyPr wrap="square">
            <a:spAutoFit/>
          </a:bodyPr>
          <a:lstStyle/>
          <a:p>
            <a:pPr algn="ctr" eaLnBrk="1" hangingPunct="1">
              <a:spcBef>
                <a:spcPct val="0"/>
              </a:spcBef>
              <a:buFontTx/>
              <a:buNone/>
            </a:pPr>
            <a:r>
              <a:rPr lang="en-US" altLang="en-US" sz="3600">
                <a:solidFill>
                  <a:srgbClr val="0000FF"/>
                </a:solidFill>
                <a:latin typeface="Times New Roman" panose="02020603050405020304" pitchFamily="18" charset="0"/>
                <a:cs typeface="Times New Roman" panose="02020603050405020304" pitchFamily="18" charset="0"/>
              </a:rPr>
              <a:t>Làm nguyên liệu cho nhiều ngành công nghiệp.</a:t>
            </a:r>
          </a:p>
        </p:txBody>
      </p:sp>
      <p:pic>
        <p:nvPicPr>
          <p:cNvPr id="16" name="Picture 15">
            <a:extLst>
              <a:ext uri="{FF2B5EF4-FFF2-40B4-BE49-F238E27FC236}">
                <a16:creationId xmlns:a16="http://schemas.microsoft.com/office/drawing/2014/main" id="{18230A2F-33BA-4845-A86E-948210B3B3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97" t="3009" r="15661"/>
          <a:stretch/>
        </p:blipFill>
        <p:spPr>
          <a:xfrm flipH="1">
            <a:off x="4671076" y="3271266"/>
            <a:ext cx="2794637" cy="3680725"/>
          </a:xfrm>
          <a:prstGeom prst="rect">
            <a:avLst/>
          </a:prstGeom>
        </p:spPr>
      </p:pic>
      <p:pic>
        <p:nvPicPr>
          <p:cNvPr id="17" name="Picture 2" descr="Cartoon Characters Doraemon Nobita Pngu0027s - Easy Drawing Of Nobita,Cartoon  Arm Png - free transparent png images - pngaaa.com">
            <a:extLst>
              <a:ext uri="{FF2B5EF4-FFF2-40B4-BE49-F238E27FC236}">
                <a16:creationId xmlns:a16="http://schemas.microsoft.com/office/drawing/2014/main" id="{A336B2E3-E323-4F46-836B-D2CF28F91EE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501802" y="3419705"/>
            <a:ext cx="2496471" cy="340105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49" descr="Luoc_do_mot_so_khoang_san_Viet_Nam">
            <a:extLst>
              <a:ext uri="{FF2B5EF4-FFF2-40B4-BE49-F238E27FC236}">
                <a16:creationId xmlns:a16="http://schemas.microsoft.com/office/drawing/2014/main" id="{1D641EF8-DC53-43C7-9D1F-13061732AE5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15093"/>
          <a:stretch/>
        </p:blipFill>
        <p:spPr bwMode="auto">
          <a:xfrm>
            <a:off x="0" y="0"/>
            <a:ext cx="4528918"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27">
            <a:extLst>
              <a:ext uri="{FF2B5EF4-FFF2-40B4-BE49-F238E27FC236}">
                <a16:creationId xmlns:a16="http://schemas.microsoft.com/office/drawing/2014/main" id="{33D7EB7C-3BCF-48EB-B5D9-6258A527B3BC}"/>
              </a:ext>
            </a:extLst>
          </p:cNvPr>
          <p:cNvSpPr txBox="1"/>
          <p:nvPr/>
        </p:nvSpPr>
        <p:spPr>
          <a:xfrm>
            <a:off x="-15811" y="6546219"/>
            <a:ext cx="4528918" cy="369332"/>
          </a:xfrm>
          <a:prstGeom prst="rect">
            <a:avLst/>
          </a:prstGeom>
          <a:solidFill>
            <a:schemeClr val="bg1"/>
          </a:solidFill>
          <a:ln>
            <a:solidFill>
              <a:schemeClr val="bg1"/>
            </a:solidFill>
          </a:ln>
        </p:spPr>
        <p:txBody>
          <a:bodyPr wrap="square">
            <a:spAutoFit/>
          </a:bodyPr>
          <a:lstStyle/>
          <a:p>
            <a:r>
              <a:rPr lang="en-US">
                <a:latin typeface="Times New Roman" panose="02020603050405020304" pitchFamily="18" charset="0"/>
                <a:cs typeface="Times New Roman" panose="02020603050405020304" pitchFamily="18" charset="0"/>
              </a:rPr>
              <a:t>Hình 2. Lược đồ một số khoáng sản Việt Nam </a:t>
            </a:r>
          </a:p>
        </p:txBody>
      </p:sp>
    </p:spTree>
    <p:extLst>
      <p:ext uri="{BB962C8B-B14F-4D97-AF65-F5344CB8AC3E}">
        <p14:creationId xmlns:p14="http://schemas.microsoft.com/office/powerpoint/2010/main" val="168968833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45"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ppt_w</p:attrName>
                                        </p:attrNameLst>
                                      </p:cBhvr>
                                      <p:tavLst>
                                        <p:tav tm="0" fmla="#ppt_w*sin(2.5*pi*$)">
                                          <p:val>
                                            <p:fltVal val="0"/>
                                          </p:val>
                                        </p:tav>
                                        <p:tav tm="100000">
                                          <p:val>
                                            <p:fltVal val="1"/>
                                          </p:val>
                                        </p:tav>
                                      </p:tavLst>
                                    </p:anim>
                                    <p:anim calcmode="lin" valueType="num">
                                      <p:cBhvr>
                                        <p:cTn id="19" dur="2000" fill="hold"/>
                                        <p:tgtEl>
                                          <p:spTgt spid="22"/>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P spid="23" grpId="0" animBg="1"/>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037461">
            <a:off x="7371073" y="449976"/>
            <a:ext cx="3733895" cy="2902555"/>
          </a:xfrm>
          <a:prstGeom prst="rect">
            <a:avLst/>
          </a:prstGeom>
        </p:spPr>
      </p:pic>
      <p:sp>
        <p:nvSpPr>
          <p:cNvPr id="12" name="TextBox 11">
            <a:extLst>
              <a:ext uri="{FF2B5EF4-FFF2-40B4-BE49-F238E27FC236}">
                <a16:creationId xmlns:a16="http://schemas.microsoft.com/office/drawing/2014/main" id="{8AEB09F9-CE21-4EC7-9092-2A4CF94A4985}"/>
              </a:ext>
            </a:extLst>
          </p:cNvPr>
          <p:cNvSpPr txBox="1"/>
          <p:nvPr/>
        </p:nvSpPr>
        <p:spPr>
          <a:xfrm>
            <a:off x="1930124" y="988874"/>
            <a:ext cx="4989108" cy="1754326"/>
          </a:xfrm>
          <a:prstGeom prst="rect">
            <a:avLst/>
          </a:prstGeom>
          <a:noFill/>
        </p:spPr>
        <p:txBody>
          <a:bodyPr wrap="square">
            <a:spAutoFit/>
          </a:bodyPr>
          <a:lstStyle/>
          <a:p>
            <a:pPr algn="ctr" eaLnBrk="1" hangingPunct="1">
              <a:spcBef>
                <a:spcPct val="0"/>
              </a:spcBef>
              <a:buFontTx/>
              <a:buNone/>
            </a:pPr>
            <a:r>
              <a:rPr lang="en-US" altLang="en-US" sz="3600">
                <a:solidFill>
                  <a:srgbClr val="C00000"/>
                </a:solidFill>
                <a:latin typeface="Times New Roman" panose="02020603050405020304" pitchFamily="18" charset="0"/>
                <a:cs typeface="Times New Roman" panose="02020603050405020304" pitchFamily="18" charset="0"/>
              </a:rPr>
              <a:t>Chúng ta phải khai thác và sử dụng khoáng sản như thế nào?</a:t>
            </a:r>
            <a:endParaRPr lang="en-US" altLang="en-US" sz="3600">
              <a:solidFill>
                <a:srgbClr val="C00000"/>
              </a:solidFill>
              <a:latin typeface=".VnTime" panose="020B7200000000000000" pitchFamily="34" charset="0"/>
            </a:endParaRPr>
          </a:p>
        </p:txBody>
      </p:sp>
      <p:sp>
        <p:nvSpPr>
          <p:cNvPr id="21" name="Graphic 19">
            <a:extLst>
              <a:ext uri="{FF2B5EF4-FFF2-40B4-BE49-F238E27FC236}">
                <a16:creationId xmlns:a16="http://schemas.microsoft.com/office/drawing/2014/main" id="{C6969F29-1CDF-4005-BD9F-6E3E82726368}"/>
              </a:ext>
            </a:extLst>
          </p:cNvPr>
          <p:cNvSpPr/>
          <p:nvPr/>
        </p:nvSpPr>
        <p:spPr>
          <a:xfrm>
            <a:off x="1758220" y="228599"/>
            <a:ext cx="5458936" cy="3005657"/>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a:p>
        </p:txBody>
      </p:sp>
      <p:sp>
        <p:nvSpPr>
          <p:cNvPr id="22" name="Graphic 19">
            <a:extLst>
              <a:ext uri="{FF2B5EF4-FFF2-40B4-BE49-F238E27FC236}">
                <a16:creationId xmlns:a16="http://schemas.microsoft.com/office/drawing/2014/main" id="{C6969F29-1CDF-4005-BD9F-6E3E82726368}"/>
              </a:ext>
            </a:extLst>
          </p:cNvPr>
          <p:cNvSpPr/>
          <p:nvPr/>
        </p:nvSpPr>
        <p:spPr>
          <a:xfrm rot="18566836">
            <a:off x="4309821" y="3008926"/>
            <a:ext cx="397982" cy="396076"/>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a:p>
        </p:txBody>
      </p:sp>
      <p:sp>
        <p:nvSpPr>
          <p:cNvPr id="23" name="Graphic 19">
            <a:extLst>
              <a:ext uri="{FF2B5EF4-FFF2-40B4-BE49-F238E27FC236}">
                <a16:creationId xmlns:a16="http://schemas.microsoft.com/office/drawing/2014/main" id="{C6969F29-1CDF-4005-BD9F-6E3E82726368}"/>
              </a:ext>
            </a:extLst>
          </p:cNvPr>
          <p:cNvSpPr/>
          <p:nvPr/>
        </p:nvSpPr>
        <p:spPr>
          <a:xfrm rot="18566836">
            <a:off x="4144862" y="3281371"/>
            <a:ext cx="244245" cy="258839"/>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a:p>
        </p:txBody>
      </p:sp>
      <p:sp>
        <p:nvSpPr>
          <p:cNvPr id="25" name="TextBox 24">
            <a:extLst>
              <a:ext uri="{FF2B5EF4-FFF2-40B4-BE49-F238E27FC236}">
                <a16:creationId xmlns:a16="http://schemas.microsoft.com/office/drawing/2014/main" id="{AAB02D55-F8CA-46AB-83C4-620E1C70979E}"/>
              </a:ext>
            </a:extLst>
          </p:cNvPr>
          <p:cNvSpPr txBox="1"/>
          <p:nvPr/>
        </p:nvSpPr>
        <p:spPr>
          <a:xfrm>
            <a:off x="7628724" y="1120573"/>
            <a:ext cx="3174451" cy="1754326"/>
          </a:xfrm>
          <a:prstGeom prst="rect">
            <a:avLst/>
          </a:prstGeom>
          <a:noFill/>
        </p:spPr>
        <p:txBody>
          <a:bodyPr wrap="square">
            <a:spAutoFit/>
          </a:bodyPr>
          <a:lstStyle/>
          <a:p>
            <a:pPr algn="ctr" eaLnBrk="1" hangingPunct="1">
              <a:spcBef>
                <a:spcPct val="0"/>
              </a:spcBef>
              <a:buFontTx/>
              <a:buNone/>
            </a:pPr>
            <a:r>
              <a:rPr lang="en-US" altLang="en-US" sz="3600">
                <a:solidFill>
                  <a:srgbClr val="0000FF"/>
                </a:solidFill>
                <a:latin typeface="Times New Roman" panose="02020603050405020304" pitchFamily="18" charset="0"/>
                <a:cs typeface="Times New Roman" panose="02020603050405020304" pitchFamily="18" charset="0"/>
              </a:rPr>
              <a:t>Khai thác hợp lí, sử dụng tiết kiệm.</a:t>
            </a:r>
          </a:p>
        </p:txBody>
      </p:sp>
      <p:pic>
        <p:nvPicPr>
          <p:cNvPr id="16" name="Picture 15">
            <a:extLst>
              <a:ext uri="{FF2B5EF4-FFF2-40B4-BE49-F238E27FC236}">
                <a16:creationId xmlns:a16="http://schemas.microsoft.com/office/drawing/2014/main" id="{18230A2F-33BA-4845-A86E-948210B3B3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97" t="3009" r="15661"/>
          <a:stretch/>
        </p:blipFill>
        <p:spPr>
          <a:xfrm flipH="1">
            <a:off x="1930124" y="3185858"/>
            <a:ext cx="2794637" cy="3680725"/>
          </a:xfrm>
          <a:prstGeom prst="rect">
            <a:avLst/>
          </a:prstGeom>
        </p:spPr>
      </p:pic>
      <p:pic>
        <p:nvPicPr>
          <p:cNvPr id="17" name="Picture 2" descr="Cartoon Characters Doraemon Nobita Pngu0027s - Easy Drawing Of Nobita,Cartoon  Arm Png - free transparent png images - pngaaa.com">
            <a:extLst>
              <a:ext uri="{FF2B5EF4-FFF2-40B4-BE49-F238E27FC236}">
                <a16:creationId xmlns:a16="http://schemas.microsoft.com/office/drawing/2014/main" id="{A336B2E3-E323-4F46-836B-D2CF28F91EE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414890" y="3410790"/>
            <a:ext cx="2496471" cy="3401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24209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45"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ppt_w</p:attrName>
                                        </p:attrNameLst>
                                      </p:cBhvr>
                                      <p:tavLst>
                                        <p:tav tm="0" fmla="#ppt_w*sin(2.5*pi*$)">
                                          <p:val>
                                            <p:fltVal val="0"/>
                                          </p:val>
                                        </p:tav>
                                        <p:tav tm="100000">
                                          <p:val>
                                            <p:fltVal val="1"/>
                                          </p:val>
                                        </p:tav>
                                      </p:tavLst>
                                    </p:anim>
                                    <p:anim calcmode="lin" valueType="num">
                                      <p:cBhvr>
                                        <p:cTn id="19" dur="2000" fill="hold"/>
                                        <p:tgtEl>
                                          <p:spTgt spid="22"/>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P spid="23" grpId="0" animBg="1"/>
      <p:bldP spid="2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490FB8A5-6C93-418A-9F41-36C582DE8F5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835931">
            <a:off x="6428213" y="69730"/>
            <a:ext cx="5559861" cy="3438869"/>
          </a:xfrm>
          <a:prstGeom prst="rect">
            <a:avLst/>
          </a:prstGeom>
        </p:spPr>
      </p:pic>
      <p:sp>
        <p:nvSpPr>
          <p:cNvPr id="12" name="TextBox 11">
            <a:extLst>
              <a:ext uri="{FF2B5EF4-FFF2-40B4-BE49-F238E27FC236}">
                <a16:creationId xmlns:a16="http://schemas.microsoft.com/office/drawing/2014/main" id="{8AEB09F9-CE21-4EC7-9092-2A4CF94A4985}"/>
              </a:ext>
            </a:extLst>
          </p:cNvPr>
          <p:cNvSpPr txBox="1"/>
          <p:nvPr/>
        </p:nvSpPr>
        <p:spPr>
          <a:xfrm>
            <a:off x="1524000" y="760274"/>
            <a:ext cx="4568930" cy="1754326"/>
          </a:xfrm>
          <a:prstGeom prst="rect">
            <a:avLst/>
          </a:prstGeom>
          <a:noFill/>
        </p:spPr>
        <p:txBody>
          <a:bodyPr wrap="square">
            <a:spAutoFit/>
          </a:bodyPr>
          <a:lstStyle/>
          <a:p>
            <a:pPr algn="ctr">
              <a:spcBef>
                <a:spcPct val="0"/>
              </a:spcBef>
            </a:pPr>
            <a:r>
              <a:rPr lang="en-US" altLang="en-US" sz="3600">
                <a:solidFill>
                  <a:srgbClr val="C00000"/>
                </a:solidFill>
                <a:latin typeface="Times New Roman" panose="02020603050405020304" pitchFamily="18" charset="0"/>
                <a:cs typeface="Times New Roman" panose="02020603050405020304" pitchFamily="18" charset="0"/>
              </a:rPr>
              <a:t>Vì sao chúng ta phải khai thác hợp lí, sử dụng tiết kiệm.</a:t>
            </a:r>
          </a:p>
        </p:txBody>
      </p:sp>
      <p:sp>
        <p:nvSpPr>
          <p:cNvPr id="21" name="Graphic 19">
            <a:extLst>
              <a:ext uri="{FF2B5EF4-FFF2-40B4-BE49-F238E27FC236}">
                <a16:creationId xmlns:a16="http://schemas.microsoft.com/office/drawing/2014/main" id="{C6969F29-1CDF-4005-BD9F-6E3E82726368}"/>
              </a:ext>
            </a:extLst>
          </p:cNvPr>
          <p:cNvSpPr/>
          <p:nvPr/>
        </p:nvSpPr>
        <p:spPr>
          <a:xfrm>
            <a:off x="1273865" y="3858"/>
            <a:ext cx="4898335" cy="3181999"/>
          </a:xfrm>
          <a:custGeom>
            <a:avLst/>
            <a:gdLst>
              <a:gd name="connsiteX0" fmla="*/ 735756 w 3205042"/>
              <a:gd name="connsiteY0" fmla="*/ 632695 h 2944088"/>
              <a:gd name="connsiteX1" fmla="*/ 1292547 w 3205042"/>
              <a:gd name="connsiteY1" fmla="*/ 110932 h 2944088"/>
              <a:gd name="connsiteX2" fmla="*/ 1687335 w 3205042"/>
              <a:gd name="connsiteY2" fmla="*/ 71526 h 2944088"/>
              <a:gd name="connsiteX3" fmla="*/ 2045637 w 3205042"/>
              <a:gd name="connsiteY3" fmla="*/ 221852 h 2944088"/>
              <a:gd name="connsiteX4" fmla="*/ 2304694 w 3205042"/>
              <a:gd name="connsiteY4" fmla="*/ 521045 h 2944088"/>
              <a:gd name="connsiteX5" fmla="*/ 2393722 w 3205042"/>
              <a:gd name="connsiteY5" fmla="*/ 572856 h 2944088"/>
              <a:gd name="connsiteX6" fmla="*/ 2444074 w 3205042"/>
              <a:gd name="connsiteY6" fmla="*/ 563369 h 2944088"/>
              <a:gd name="connsiteX7" fmla="*/ 2485669 w 3205042"/>
              <a:gd name="connsiteY7" fmla="*/ 557532 h 2944088"/>
              <a:gd name="connsiteX8" fmla="*/ 2663725 w 3205042"/>
              <a:gd name="connsiteY8" fmla="*/ 588181 h 2944088"/>
              <a:gd name="connsiteX9" fmla="*/ 3095001 w 3205042"/>
              <a:gd name="connsiteY9" fmla="*/ 1089511 h 2944088"/>
              <a:gd name="connsiteX10" fmla="*/ 2906728 w 3205042"/>
              <a:gd name="connsiteY10" fmla="*/ 1831655 h 2944088"/>
              <a:gd name="connsiteX11" fmla="*/ 2812592 w 3205042"/>
              <a:gd name="connsiteY11" fmla="*/ 1863763 h 2944088"/>
              <a:gd name="connsiteX12" fmla="*/ 2792889 w 3205042"/>
              <a:gd name="connsiteY12" fmla="*/ 1912656 h 2944088"/>
              <a:gd name="connsiteX13" fmla="*/ 2732321 w 3205042"/>
              <a:gd name="connsiteY13" fmla="*/ 2451932 h 2944088"/>
              <a:gd name="connsiteX14" fmla="*/ 2254342 w 3205042"/>
              <a:gd name="connsiteY14" fmla="*/ 2756963 h 2944088"/>
              <a:gd name="connsiteX15" fmla="*/ 1958798 w 3205042"/>
              <a:gd name="connsiteY15" fmla="*/ 2762801 h 2944088"/>
              <a:gd name="connsiteX16" fmla="*/ 1883635 w 3205042"/>
              <a:gd name="connsiteY16" fmla="*/ 2739449 h 2944088"/>
              <a:gd name="connsiteX17" fmla="*/ 1821607 w 3205042"/>
              <a:gd name="connsiteY17" fmla="*/ 2705151 h 2944088"/>
              <a:gd name="connsiteX18" fmla="*/ 1672740 w 3205042"/>
              <a:gd name="connsiteY18" fmla="*/ 2717557 h 2944088"/>
              <a:gd name="connsiteX19" fmla="*/ 1628226 w 3205042"/>
              <a:gd name="connsiteY19" fmla="*/ 2756963 h 2944088"/>
              <a:gd name="connsiteX20" fmla="*/ 1583712 w 3205042"/>
              <a:gd name="connsiteY20" fmla="*/ 2787612 h 2944088"/>
              <a:gd name="connsiteX21" fmla="*/ 1482279 w 3205042"/>
              <a:gd name="connsiteY21" fmla="*/ 2835775 h 2944088"/>
              <a:gd name="connsiteX22" fmla="*/ 1248033 w 3205042"/>
              <a:gd name="connsiteY22" fmla="*/ 2875910 h 2944088"/>
              <a:gd name="connsiteX23" fmla="*/ 786838 w 3205042"/>
              <a:gd name="connsiteY23" fmla="*/ 2759882 h 2944088"/>
              <a:gd name="connsiteX24" fmla="*/ 600754 w 3205042"/>
              <a:gd name="connsiteY24" fmla="*/ 2594231 h 2944088"/>
              <a:gd name="connsiteX25" fmla="*/ 456996 w 3205042"/>
              <a:gd name="connsiteY25" fmla="*/ 2334444 h 2944088"/>
              <a:gd name="connsiteX26" fmla="*/ 438023 w 3205042"/>
              <a:gd name="connsiteY26" fmla="*/ 2194335 h 2944088"/>
              <a:gd name="connsiteX27" fmla="*/ 446780 w 3205042"/>
              <a:gd name="connsiteY27" fmla="*/ 2124280 h 2944088"/>
              <a:gd name="connsiteX28" fmla="*/ 454077 w 3205042"/>
              <a:gd name="connsiteY28" fmla="*/ 2039630 h 2944088"/>
              <a:gd name="connsiteX29" fmla="*/ 344616 w 3205042"/>
              <a:gd name="connsiteY29" fmla="*/ 1954980 h 2944088"/>
              <a:gd name="connsiteX30" fmla="*/ 240264 w 3205042"/>
              <a:gd name="connsiteY30" fmla="*/ 1892223 h 2944088"/>
              <a:gd name="connsiteX31" fmla="*/ 97965 w 3205042"/>
              <a:gd name="connsiteY31" fmla="*/ 1700302 h 2944088"/>
              <a:gd name="connsiteX32" fmla="*/ 76072 w 3205042"/>
              <a:gd name="connsiteY32" fmla="*/ 1418623 h 2944088"/>
              <a:gd name="connsiteX33" fmla="*/ 131533 w 3205042"/>
              <a:gd name="connsiteY33" fmla="*/ 1292378 h 2944088"/>
              <a:gd name="connsiteX34" fmla="*/ 177506 w 3205042"/>
              <a:gd name="connsiteY34" fmla="*/ 1236918 h 2944088"/>
              <a:gd name="connsiteX35" fmla="*/ 200128 w 3205042"/>
              <a:gd name="connsiteY35" fmla="*/ 1152268 h 2944088"/>
              <a:gd name="connsiteX36" fmla="*/ 247561 w 3205042"/>
              <a:gd name="connsiteY36" fmla="*/ 939914 h 2944088"/>
              <a:gd name="connsiteX37" fmla="*/ 384022 w 3205042"/>
              <a:gd name="connsiteY37" fmla="*/ 749453 h 2944088"/>
              <a:gd name="connsiteX38" fmla="*/ 582511 w 3205042"/>
              <a:gd name="connsiteY38" fmla="*/ 653857 h 2944088"/>
              <a:gd name="connsiteX39" fmla="*/ 695620 w 3205042"/>
              <a:gd name="connsiteY39" fmla="*/ 658965 h 2944088"/>
              <a:gd name="connsiteX40" fmla="*/ 736486 w 3205042"/>
              <a:gd name="connsiteY40" fmla="*/ 635614 h 2944088"/>
              <a:gd name="connsiteX41" fmla="*/ 713134 w 3205042"/>
              <a:gd name="connsiteY41" fmla="*/ 594748 h 2944088"/>
              <a:gd name="connsiteX42" fmla="*/ 454807 w 3205042"/>
              <a:gd name="connsiteY42" fmla="*/ 623938 h 2944088"/>
              <a:gd name="connsiteX43" fmla="*/ 262156 w 3205042"/>
              <a:gd name="connsiteY43" fmla="*/ 785940 h 2944088"/>
              <a:gd name="connsiteX44" fmla="*/ 152695 w 3205042"/>
              <a:gd name="connsiteY44" fmla="*/ 1011429 h 2944088"/>
              <a:gd name="connsiteX45" fmla="*/ 134452 w 3205042"/>
              <a:gd name="connsiteY45" fmla="*/ 1129646 h 2944088"/>
              <a:gd name="connsiteX46" fmla="*/ 124965 w 3205042"/>
              <a:gd name="connsiteY46" fmla="*/ 1198242 h 2944088"/>
              <a:gd name="connsiteX47" fmla="*/ 77532 w 3205042"/>
              <a:gd name="connsiteY47" fmla="*/ 1255891 h 2944088"/>
              <a:gd name="connsiteX48" fmla="*/ 909 w 3205042"/>
              <a:gd name="connsiteY48" fmla="*/ 1546327 h 2944088"/>
              <a:gd name="connsiteX49" fmla="*/ 90667 w 3205042"/>
              <a:gd name="connsiteY49" fmla="*/ 1831655 h 2944088"/>
              <a:gd name="connsiteX50" fmla="*/ 286967 w 3205042"/>
              <a:gd name="connsiteY50" fmla="*/ 2000224 h 2944088"/>
              <a:gd name="connsiteX51" fmla="*/ 345346 w 3205042"/>
              <a:gd name="connsiteY51" fmla="*/ 2030143 h 2944088"/>
              <a:gd name="connsiteX52" fmla="*/ 392049 w 3205042"/>
              <a:gd name="connsiteY52" fmla="*/ 2060792 h 2944088"/>
              <a:gd name="connsiteX53" fmla="*/ 388401 w 3205042"/>
              <a:gd name="connsiteY53" fmla="*/ 2090712 h 2944088"/>
              <a:gd name="connsiteX54" fmla="*/ 379644 w 3205042"/>
              <a:gd name="connsiteY54" fmla="*/ 2129388 h 2944088"/>
              <a:gd name="connsiteX55" fmla="*/ 372346 w 3205042"/>
              <a:gd name="connsiteY55" fmla="*/ 2210389 h 2944088"/>
              <a:gd name="connsiteX56" fmla="*/ 462834 w 3205042"/>
              <a:gd name="connsiteY56" fmla="*/ 2512501 h 2944088"/>
              <a:gd name="connsiteX57" fmla="*/ 659134 w 3205042"/>
              <a:gd name="connsiteY57" fmla="*/ 2750395 h 2944088"/>
              <a:gd name="connsiteX58" fmla="*/ 1121058 w 3205042"/>
              <a:gd name="connsiteY58" fmla="*/ 2937208 h 2944088"/>
              <a:gd name="connsiteX59" fmla="*/ 1617280 w 3205042"/>
              <a:gd name="connsiteY59" fmla="*/ 2847450 h 2944088"/>
              <a:gd name="connsiteX60" fmla="*/ 1670551 w 3205042"/>
              <a:gd name="connsiteY60" fmla="*/ 2810234 h 2944088"/>
              <a:gd name="connsiteX61" fmla="*/ 1715795 w 3205042"/>
              <a:gd name="connsiteY61" fmla="*/ 2770828 h 2944088"/>
              <a:gd name="connsiteX62" fmla="*/ 1765417 w 3205042"/>
              <a:gd name="connsiteY62" fmla="*/ 2756233 h 2944088"/>
              <a:gd name="connsiteX63" fmla="*/ 1829634 w 3205042"/>
              <a:gd name="connsiteY63" fmla="*/ 2788342 h 2944088"/>
              <a:gd name="connsiteX64" fmla="*/ 2149989 w 3205042"/>
              <a:gd name="connsiteY64" fmla="*/ 2840153 h 2944088"/>
              <a:gd name="connsiteX65" fmla="*/ 2709699 w 3205042"/>
              <a:gd name="connsiteY65" fmla="*/ 2589123 h 2944088"/>
              <a:gd name="connsiteX66" fmla="*/ 2893593 w 3205042"/>
              <a:gd name="connsiteY66" fmla="*/ 2022116 h 2944088"/>
              <a:gd name="connsiteX67" fmla="*/ 2851998 w 3205042"/>
              <a:gd name="connsiteY67" fmla="*/ 1880547 h 2944088"/>
              <a:gd name="connsiteX68" fmla="*/ 2832295 w 3205042"/>
              <a:gd name="connsiteY68" fmla="*/ 1929439 h 2944088"/>
              <a:gd name="connsiteX69" fmla="*/ 3162866 w 3205042"/>
              <a:gd name="connsiteY69" fmla="*/ 1626598 h 2944088"/>
              <a:gd name="connsiteX70" fmla="*/ 3186948 w 3205042"/>
              <a:gd name="connsiteY70" fmla="*/ 1183647 h 2944088"/>
              <a:gd name="connsiteX71" fmla="*/ 2793619 w 3205042"/>
              <a:gd name="connsiteY71" fmla="*/ 575045 h 2944088"/>
              <a:gd name="connsiteX72" fmla="*/ 2614833 w 3205042"/>
              <a:gd name="connsiteY72" fmla="*/ 507909 h 2944088"/>
              <a:gd name="connsiteX73" fmla="*/ 2514129 w 3205042"/>
              <a:gd name="connsiteY73" fmla="*/ 494774 h 2944088"/>
              <a:gd name="connsiteX74" fmla="*/ 2468885 w 3205042"/>
              <a:gd name="connsiteY74" fmla="*/ 494044 h 2944088"/>
              <a:gd name="connsiteX75" fmla="*/ 2416344 w 3205042"/>
              <a:gd name="connsiteY75" fmla="*/ 504990 h 2944088"/>
              <a:gd name="connsiteX76" fmla="*/ 2395911 w 3205042"/>
              <a:gd name="connsiteY76" fmla="*/ 508639 h 2944088"/>
              <a:gd name="connsiteX77" fmla="*/ 2384235 w 3205042"/>
              <a:gd name="connsiteY77" fmla="*/ 509369 h 2944088"/>
              <a:gd name="connsiteX78" fmla="*/ 2380587 w 3205042"/>
              <a:gd name="connsiteY78" fmla="*/ 508639 h 2944088"/>
              <a:gd name="connsiteX79" fmla="*/ 2372560 w 3205042"/>
              <a:gd name="connsiteY79" fmla="*/ 502801 h 2944088"/>
              <a:gd name="connsiteX80" fmla="*/ 2355776 w 3205042"/>
              <a:gd name="connsiteY80" fmla="*/ 473612 h 2944088"/>
              <a:gd name="connsiteX81" fmla="*/ 2298126 w 3205042"/>
              <a:gd name="connsiteY81" fmla="*/ 385313 h 2944088"/>
              <a:gd name="connsiteX82" fmla="*/ 2157287 w 3205042"/>
              <a:gd name="connsiteY82" fmla="*/ 228420 h 2944088"/>
              <a:gd name="connsiteX83" fmla="*/ 1794607 w 3205042"/>
              <a:gd name="connsiteY83" fmla="*/ 28471 h 2944088"/>
              <a:gd name="connsiteX84" fmla="*/ 1368439 w 3205042"/>
              <a:gd name="connsiteY84" fmla="*/ 24093 h 2944088"/>
              <a:gd name="connsiteX85" fmla="*/ 715323 w 3205042"/>
              <a:gd name="connsiteY85" fmla="*/ 517396 h 2944088"/>
              <a:gd name="connsiteX86" fmla="*/ 674458 w 3205042"/>
              <a:gd name="connsiteY86" fmla="*/ 618100 h 2944088"/>
              <a:gd name="connsiteX87" fmla="*/ 735756 w 3205042"/>
              <a:gd name="connsiteY87" fmla="*/ 632695 h 2944088"/>
              <a:gd name="connsiteX88" fmla="*/ 735756 w 3205042"/>
              <a:gd name="connsiteY88" fmla="*/ 632695 h 2944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3205042" h="2944088">
                <a:moveTo>
                  <a:pt x="735756" y="632695"/>
                </a:moveTo>
                <a:cubicBezTo>
                  <a:pt x="821865" y="378746"/>
                  <a:pt x="1042246" y="192662"/>
                  <a:pt x="1292547" y="110932"/>
                </a:cubicBezTo>
                <a:cubicBezTo>
                  <a:pt x="1419521" y="69337"/>
                  <a:pt x="1555252" y="51093"/>
                  <a:pt x="1687335" y="71526"/>
                </a:cubicBezTo>
                <a:cubicBezTo>
                  <a:pt x="1817229" y="91229"/>
                  <a:pt x="1939825" y="144500"/>
                  <a:pt x="2045637" y="221852"/>
                </a:cubicBezTo>
                <a:cubicBezTo>
                  <a:pt x="2152908" y="300664"/>
                  <a:pt x="2239017" y="405016"/>
                  <a:pt x="2304694" y="521045"/>
                </a:cubicBezTo>
                <a:cubicBezTo>
                  <a:pt x="2324397" y="556072"/>
                  <a:pt x="2352127" y="576505"/>
                  <a:pt x="2393722" y="572856"/>
                </a:cubicBezTo>
                <a:cubicBezTo>
                  <a:pt x="2410506" y="571397"/>
                  <a:pt x="2427290" y="567748"/>
                  <a:pt x="2444074" y="563369"/>
                </a:cubicBezTo>
                <a:cubicBezTo>
                  <a:pt x="2461588" y="558991"/>
                  <a:pt x="2469615" y="557532"/>
                  <a:pt x="2485669" y="557532"/>
                </a:cubicBezTo>
                <a:cubicBezTo>
                  <a:pt x="2546967" y="558991"/>
                  <a:pt x="2605346" y="568478"/>
                  <a:pt x="2663725" y="588181"/>
                </a:cubicBezTo>
                <a:cubicBezTo>
                  <a:pt x="2885566" y="661884"/>
                  <a:pt x="3031514" y="870589"/>
                  <a:pt x="3095001" y="1089511"/>
                </a:cubicBezTo>
                <a:cubicBezTo>
                  <a:pt x="3166515" y="1335433"/>
                  <a:pt x="3167975" y="1692275"/>
                  <a:pt x="2906728" y="1831655"/>
                </a:cubicBezTo>
                <a:cubicBezTo>
                  <a:pt x="2876809" y="1847709"/>
                  <a:pt x="2845430" y="1857925"/>
                  <a:pt x="2812592" y="1863763"/>
                </a:cubicBezTo>
                <a:cubicBezTo>
                  <a:pt x="2789240" y="1868141"/>
                  <a:pt x="2784862" y="1895142"/>
                  <a:pt x="2792889" y="1912656"/>
                </a:cubicBezTo>
                <a:cubicBezTo>
                  <a:pt x="2868782" y="2087063"/>
                  <a:pt x="2833754" y="2295038"/>
                  <a:pt x="2732321" y="2451932"/>
                </a:cubicBezTo>
                <a:cubicBezTo>
                  <a:pt x="2625779" y="2616123"/>
                  <a:pt x="2443344" y="2718287"/>
                  <a:pt x="2254342" y="2756963"/>
                </a:cubicBezTo>
                <a:cubicBezTo>
                  <a:pt x="2158746" y="2776666"/>
                  <a:pt x="2055123" y="2783233"/>
                  <a:pt x="1958798" y="2762801"/>
                </a:cubicBezTo>
                <a:cubicBezTo>
                  <a:pt x="1933257" y="2756963"/>
                  <a:pt x="1907716" y="2749666"/>
                  <a:pt x="1883635" y="2739449"/>
                </a:cubicBezTo>
                <a:cubicBezTo>
                  <a:pt x="1861743" y="2729963"/>
                  <a:pt x="1842040" y="2717557"/>
                  <a:pt x="1821607" y="2705151"/>
                </a:cubicBezTo>
                <a:cubicBezTo>
                  <a:pt x="1774174" y="2678151"/>
                  <a:pt x="1715065" y="2683989"/>
                  <a:pt x="1672740" y="2717557"/>
                </a:cubicBezTo>
                <a:cubicBezTo>
                  <a:pt x="1657416" y="2729963"/>
                  <a:pt x="1643551" y="2744557"/>
                  <a:pt x="1628226" y="2756963"/>
                </a:cubicBezTo>
                <a:cubicBezTo>
                  <a:pt x="1615821" y="2766449"/>
                  <a:pt x="1599766" y="2778125"/>
                  <a:pt x="1583712" y="2787612"/>
                </a:cubicBezTo>
                <a:cubicBezTo>
                  <a:pt x="1550144" y="2808045"/>
                  <a:pt x="1517306" y="2823369"/>
                  <a:pt x="1482279" y="2835775"/>
                </a:cubicBezTo>
                <a:cubicBezTo>
                  <a:pt x="1405656" y="2862775"/>
                  <a:pt x="1328304" y="2874451"/>
                  <a:pt x="1248033" y="2875910"/>
                </a:cubicBezTo>
                <a:cubicBezTo>
                  <a:pt x="1088950" y="2878829"/>
                  <a:pt x="924029" y="2841612"/>
                  <a:pt x="786838" y="2759882"/>
                </a:cubicBezTo>
                <a:cubicBezTo>
                  <a:pt x="714594" y="2717557"/>
                  <a:pt x="655485" y="2660637"/>
                  <a:pt x="600754" y="2594231"/>
                </a:cubicBezTo>
                <a:cubicBezTo>
                  <a:pt x="537997" y="2518338"/>
                  <a:pt x="484726" y="2429310"/>
                  <a:pt x="456996" y="2334444"/>
                </a:cubicBezTo>
                <a:cubicBezTo>
                  <a:pt x="443861" y="2289201"/>
                  <a:pt x="436563" y="2242497"/>
                  <a:pt x="438023" y="2194335"/>
                </a:cubicBezTo>
                <a:cubicBezTo>
                  <a:pt x="438752" y="2170253"/>
                  <a:pt x="441671" y="2147631"/>
                  <a:pt x="446780" y="2124280"/>
                </a:cubicBezTo>
                <a:cubicBezTo>
                  <a:pt x="453347" y="2096550"/>
                  <a:pt x="462834" y="2068090"/>
                  <a:pt x="454077" y="2039630"/>
                </a:cubicBezTo>
                <a:cubicBezTo>
                  <a:pt x="438752" y="1991467"/>
                  <a:pt x="384752" y="1975413"/>
                  <a:pt x="344616" y="1954980"/>
                </a:cubicBezTo>
                <a:cubicBezTo>
                  <a:pt x="308129" y="1936737"/>
                  <a:pt x="273102" y="1916304"/>
                  <a:pt x="240264" y="1892223"/>
                </a:cubicBezTo>
                <a:cubicBezTo>
                  <a:pt x="176047" y="1844790"/>
                  <a:pt x="124965" y="1777654"/>
                  <a:pt x="97965" y="1700302"/>
                </a:cubicBezTo>
                <a:cubicBezTo>
                  <a:pt x="66586" y="1611274"/>
                  <a:pt x="54910" y="1511299"/>
                  <a:pt x="76072" y="1418623"/>
                </a:cubicBezTo>
                <a:cubicBezTo>
                  <a:pt x="86289" y="1373379"/>
                  <a:pt x="104532" y="1330324"/>
                  <a:pt x="131533" y="1292378"/>
                </a:cubicBezTo>
                <a:cubicBezTo>
                  <a:pt x="145398" y="1272675"/>
                  <a:pt x="162911" y="1256621"/>
                  <a:pt x="177506" y="1236918"/>
                </a:cubicBezTo>
                <a:cubicBezTo>
                  <a:pt x="195750" y="1211377"/>
                  <a:pt x="199398" y="1182917"/>
                  <a:pt x="200128" y="1152268"/>
                </a:cubicBezTo>
                <a:cubicBezTo>
                  <a:pt x="200128" y="1080024"/>
                  <a:pt x="217642" y="1006321"/>
                  <a:pt x="247561" y="939914"/>
                </a:cubicBezTo>
                <a:cubicBezTo>
                  <a:pt x="280399" y="866941"/>
                  <a:pt x="324913" y="802724"/>
                  <a:pt x="384022" y="749453"/>
                </a:cubicBezTo>
                <a:cubicBezTo>
                  <a:pt x="439482" y="699830"/>
                  <a:pt x="508807" y="663344"/>
                  <a:pt x="582511" y="653857"/>
                </a:cubicBezTo>
                <a:cubicBezTo>
                  <a:pt x="618268" y="649479"/>
                  <a:pt x="659134" y="650938"/>
                  <a:pt x="695620" y="658965"/>
                </a:cubicBezTo>
                <a:cubicBezTo>
                  <a:pt x="713134" y="662614"/>
                  <a:pt x="731378" y="653857"/>
                  <a:pt x="736486" y="635614"/>
                </a:cubicBezTo>
                <a:cubicBezTo>
                  <a:pt x="740864" y="618830"/>
                  <a:pt x="730648" y="598397"/>
                  <a:pt x="713134" y="594748"/>
                </a:cubicBezTo>
                <a:cubicBezTo>
                  <a:pt x="624836" y="576505"/>
                  <a:pt x="536537" y="585991"/>
                  <a:pt x="454807" y="623938"/>
                </a:cubicBezTo>
                <a:cubicBezTo>
                  <a:pt x="377454" y="659695"/>
                  <a:pt x="313237" y="718804"/>
                  <a:pt x="262156" y="785940"/>
                </a:cubicBezTo>
                <a:cubicBezTo>
                  <a:pt x="211804" y="852346"/>
                  <a:pt x="173857" y="930428"/>
                  <a:pt x="152695" y="1011429"/>
                </a:cubicBezTo>
                <a:cubicBezTo>
                  <a:pt x="142479" y="1050105"/>
                  <a:pt x="135911" y="1089511"/>
                  <a:pt x="134452" y="1129646"/>
                </a:cubicBezTo>
                <a:cubicBezTo>
                  <a:pt x="133722" y="1152268"/>
                  <a:pt x="138100" y="1177809"/>
                  <a:pt x="124965" y="1198242"/>
                </a:cubicBezTo>
                <a:cubicBezTo>
                  <a:pt x="111830" y="1218674"/>
                  <a:pt x="92127" y="1235458"/>
                  <a:pt x="77532" y="1255891"/>
                </a:cubicBezTo>
                <a:cubicBezTo>
                  <a:pt x="16964" y="1338352"/>
                  <a:pt x="-4929" y="1444893"/>
                  <a:pt x="909" y="1546327"/>
                </a:cubicBezTo>
                <a:cubicBezTo>
                  <a:pt x="6018" y="1645571"/>
                  <a:pt x="33748" y="1749194"/>
                  <a:pt x="90667" y="1831655"/>
                </a:cubicBezTo>
                <a:cubicBezTo>
                  <a:pt x="140289" y="1904628"/>
                  <a:pt x="210344" y="1957899"/>
                  <a:pt x="286967" y="2000224"/>
                </a:cubicBezTo>
                <a:cubicBezTo>
                  <a:pt x="305940" y="2010440"/>
                  <a:pt x="325643" y="2020657"/>
                  <a:pt x="345346" y="2030143"/>
                </a:cubicBezTo>
                <a:cubicBezTo>
                  <a:pt x="359211" y="2036711"/>
                  <a:pt x="386941" y="2044738"/>
                  <a:pt x="392049" y="2060792"/>
                </a:cubicBezTo>
                <a:cubicBezTo>
                  <a:pt x="394968" y="2069549"/>
                  <a:pt x="390590" y="2081955"/>
                  <a:pt x="388401" y="2090712"/>
                </a:cubicBezTo>
                <a:cubicBezTo>
                  <a:pt x="384752" y="2103847"/>
                  <a:pt x="381833" y="2116253"/>
                  <a:pt x="379644" y="2129388"/>
                </a:cubicBezTo>
                <a:cubicBezTo>
                  <a:pt x="375265" y="2156388"/>
                  <a:pt x="372346" y="2183389"/>
                  <a:pt x="372346" y="2210389"/>
                </a:cubicBezTo>
                <a:cubicBezTo>
                  <a:pt x="373076" y="2316931"/>
                  <a:pt x="410293" y="2421283"/>
                  <a:pt x="462834" y="2512501"/>
                </a:cubicBezTo>
                <a:cubicBezTo>
                  <a:pt x="513916" y="2601529"/>
                  <a:pt x="581781" y="2683259"/>
                  <a:pt x="659134" y="2750395"/>
                </a:cubicBezTo>
                <a:cubicBezTo>
                  <a:pt x="786838" y="2860586"/>
                  <a:pt x="955407" y="2917505"/>
                  <a:pt x="1121058" y="2937208"/>
                </a:cubicBezTo>
                <a:cubicBezTo>
                  <a:pt x="1288168" y="2956911"/>
                  <a:pt x="1470603" y="2936478"/>
                  <a:pt x="1617280" y="2847450"/>
                </a:cubicBezTo>
                <a:cubicBezTo>
                  <a:pt x="1636253" y="2835775"/>
                  <a:pt x="1653767" y="2823369"/>
                  <a:pt x="1670551" y="2810234"/>
                </a:cubicBezTo>
                <a:cubicBezTo>
                  <a:pt x="1686605" y="2797828"/>
                  <a:pt x="1699741" y="2783233"/>
                  <a:pt x="1715795" y="2770828"/>
                </a:cubicBezTo>
                <a:cubicBezTo>
                  <a:pt x="1729660" y="2759882"/>
                  <a:pt x="1747903" y="2754044"/>
                  <a:pt x="1765417" y="2756233"/>
                </a:cubicBezTo>
                <a:cubicBezTo>
                  <a:pt x="1789498" y="2759152"/>
                  <a:pt x="1809201" y="2777396"/>
                  <a:pt x="1829634" y="2788342"/>
                </a:cubicBezTo>
                <a:cubicBezTo>
                  <a:pt x="1927419" y="2838693"/>
                  <a:pt x="2041988" y="2848180"/>
                  <a:pt x="2149989" y="2840153"/>
                </a:cubicBezTo>
                <a:cubicBezTo>
                  <a:pt x="2357235" y="2824099"/>
                  <a:pt x="2563751" y="2740909"/>
                  <a:pt x="2709699" y="2589123"/>
                </a:cubicBezTo>
                <a:cubicBezTo>
                  <a:pt x="2852728" y="2440256"/>
                  <a:pt x="2924972" y="2227173"/>
                  <a:pt x="2893593" y="2022116"/>
                </a:cubicBezTo>
                <a:cubicBezTo>
                  <a:pt x="2886296" y="1973224"/>
                  <a:pt x="2871701" y="1925791"/>
                  <a:pt x="2851998" y="1880547"/>
                </a:cubicBezTo>
                <a:cubicBezTo>
                  <a:pt x="2845430" y="1896601"/>
                  <a:pt x="2838863" y="1913385"/>
                  <a:pt x="2832295" y="1929439"/>
                </a:cubicBezTo>
                <a:cubicBezTo>
                  <a:pt x="2989918" y="1900250"/>
                  <a:pt x="3108866" y="1772546"/>
                  <a:pt x="3162866" y="1626598"/>
                </a:cubicBezTo>
                <a:cubicBezTo>
                  <a:pt x="3215408" y="1486488"/>
                  <a:pt x="3213218" y="1329595"/>
                  <a:pt x="3186948" y="1183647"/>
                </a:cubicBezTo>
                <a:cubicBezTo>
                  <a:pt x="3143893" y="941374"/>
                  <a:pt x="3014000" y="697641"/>
                  <a:pt x="2793619" y="575045"/>
                </a:cubicBezTo>
                <a:cubicBezTo>
                  <a:pt x="2738159" y="543666"/>
                  <a:pt x="2676861" y="521045"/>
                  <a:pt x="2614833" y="507909"/>
                </a:cubicBezTo>
                <a:cubicBezTo>
                  <a:pt x="2581265" y="501342"/>
                  <a:pt x="2547697" y="496233"/>
                  <a:pt x="2514129" y="494774"/>
                </a:cubicBezTo>
                <a:cubicBezTo>
                  <a:pt x="2498804" y="494044"/>
                  <a:pt x="2483480" y="492585"/>
                  <a:pt x="2468885" y="494044"/>
                </a:cubicBezTo>
                <a:cubicBezTo>
                  <a:pt x="2450642" y="496233"/>
                  <a:pt x="2433858" y="500612"/>
                  <a:pt x="2416344" y="504990"/>
                </a:cubicBezTo>
                <a:cubicBezTo>
                  <a:pt x="2410506" y="506450"/>
                  <a:pt x="2400290" y="508639"/>
                  <a:pt x="2395911" y="508639"/>
                </a:cubicBezTo>
                <a:cubicBezTo>
                  <a:pt x="2392263" y="509369"/>
                  <a:pt x="2387884" y="509369"/>
                  <a:pt x="2384235" y="509369"/>
                </a:cubicBezTo>
                <a:cubicBezTo>
                  <a:pt x="2372560" y="508639"/>
                  <a:pt x="2386425" y="510099"/>
                  <a:pt x="2380587" y="508639"/>
                </a:cubicBezTo>
                <a:cubicBezTo>
                  <a:pt x="2375479" y="507180"/>
                  <a:pt x="2376938" y="508639"/>
                  <a:pt x="2372560" y="502801"/>
                </a:cubicBezTo>
                <a:cubicBezTo>
                  <a:pt x="2365992" y="494044"/>
                  <a:pt x="2361613" y="483098"/>
                  <a:pt x="2355776" y="473612"/>
                </a:cubicBezTo>
                <a:cubicBezTo>
                  <a:pt x="2338262" y="442963"/>
                  <a:pt x="2319289" y="413773"/>
                  <a:pt x="2298126" y="385313"/>
                </a:cubicBezTo>
                <a:cubicBezTo>
                  <a:pt x="2256531" y="328394"/>
                  <a:pt x="2209828" y="275123"/>
                  <a:pt x="2157287" y="228420"/>
                </a:cubicBezTo>
                <a:cubicBezTo>
                  <a:pt x="2053664" y="135013"/>
                  <a:pt x="1929608" y="64958"/>
                  <a:pt x="1794607" y="28471"/>
                </a:cubicBezTo>
                <a:cubicBezTo>
                  <a:pt x="1655227" y="-9475"/>
                  <a:pt x="1509279" y="-8016"/>
                  <a:pt x="1368439" y="24093"/>
                </a:cubicBezTo>
                <a:cubicBezTo>
                  <a:pt x="1095517" y="86121"/>
                  <a:pt x="839379" y="261987"/>
                  <a:pt x="715323" y="517396"/>
                </a:cubicBezTo>
                <a:cubicBezTo>
                  <a:pt x="699269" y="550234"/>
                  <a:pt x="685404" y="583802"/>
                  <a:pt x="674458" y="618100"/>
                </a:cubicBezTo>
                <a:cubicBezTo>
                  <a:pt x="658404" y="655316"/>
                  <a:pt x="722621" y="672830"/>
                  <a:pt x="735756" y="632695"/>
                </a:cubicBezTo>
                <a:lnTo>
                  <a:pt x="735756" y="632695"/>
                </a:lnTo>
                <a:close/>
              </a:path>
            </a:pathLst>
          </a:custGeom>
          <a:solidFill>
            <a:srgbClr val="231F20"/>
          </a:solidFill>
          <a:ln w="7290" cap="flat">
            <a:noFill/>
            <a:prstDash val="solid"/>
            <a:miter/>
          </a:ln>
        </p:spPr>
        <p:txBody>
          <a:bodyPr rtlCol="0" anchor="ctr"/>
          <a:lstStyle/>
          <a:p>
            <a:endParaRPr lang="en-US"/>
          </a:p>
        </p:txBody>
      </p:sp>
      <p:sp>
        <p:nvSpPr>
          <p:cNvPr id="22" name="Graphic 19">
            <a:extLst>
              <a:ext uri="{FF2B5EF4-FFF2-40B4-BE49-F238E27FC236}">
                <a16:creationId xmlns:a16="http://schemas.microsoft.com/office/drawing/2014/main" id="{C6969F29-1CDF-4005-BD9F-6E3E82726368}"/>
              </a:ext>
            </a:extLst>
          </p:cNvPr>
          <p:cNvSpPr/>
          <p:nvPr/>
        </p:nvSpPr>
        <p:spPr>
          <a:xfrm rot="18566836">
            <a:off x="4309821" y="3008926"/>
            <a:ext cx="397982" cy="396076"/>
          </a:xfrm>
          <a:custGeom>
            <a:avLst/>
            <a:gdLst>
              <a:gd name="connsiteX0" fmla="*/ 169808 w 265519"/>
              <a:gd name="connsiteY0" fmla="*/ 187182 h 264247"/>
              <a:gd name="connsiteX1" fmla="*/ 157402 w 265519"/>
              <a:gd name="connsiteY1" fmla="*/ 193749 h 264247"/>
              <a:gd name="connsiteX2" fmla="*/ 157402 w 265519"/>
              <a:gd name="connsiteY2" fmla="*/ 193749 h 264247"/>
              <a:gd name="connsiteX3" fmla="*/ 150835 w 265519"/>
              <a:gd name="connsiteY3" fmla="*/ 195939 h 264247"/>
              <a:gd name="connsiteX4" fmla="*/ 138429 w 265519"/>
              <a:gd name="connsiteY4" fmla="*/ 198858 h 264247"/>
              <a:gd name="connsiteX5" fmla="*/ 139159 w 265519"/>
              <a:gd name="connsiteY5" fmla="*/ 198858 h 264247"/>
              <a:gd name="connsiteX6" fmla="*/ 130402 w 265519"/>
              <a:gd name="connsiteY6" fmla="*/ 198858 h 264247"/>
              <a:gd name="connsiteX7" fmla="*/ 123834 w 265519"/>
              <a:gd name="connsiteY7" fmla="*/ 198128 h 264247"/>
              <a:gd name="connsiteX8" fmla="*/ 124564 w 265519"/>
              <a:gd name="connsiteY8" fmla="*/ 198128 h 264247"/>
              <a:gd name="connsiteX9" fmla="*/ 112159 w 265519"/>
              <a:gd name="connsiteY9" fmla="*/ 195209 h 264247"/>
              <a:gd name="connsiteX10" fmla="*/ 106321 w 265519"/>
              <a:gd name="connsiteY10" fmla="*/ 193020 h 264247"/>
              <a:gd name="connsiteX11" fmla="*/ 106321 w 265519"/>
              <a:gd name="connsiteY11" fmla="*/ 193020 h 264247"/>
              <a:gd name="connsiteX12" fmla="*/ 94645 w 265519"/>
              <a:gd name="connsiteY12" fmla="*/ 186452 h 264247"/>
              <a:gd name="connsiteX13" fmla="*/ 90266 w 265519"/>
              <a:gd name="connsiteY13" fmla="*/ 183533 h 264247"/>
              <a:gd name="connsiteX14" fmla="*/ 90266 w 265519"/>
              <a:gd name="connsiteY14" fmla="*/ 183533 h 264247"/>
              <a:gd name="connsiteX15" fmla="*/ 81510 w 265519"/>
              <a:gd name="connsiteY15" fmla="*/ 174776 h 264247"/>
              <a:gd name="connsiteX16" fmla="*/ 77131 w 265519"/>
              <a:gd name="connsiteY16" fmla="*/ 170398 h 264247"/>
              <a:gd name="connsiteX17" fmla="*/ 77131 w 265519"/>
              <a:gd name="connsiteY17" fmla="*/ 170398 h 264247"/>
              <a:gd name="connsiteX18" fmla="*/ 69834 w 265519"/>
              <a:gd name="connsiteY18" fmla="*/ 157263 h 264247"/>
              <a:gd name="connsiteX19" fmla="*/ 69834 w 265519"/>
              <a:gd name="connsiteY19" fmla="*/ 157263 h 264247"/>
              <a:gd name="connsiteX20" fmla="*/ 67645 w 265519"/>
              <a:gd name="connsiteY20" fmla="*/ 150695 h 264247"/>
              <a:gd name="connsiteX21" fmla="*/ 64726 w 265519"/>
              <a:gd name="connsiteY21" fmla="*/ 137560 h 264247"/>
              <a:gd name="connsiteX22" fmla="*/ 65455 w 265519"/>
              <a:gd name="connsiteY22" fmla="*/ 141938 h 264247"/>
              <a:gd name="connsiteX23" fmla="*/ 64726 w 265519"/>
              <a:gd name="connsiteY23" fmla="*/ 137560 h 264247"/>
              <a:gd name="connsiteX24" fmla="*/ 64726 w 265519"/>
              <a:gd name="connsiteY24" fmla="*/ 130262 h 264247"/>
              <a:gd name="connsiteX25" fmla="*/ 64726 w 265519"/>
              <a:gd name="connsiteY25" fmla="*/ 122235 h 264247"/>
              <a:gd name="connsiteX26" fmla="*/ 64726 w 265519"/>
              <a:gd name="connsiteY26" fmla="*/ 123695 h 264247"/>
              <a:gd name="connsiteX27" fmla="*/ 65455 w 265519"/>
              <a:gd name="connsiteY27" fmla="*/ 118587 h 264247"/>
              <a:gd name="connsiteX28" fmla="*/ 68374 w 265519"/>
              <a:gd name="connsiteY28" fmla="*/ 106911 h 264247"/>
              <a:gd name="connsiteX29" fmla="*/ 68374 w 265519"/>
              <a:gd name="connsiteY29" fmla="*/ 106181 h 264247"/>
              <a:gd name="connsiteX30" fmla="*/ 71293 w 265519"/>
              <a:gd name="connsiteY30" fmla="*/ 100343 h 264247"/>
              <a:gd name="connsiteX31" fmla="*/ 74942 w 265519"/>
              <a:gd name="connsiteY31" fmla="*/ 94505 h 264247"/>
              <a:gd name="connsiteX32" fmla="*/ 74942 w 265519"/>
              <a:gd name="connsiteY32" fmla="*/ 93775 h 264247"/>
              <a:gd name="connsiteX33" fmla="*/ 86618 w 265519"/>
              <a:gd name="connsiteY33" fmla="*/ 82829 h 264247"/>
              <a:gd name="connsiteX34" fmla="*/ 87347 w 265519"/>
              <a:gd name="connsiteY34" fmla="*/ 82100 h 264247"/>
              <a:gd name="connsiteX35" fmla="*/ 93185 w 265519"/>
              <a:gd name="connsiteY35" fmla="*/ 78451 h 264247"/>
              <a:gd name="connsiteX36" fmla="*/ 105591 w 265519"/>
              <a:gd name="connsiteY36" fmla="*/ 71883 h 264247"/>
              <a:gd name="connsiteX37" fmla="*/ 106321 w 265519"/>
              <a:gd name="connsiteY37" fmla="*/ 71154 h 264247"/>
              <a:gd name="connsiteX38" fmla="*/ 112888 w 265519"/>
              <a:gd name="connsiteY38" fmla="*/ 68964 h 264247"/>
              <a:gd name="connsiteX39" fmla="*/ 120186 w 265519"/>
              <a:gd name="connsiteY39" fmla="*/ 66775 h 264247"/>
              <a:gd name="connsiteX40" fmla="*/ 125294 w 265519"/>
              <a:gd name="connsiteY40" fmla="*/ 65316 h 264247"/>
              <a:gd name="connsiteX41" fmla="*/ 139159 w 265519"/>
              <a:gd name="connsiteY41" fmla="*/ 64586 h 264247"/>
              <a:gd name="connsiteX42" fmla="*/ 147186 w 265519"/>
              <a:gd name="connsiteY42" fmla="*/ 65316 h 264247"/>
              <a:gd name="connsiteX43" fmla="*/ 149375 w 265519"/>
              <a:gd name="connsiteY43" fmla="*/ 66045 h 264247"/>
              <a:gd name="connsiteX44" fmla="*/ 165430 w 265519"/>
              <a:gd name="connsiteY44" fmla="*/ 71154 h 264247"/>
              <a:gd name="connsiteX45" fmla="*/ 167619 w 265519"/>
              <a:gd name="connsiteY45" fmla="*/ 72613 h 264247"/>
              <a:gd name="connsiteX46" fmla="*/ 177105 w 265519"/>
              <a:gd name="connsiteY46" fmla="*/ 78451 h 264247"/>
              <a:gd name="connsiteX47" fmla="*/ 177835 w 265519"/>
              <a:gd name="connsiteY47" fmla="*/ 79181 h 264247"/>
              <a:gd name="connsiteX48" fmla="*/ 182213 w 265519"/>
              <a:gd name="connsiteY48" fmla="*/ 83559 h 264247"/>
              <a:gd name="connsiteX49" fmla="*/ 182213 w 265519"/>
              <a:gd name="connsiteY49" fmla="*/ 83559 h 264247"/>
              <a:gd name="connsiteX50" fmla="*/ 185862 w 265519"/>
              <a:gd name="connsiteY50" fmla="*/ 88667 h 264247"/>
              <a:gd name="connsiteX51" fmla="*/ 188781 w 265519"/>
              <a:gd name="connsiteY51" fmla="*/ 94505 h 264247"/>
              <a:gd name="connsiteX52" fmla="*/ 188781 w 265519"/>
              <a:gd name="connsiteY52" fmla="*/ 94505 h 264247"/>
              <a:gd name="connsiteX53" fmla="*/ 193160 w 265519"/>
              <a:gd name="connsiteY53" fmla="*/ 108370 h 264247"/>
              <a:gd name="connsiteX54" fmla="*/ 194619 w 265519"/>
              <a:gd name="connsiteY54" fmla="*/ 114938 h 264247"/>
              <a:gd name="connsiteX55" fmla="*/ 194619 w 265519"/>
              <a:gd name="connsiteY55" fmla="*/ 114938 h 264247"/>
              <a:gd name="connsiteX56" fmla="*/ 194619 w 265519"/>
              <a:gd name="connsiteY56" fmla="*/ 130262 h 264247"/>
              <a:gd name="connsiteX57" fmla="*/ 193889 w 265519"/>
              <a:gd name="connsiteY57" fmla="*/ 136830 h 264247"/>
              <a:gd name="connsiteX58" fmla="*/ 193889 w 265519"/>
              <a:gd name="connsiteY58" fmla="*/ 134641 h 264247"/>
              <a:gd name="connsiteX59" fmla="*/ 193160 w 265519"/>
              <a:gd name="connsiteY59" fmla="*/ 139019 h 264247"/>
              <a:gd name="connsiteX60" fmla="*/ 188781 w 265519"/>
              <a:gd name="connsiteY60" fmla="*/ 153614 h 264247"/>
              <a:gd name="connsiteX61" fmla="*/ 186592 w 265519"/>
              <a:gd name="connsiteY61" fmla="*/ 159452 h 264247"/>
              <a:gd name="connsiteX62" fmla="*/ 187322 w 265519"/>
              <a:gd name="connsiteY62" fmla="*/ 157263 h 264247"/>
              <a:gd name="connsiteX63" fmla="*/ 185132 w 265519"/>
              <a:gd name="connsiteY63" fmla="*/ 160911 h 264247"/>
              <a:gd name="connsiteX64" fmla="*/ 177105 w 265519"/>
              <a:gd name="connsiteY64" fmla="*/ 174047 h 264247"/>
              <a:gd name="connsiteX65" fmla="*/ 177105 w 265519"/>
              <a:gd name="connsiteY65" fmla="*/ 174047 h 264247"/>
              <a:gd name="connsiteX66" fmla="*/ 171267 w 265519"/>
              <a:gd name="connsiteY66" fmla="*/ 179884 h 264247"/>
              <a:gd name="connsiteX67" fmla="*/ 166159 w 265519"/>
              <a:gd name="connsiteY67" fmla="*/ 184263 h 264247"/>
              <a:gd name="connsiteX68" fmla="*/ 167619 w 265519"/>
              <a:gd name="connsiteY68" fmla="*/ 182803 h 264247"/>
              <a:gd name="connsiteX69" fmla="*/ 169808 w 265519"/>
              <a:gd name="connsiteY69" fmla="*/ 187182 h 264247"/>
              <a:gd name="connsiteX70" fmla="*/ 158132 w 265519"/>
              <a:gd name="connsiteY70" fmla="*/ 232426 h 264247"/>
              <a:gd name="connsiteX71" fmla="*/ 203376 w 265519"/>
              <a:gd name="connsiteY71" fmla="*/ 244102 h 264247"/>
              <a:gd name="connsiteX72" fmla="*/ 264674 w 265519"/>
              <a:gd name="connsiteY72" fmla="*/ 112749 h 264247"/>
              <a:gd name="connsiteX73" fmla="*/ 232565 w 265519"/>
              <a:gd name="connsiteY73" fmla="*/ 38315 h 264247"/>
              <a:gd name="connsiteX74" fmla="*/ 147916 w 265519"/>
              <a:gd name="connsiteY74" fmla="*/ 369 h 264247"/>
              <a:gd name="connsiteX75" fmla="*/ 9995 w 265519"/>
              <a:gd name="connsiteY75" fmla="*/ 82829 h 264247"/>
              <a:gd name="connsiteX76" fmla="*/ 42833 w 265519"/>
              <a:gd name="connsiteY76" fmla="*/ 229507 h 264247"/>
              <a:gd name="connsiteX77" fmla="*/ 203376 w 265519"/>
              <a:gd name="connsiteY77" fmla="*/ 244102 h 264247"/>
              <a:gd name="connsiteX78" fmla="*/ 215052 w 265519"/>
              <a:gd name="connsiteY78" fmla="*/ 198858 h 264247"/>
              <a:gd name="connsiteX79" fmla="*/ 169808 w 265519"/>
              <a:gd name="connsiteY79" fmla="*/ 187182 h 264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65519" h="264247">
                <a:moveTo>
                  <a:pt x="169808" y="187182"/>
                </a:moveTo>
                <a:cubicBezTo>
                  <a:pt x="166159" y="189371"/>
                  <a:pt x="161781" y="191560"/>
                  <a:pt x="157402" y="193749"/>
                </a:cubicBezTo>
                <a:cubicBezTo>
                  <a:pt x="150835" y="197398"/>
                  <a:pt x="164700" y="191560"/>
                  <a:pt x="157402" y="193749"/>
                </a:cubicBezTo>
                <a:cubicBezTo>
                  <a:pt x="155213" y="194479"/>
                  <a:pt x="153024" y="195209"/>
                  <a:pt x="150835" y="195939"/>
                </a:cubicBezTo>
                <a:cubicBezTo>
                  <a:pt x="147186" y="196669"/>
                  <a:pt x="141348" y="196669"/>
                  <a:pt x="138429" y="198858"/>
                </a:cubicBezTo>
                <a:cubicBezTo>
                  <a:pt x="144267" y="195939"/>
                  <a:pt x="143537" y="198128"/>
                  <a:pt x="139159" y="198858"/>
                </a:cubicBezTo>
                <a:cubicBezTo>
                  <a:pt x="136240" y="198858"/>
                  <a:pt x="133321" y="198858"/>
                  <a:pt x="130402" y="198858"/>
                </a:cubicBezTo>
                <a:cubicBezTo>
                  <a:pt x="128213" y="198858"/>
                  <a:pt x="126024" y="198858"/>
                  <a:pt x="123834" y="198128"/>
                </a:cubicBezTo>
                <a:cubicBezTo>
                  <a:pt x="116537" y="197398"/>
                  <a:pt x="131862" y="199588"/>
                  <a:pt x="124564" y="198128"/>
                </a:cubicBezTo>
                <a:cubicBezTo>
                  <a:pt x="120186" y="197398"/>
                  <a:pt x="116537" y="196669"/>
                  <a:pt x="112159" y="195209"/>
                </a:cubicBezTo>
                <a:cubicBezTo>
                  <a:pt x="109969" y="194479"/>
                  <a:pt x="108510" y="193749"/>
                  <a:pt x="106321" y="193020"/>
                </a:cubicBezTo>
                <a:cubicBezTo>
                  <a:pt x="99023" y="190831"/>
                  <a:pt x="112888" y="196669"/>
                  <a:pt x="106321" y="193020"/>
                </a:cubicBezTo>
                <a:cubicBezTo>
                  <a:pt x="102672" y="190831"/>
                  <a:pt x="98294" y="188641"/>
                  <a:pt x="94645" y="186452"/>
                </a:cubicBezTo>
                <a:cubicBezTo>
                  <a:pt x="93185" y="185723"/>
                  <a:pt x="91726" y="184263"/>
                  <a:pt x="90266" y="183533"/>
                </a:cubicBezTo>
                <a:cubicBezTo>
                  <a:pt x="84428" y="179155"/>
                  <a:pt x="96104" y="188641"/>
                  <a:pt x="90266" y="183533"/>
                </a:cubicBezTo>
                <a:cubicBezTo>
                  <a:pt x="87347" y="180614"/>
                  <a:pt x="84428" y="177695"/>
                  <a:pt x="81510" y="174776"/>
                </a:cubicBezTo>
                <a:cubicBezTo>
                  <a:pt x="80780" y="174047"/>
                  <a:pt x="77861" y="169668"/>
                  <a:pt x="77131" y="170398"/>
                </a:cubicBezTo>
                <a:cubicBezTo>
                  <a:pt x="78591" y="170398"/>
                  <a:pt x="81510" y="176236"/>
                  <a:pt x="77131" y="170398"/>
                </a:cubicBezTo>
                <a:cubicBezTo>
                  <a:pt x="74212" y="166020"/>
                  <a:pt x="72023" y="161641"/>
                  <a:pt x="69834" y="157263"/>
                </a:cubicBezTo>
                <a:cubicBezTo>
                  <a:pt x="66185" y="150695"/>
                  <a:pt x="72023" y="164560"/>
                  <a:pt x="69834" y="157263"/>
                </a:cubicBezTo>
                <a:cubicBezTo>
                  <a:pt x="69104" y="155073"/>
                  <a:pt x="68374" y="152884"/>
                  <a:pt x="67645" y="150695"/>
                </a:cubicBezTo>
                <a:cubicBezTo>
                  <a:pt x="66915" y="149236"/>
                  <a:pt x="63266" y="139019"/>
                  <a:pt x="64726" y="137560"/>
                </a:cubicBezTo>
                <a:cubicBezTo>
                  <a:pt x="64726" y="139019"/>
                  <a:pt x="65455" y="140479"/>
                  <a:pt x="65455" y="141938"/>
                </a:cubicBezTo>
                <a:cubicBezTo>
                  <a:pt x="65455" y="140479"/>
                  <a:pt x="65455" y="139019"/>
                  <a:pt x="64726" y="137560"/>
                </a:cubicBezTo>
                <a:cubicBezTo>
                  <a:pt x="64726" y="135370"/>
                  <a:pt x="64726" y="133181"/>
                  <a:pt x="64726" y="130262"/>
                </a:cubicBezTo>
                <a:cubicBezTo>
                  <a:pt x="64726" y="127343"/>
                  <a:pt x="64726" y="125154"/>
                  <a:pt x="64726" y="122235"/>
                </a:cubicBezTo>
                <a:cubicBezTo>
                  <a:pt x="65455" y="118587"/>
                  <a:pt x="64726" y="118587"/>
                  <a:pt x="64726" y="123695"/>
                </a:cubicBezTo>
                <a:cubicBezTo>
                  <a:pt x="64726" y="122235"/>
                  <a:pt x="65455" y="120776"/>
                  <a:pt x="65455" y="118587"/>
                </a:cubicBezTo>
                <a:cubicBezTo>
                  <a:pt x="66185" y="114938"/>
                  <a:pt x="67645" y="111289"/>
                  <a:pt x="68374" y="106911"/>
                </a:cubicBezTo>
                <a:cubicBezTo>
                  <a:pt x="70564" y="99613"/>
                  <a:pt x="64726" y="113478"/>
                  <a:pt x="68374" y="106181"/>
                </a:cubicBezTo>
                <a:cubicBezTo>
                  <a:pt x="69834" y="103992"/>
                  <a:pt x="70564" y="101803"/>
                  <a:pt x="71293" y="100343"/>
                </a:cubicBezTo>
                <a:cubicBezTo>
                  <a:pt x="72753" y="98154"/>
                  <a:pt x="73482" y="96694"/>
                  <a:pt x="74942" y="94505"/>
                </a:cubicBezTo>
                <a:cubicBezTo>
                  <a:pt x="79320" y="87937"/>
                  <a:pt x="69834" y="99613"/>
                  <a:pt x="74942" y="93775"/>
                </a:cubicBezTo>
                <a:cubicBezTo>
                  <a:pt x="78591" y="90127"/>
                  <a:pt x="82239" y="86478"/>
                  <a:pt x="86618" y="82829"/>
                </a:cubicBezTo>
                <a:cubicBezTo>
                  <a:pt x="92456" y="77721"/>
                  <a:pt x="80780" y="86478"/>
                  <a:pt x="87347" y="82100"/>
                </a:cubicBezTo>
                <a:cubicBezTo>
                  <a:pt x="89537" y="80640"/>
                  <a:pt x="90996" y="79181"/>
                  <a:pt x="93185" y="78451"/>
                </a:cubicBezTo>
                <a:cubicBezTo>
                  <a:pt x="97564" y="76262"/>
                  <a:pt x="101213" y="74072"/>
                  <a:pt x="105591" y="71883"/>
                </a:cubicBezTo>
                <a:cubicBezTo>
                  <a:pt x="112888" y="68235"/>
                  <a:pt x="99023" y="74072"/>
                  <a:pt x="106321" y="71154"/>
                </a:cubicBezTo>
                <a:cubicBezTo>
                  <a:pt x="108510" y="70424"/>
                  <a:pt x="110699" y="69694"/>
                  <a:pt x="112888" y="68964"/>
                </a:cubicBezTo>
                <a:cubicBezTo>
                  <a:pt x="115078" y="68235"/>
                  <a:pt x="117997" y="67505"/>
                  <a:pt x="120186" y="66775"/>
                </a:cubicBezTo>
                <a:cubicBezTo>
                  <a:pt x="121645" y="66045"/>
                  <a:pt x="133321" y="64586"/>
                  <a:pt x="125294" y="65316"/>
                </a:cubicBezTo>
                <a:cubicBezTo>
                  <a:pt x="129672" y="64586"/>
                  <a:pt x="134780" y="64586"/>
                  <a:pt x="139159" y="64586"/>
                </a:cubicBezTo>
                <a:cubicBezTo>
                  <a:pt x="142078" y="64586"/>
                  <a:pt x="144997" y="64586"/>
                  <a:pt x="147186" y="65316"/>
                </a:cubicBezTo>
                <a:cubicBezTo>
                  <a:pt x="139159" y="64586"/>
                  <a:pt x="147916" y="65316"/>
                  <a:pt x="149375" y="66045"/>
                </a:cubicBezTo>
                <a:cubicBezTo>
                  <a:pt x="154483" y="67505"/>
                  <a:pt x="160321" y="68964"/>
                  <a:pt x="165430" y="71154"/>
                </a:cubicBezTo>
                <a:cubicBezTo>
                  <a:pt x="158132" y="68235"/>
                  <a:pt x="166159" y="71883"/>
                  <a:pt x="167619" y="72613"/>
                </a:cubicBezTo>
                <a:cubicBezTo>
                  <a:pt x="170538" y="74072"/>
                  <a:pt x="174186" y="76262"/>
                  <a:pt x="177105" y="78451"/>
                </a:cubicBezTo>
                <a:cubicBezTo>
                  <a:pt x="171267" y="74072"/>
                  <a:pt x="177105" y="78451"/>
                  <a:pt x="177835" y="79181"/>
                </a:cubicBezTo>
                <a:cubicBezTo>
                  <a:pt x="179295" y="80640"/>
                  <a:pt x="180754" y="82100"/>
                  <a:pt x="182213" y="83559"/>
                </a:cubicBezTo>
                <a:cubicBezTo>
                  <a:pt x="187322" y="89397"/>
                  <a:pt x="182213" y="83559"/>
                  <a:pt x="182213" y="83559"/>
                </a:cubicBezTo>
                <a:cubicBezTo>
                  <a:pt x="182213" y="83559"/>
                  <a:pt x="185862" y="88667"/>
                  <a:pt x="185862" y="88667"/>
                </a:cubicBezTo>
                <a:cubicBezTo>
                  <a:pt x="187322" y="90127"/>
                  <a:pt x="188051" y="92316"/>
                  <a:pt x="188781" y="94505"/>
                </a:cubicBezTo>
                <a:cubicBezTo>
                  <a:pt x="192430" y="101073"/>
                  <a:pt x="188051" y="95965"/>
                  <a:pt x="188781" y="94505"/>
                </a:cubicBezTo>
                <a:cubicBezTo>
                  <a:pt x="188051" y="95965"/>
                  <a:pt x="192430" y="106911"/>
                  <a:pt x="193160" y="108370"/>
                </a:cubicBezTo>
                <a:cubicBezTo>
                  <a:pt x="193889" y="110559"/>
                  <a:pt x="193889" y="112749"/>
                  <a:pt x="194619" y="114938"/>
                </a:cubicBezTo>
                <a:cubicBezTo>
                  <a:pt x="196079" y="122235"/>
                  <a:pt x="193889" y="106911"/>
                  <a:pt x="194619" y="114938"/>
                </a:cubicBezTo>
                <a:cubicBezTo>
                  <a:pt x="194619" y="120046"/>
                  <a:pt x="195349" y="125154"/>
                  <a:pt x="194619" y="130262"/>
                </a:cubicBezTo>
                <a:cubicBezTo>
                  <a:pt x="194619" y="130992"/>
                  <a:pt x="193889" y="136830"/>
                  <a:pt x="193889" y="136830"/>
                </a:cubicBezTo>
                <a:cubicBezTo>
                  <a:pt x="194619" y="131722"/>
                  <a:pt x="194619" y="130992"/>
                  <a:pt x="193889" y="134641"/>
                </a:cubicBezTo>
                <a:cubicBezTo>
                  <a:pt x="193889" y="136100"/>
                  <a:pt x="193160" y="137560"/>
                  <a:pt x="193160" y="139019"/>
                </a:cubicBezTo>
                <a:cubicBezTo>
                  <a:pt x="192430" y="144127"/>
                  <a:pt x="190970" y="149236"/>
                  <a:pt x="188781" y="153614"/>
                </a:cubicBezTo>
                <a:cubicBezTo>
                  <a:pt x="188781" y="154344"/>
                  <a:pt x="187322" y="159452"/>
                  <a:pt x="186592" y="159452"/>
                </a:cubicBezTo>
                <a:cubicBezTo>
                  <a:pt x="188781" y="155073"/>
                  <a:pt x="188781" y="154344"/>
                  <a:pt x="187322" y="157263"/>
                </a:cubicBezTo>
                <a:cubicBezTo>
                  <a:pt x="186592" y="158722"/>
                  <a:pt x="185862" y="160182"/>
                  <a:pt x="185132" y="160911"/>
                </a:cubicBezTo>
                <a:cubicBezTo>
                  <a:pt x="184403" y="162371"/>
                  <a:pt x="177835" y="174047"/>
                  <a:pt x="177105" y="174047"/>
                </a:cubicBezTo>
                <a:cubicBezTo>
                  <a:pt x="177105" y="174047"/>
                  <a:pt x="182213" y="168209"/>
                  <a:pt x="177105" y="174047"/>
                </a:cubicBezTo>
                <a:cubicBezTo>
                  <a:pt x="174916" y="176236"/>
                  <a:pt x="173457" y="178425"/>
                  <a:pt x="171267" y="179884"/>
                </a:cubicBezTo>
                <a:cubicBezTo>
                  <a:pt x="169808" y="181344"/>
                  <a:pt x="168348" y="182803"/>
                  <a:pt x="166159" y="184263"/>
                </a:cubicBezTo>
                <a:cubicBezTo>
                  <a:pt x="163240" y="186452"/>
                  <a:pt x="163970" y="185723"/>
                  <a:pt x="167619" y="182803"/>
                </a:cubicBezTo>
                <a:cubicBezTo>
                  <a:pt x="171997" y="184993"/>
                  <a:pt x="170538" y="186452"/>
                  <a:pt x="169808" y="187182"/>
                </a:cubicBezTo>
                <a:cubicBezTo>
                  <a:pt x="155213" y="196669"/>
                  <a:pt x="147916" y="217101"/>
                  <a:pt x="158132" y="232426"/>
                </a:cubicBezTo>
                <a:cubicBezTo>
                  <a:pt x="167619" y="247021"/>
                  <a:pt x="188051" y="254318"/>
                  <a:pt x="203376" y="244102"/>
                </a:cubicBezTo>
                <a:cubicBezTo>
                  <a:pt x="245701" y="215642"/>
                  <a:pt x="270512" y="163830"/>
                  <a:pt x="264674" y="112749"/>
                </a:cubicBezTo>
                <a:cubicBezTo>
                  <a:pt x="261755" y="85019"/>
                  <a:pt x="251539" y="58748"/>
                  <a:pt x="232565" y="38315"/>
                </a:cubicBezTo>
                <a:cubicBezTo>
                  <a:pt x="210673" y="14964"/>
                  <a:pt x="179295" y="2558"/>
                  <a:pt x="147916" y="369"/>
                </a:cubicBezTo>
                <a:cubicBezTo>
                  <a:pt x="91726" y="-4009"/>
                  <a:pt x="31887" y="31018"/>
                  <a:pt x="9995" y="82829"/>
                </a:cubicBezTo>
                <a:cubicBezTo>
                  <a:pt x="-11167" y="132452"/>
                  <a:pt x="1968" y="193749"/>
                  <a:pt x="42833" y="229507"/>
                </a:cubicBezTo>
                <a:cubicBezTo>
                  <a:pt x="87347" y="268913"/>
                  <a:pt x="152294" y="276210"/>
                  <a:pt x="203376" y="244102"/>
                </a:cubicBezTo>
                <a:cubicBezTo>
                  <a:pt x="217971" y="234615"/>
                  <a:pt x="225268" y="214182"/>
                  <a:pt x="215052" y="198858"/>
                </a:cubicBezTo>
                <a:cubicBezTo>
                  <a:pt x="205565" y="184263"/>
                  <a:pt x="185132" y="176966"/>
                  <a:pt x="169808" y="187182"/>
                </a:cubicBezTo>
                <a:close/>
              </a:path>
            </a:pathLst>
          </a:custGeom>
          <a:solidFill>
            <a:srgbClr val="231F20"/>
          </a:solidFill>
          <a:ln w="7290" cap="flat">
            <a:noFill/>
            <a:prstDash val="solid"/>
            <a:miter/>
          </a:ln>
        </p:spPr>
        <p:txBody>
          <a:bodyPr rtlCol="0" anchor="ctr"/>
          <a:lstStyle/>
          <a:p>
            <a:endParaRPr lang="en-US"/>
          </a:p>
        </p:txBody>
      </p:sp>
      <p:sp>
        <p:nvSpPr>
          <p:cNvPr id="23" name="Graphic 19">
            <a:extLst>
              <a:ext uri="{FF2B5EF4-FFF2-40B4-BE49-F238E27FC236}">
                <a16:creationId xmlns:a16="http://schemas.microsoft.com/office/drawing/2014/main" id="{C6969F29-1CDF-4005-BD9F-6E3E82726368}"/>
              </a:ext>
            </a:extLst>
          </p:cNvPr>
          <p:cNvSpPr/>
          <p:nvPr/>
        </p:nvSpPr>
        <p:spPr>
          <a:xfrm rot="18566836">
            <a:off x="4144862" y="3281371"/>
            <a:ext cx="244245" cy="258839"/>
          </a:xfrm>
          <a:custGeom>
            <a:avLst/>
            <a:gdLst>
              <a:gd name="connsiteX0" fmla="*/ 81807 w 162952"/>
              <a:gd name="connsiteY0" fmla="*/ 107255 h 172687"/>
              <a:gd name="connsiteX1" fmla="*/ 78888 w 162952"/>
              <a:gd name="connsiteY1" fmla="*/ 107984 h 172687"/>
              <a:gd name="connsiteX2" fmla="*/ 87645 w 162952"/>
              <a:gd name="connsiteY2" fmla="*/ 106525 h 172687"/>
              <a:gd name="connsiteX3" fmla="*/ 71591 w 162952"/>
              <a:gd name="connsiteY3" fmla="*/ 106525 h 172687"/>
              <a:gd name="connsiteX4" fmla="*/ 80348 w 162952"/>
              <a:gd name="connsiteY4" fmla="*/ 107984 h 172687"/>
              <a:gd name="connsiteX5" fmla="*/ 67942 w 162952"/>
              <a:gd name="connsiteY5" fmla="*/ 105065 h 172687"/>
              <a:gd name="connsiteX6" fmla="*/ 75969 w 162952"/>
              <a:gd name="connsiteY6" fmla="*/ 108714 h 172687"/>
              <a:gd name="connsiteX7" fmla="*/ 67212 w 162952"/>
              <a:gd name="connsiteY7" fmla="*/ 103606 h 172687"/>
              <a:gd name="connsiteX8" fmla="*/ 73780 w 162952"/>
              <a:gd name="connsiteY8" fmla="*/ 108714 h 172687"/>
              <a:gd name="connsiteX9" fmla="*/ 66483 w 162952"/>
              <a:gd name="connsiteY9" fmla="*/ 101417 h 172687"/>
              <a:gd name="connsiteX10" fmla="*/ 71591 w 162952"/>
              <a:gd name="connsiteY10" fmla="*/ 107984 h 172687"/>
              <a:gd name="connsiteX11" fmla="*/ 65753 w 162952"/>
              <a:gd name="connsiteY11" fmla="*/ 98498 h 172687"/>
              <a:gd name="connsiteX12" fmla="*/ 69402 w 162952"/>
              <a:gd name="connsiteY12" fmla="*/ 106525 h 172687"/>
              <a:gd name="connsiteX13" fmla="*/ 65753 w 162952"/>
              <a:gd name="connsiteY13" fmla="*/ 93390 h 172687"/>
              <a:gd name="connsiteX14" fmla="*/ 67212 w 162952"/>
              <a:gd name="connsiteY14" fmla="*/ 102147 h 172687"/>
              <a:gd name="connsiteX15" fmla="*/ 67212 w 162952"/>
              <a:gd name="connsiteY15" fmla="*/ 85362 h 172687"/>
              <a:gd name="connsiteX16" fmla="*/ 65753 w 162952"/>
              <a:gd name="connsiteY16" fmla="*/ 94119 h 172687"/>
              <a:gd name="connsiteX17" fmla="*/ 70861 w 162952"/>
              <a:gd name="connsiteY17" fmla="*/ 75876 h 172687"/>
              <a:gd name="connsiteX18" fmla="*/ 67212 w 162952"/>
              <a:gd name="connsiteY18" fmla="*/ 83903 h 172687"/>
              <a:gd name="connsiteX19" fmla="*/ 77429 w 162952"/>
              <a:gd name="connsiteY19" fmla="*/ 66389 h 172687"/>
              <a:gd name="connsiteX20" fmla="*/ 72321 w 162952"/>
              <a:gd name="connsiteY20" fmla="*/ 72957 h 172687"/>
              <a:gd name="connsiteX21" fmla="*/ 80348 w 162952"/>
              <a:gd name="connsiteY21" fmla="*/ 64930 h 172687"/>
              <a:gd name="connsiteX22" fmla="*/ 73780 w 162952"/>
              <a:gd name="connsiteY22" fmla="*/ 70038 h 172687"/>
              <a:gd name="connsiteX23" fmla="*/ 84726 w 162952"/>
              <a:gd name="connsiteY23" fmla="*/ 63470 h 172687"/>
              <a:gd name="connsiteX24" fmla="*/ 76699 w 162952"/>
              <a:gd name="connsiteY24" fmla="*/ 67119 h 172687"/>
              <a:gd name="connsiteX25" fmla="*/ 86186 w 162952"/>
              <a:gd name="connsiteY25" fmla="*/ 64930 h 172687"/>
              <a:gd name="connsiteX26" fmla="*/ 77429 w 162952"/>
              <a:gd name="connsiteY26" fmla="*/ 66389 h 172687"/>
              <a:gd name="connsiteX27" fmla="*/ 86915 w 162952"/>
              <a:gd name="connsiteY27" fmla="*/ 66389 h 172687"/>
              <a:gd name="connsiteX28" fmla="*/ 78158 w 162952"/>
              <a:gd name="connsiteY28" fmla="*/ 64930 h 172687"/>
              <a:gd name="connsiteX29" fmla="*/ 88375 w 162952"/>
              <a:gd name="connsiteY29" fmla="*/ 67849 h 172687"/>
              <a:gd name="connsiteX30" fmla="*/ 80348 w 162952"/>
              <a:gd name="connsiteY30" fmla="*/ 64200 h 172687"/>
              <a:gd name="connsiteX31" fmla="*/ 91294 w 162952"/>
              <a:gd name="connsiteY31" fmla="*/ 70038 h 172687"/>
              <a:gd name="connsiteX32" fmla="*/ 84726 w 162952"/>
              <a:gd name="connsiteY32" fmla="*/ 64930 h 172687"/>
              <a:gd name="connsiteX33" fmla="*/ 94213 w 162952"/>
              <a:gd name="connsiteY33" fmla="*/ 75146 h 172687"/>
              <a:gd name="connsiteX34" fmla="*/ 89104 w 162952"/>
              <a:gd name="connsiteY34" fmla="*/ 68579 h 172687"/>
              <a:gd name="connsiteX35" fmla="*/ 96402 w 162952"/>
              <a:gd name="connsiteY35" fmla="*/ 80254 h 172687"/>
              <a:gd name="connsiteX36" fmla="*/ 92753 w 162952"/>
              <a:gd name="connsiteY36" fmla="*/ 72227 h 172687"/>
              <a:gd name="connsiteX37" fmla="*/ 97132 w 162952"/>
              <a:gd name="connsiteY37" fmla="*/ 88281 h 172687"/>
              <a:gd name="connsiteX38" fmla="*/ 95672 w 162952"/>
              <a:gd name="connsiteY38" fmla="*/ 79525 h 172687"/>
              <a:gd name="connsiteX39" fmla="*/ 95672 w 162952"/>
              <a:gd name="connsiteY39" fmla="*/ 96309 h 172687"/>
              <a:gd name="connsiteX40" fmla="*/ 97132 w 162952"/>
              <a:gd name="connsiteY40" fmla="*/ 87552 h 172687"/>
              <a:gd name="connsiteX41" fmla="*/ 93483 w 162952"/>
              <a:gd name="connsiteY41" fmla="*/ 101417 h 172687"/>
              <a:gd name="connsiteX42" fmla="*/ 97132 w 162952"/>
              <a:gd name="connsiteY42" fmla="*/ 93390 h 172687"/>
              <a:gd name="connsiteX43" fmla="*/ 91294 w 162952"/>
              <a:gd name="connsiteY43" fmla="*/ 104336 h 172687"/>
              <a:gd name="connsiteX44" fmla="*/ 96402 w 162952"/>
              <a:gd name="connsiteY44" fmla="*/ 97768 h 172687"/>
              <a:gd name="connsiteX45" fmla="*/ 88375 w 162952"/>
              <a:gd name="connsiteY45" fmla="*/ 105795 h 172687"/>
              <a:gd name="connsiteX46" fmla="*/ 94942 w 162952"/>
              <a:gd name="connsiteY46" fmla="*/ 100687 h 172687"/>
              <a:gd name="connsiteX47" fmla="*/ 85456 w 162952"/>
              <a:gd name="connsiteY47" fmla="*/ 106525 h 172687"/>
              <a:gd name="connsiteX48" fmla="*/ 93483 w 162952"/>
              <a:gd name="connsiteY48" fmla="*/ 102876 h 172687"/>
              <a:gd name="connsiteX49" fmla="*/ 81807 w 162952"/>
              <a:gd name="connsiteY49" fmla="*/ 107255 h 172687"/>
              <a:gd name="connsiteX50" fmla="*/ 62104 w 162952"/>
              <a:gd name="connsiteY50" fmla="*/ 122579 h 172687"/>
              <a:gd name="connsiteX51" fmla="*/ 58455 w 162952"/>
              <a:gd name="connsiteY51" fmla="*/ 148120 h 172687"/>
              <a:gd name="connsiteX52" fmla="*/ 73780 w 162952"/>
              <a:gd name="connsiteY52" fmla="*/ 167823 h 172687"/>
              <a:gd name="connsiteX53" fmla="*/ 99321 w 162952"/>
              <a:gd name="connsiteY53" fmla="*/ 171472 h 172687"/>
              <a:gd name="connsiteX54" fmla="*/ 160619 w 162952"/>
              <a:gd name="connsiteY54" fmla="*/ 110903 h 172687"/>
              <a:gd name="connsiteX55" fmla="*/ 138727 w 162952"/>
              <a:gd name="connsiteY55" fmla="*/ 25524 h 172687"/>
              <a:gd name="connsiteX56" fmla="*/ 100051 w 162952"/>
              <a:gd name="connsiteY56" fmla="*/ 2172 h 172687"/>
              <a:gd name="connsiteX57" fmla="*/ 29266 w 162952"/>
              <a:gd name="connsiteY57" fmla="*/ 22605 h 172687"/>
              <a:gd name="connsiteX58" fmla="*/ 2995 w 162952"/>
              <a:gd name="connsiteY58" fmla="*/ 117471 h 172687"/>
              <a:gd name="connsiteX59" fmla="*/ 36563 w 162952"/>
              <a:gd name="connsiteY59" fmla="*/ 161985 h 172687"/>
              <a:gd name="connsiteX60" fmla="*/ 99321 w 162952"/>
              <a:gd name="connsiteY60" fmla="*/ 170742 h 172687"/>
              <a:gd name="connsiteX61" fmla="*/ 119024 w 162952"/>
              <a:gd name="connsiteY61" fmla="*/ 155417 h 172687"/>
              <a:gd name="connsiteX62" fmla="*/ 122672 w 162952"/>
              <a:gd name="connsiteY62" fmla="*/ 129877 h 172687"/>
              <a:gd name="connsiteX63" fmla="*/ 107348 w 162952"/>
              <a:gd name="connsiteY63" fmla="*/ 110173 h 172687"/>
              <a:gd name="connsiteX64" fmla="*/ 81807 w 162952"/>
              <a:gd name="connsiteY64" fmla="*/ 107255 h 172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62952" h="172687">
                <a:moveTo>
                  <a:pt x="81807" y="107255"/>
                </a:moveTo>
                <a:cubicBezTo>
                  <a:pt x="81077" y="107255"/>
                  <a:pt x="79618" y="107255"/>
                  <a:pt x="78888" y="107984"/>
                </a:cubicBezTo>
                <a:cubicBezTo>
                  <a:pt x="81807" y="107255"/>
                  <a:pt x="84726" y="107255"/>
                  <a:pt x="87645" y="106525"/>
                </a:cubicBezTo>
                <a:cubicBezTo>
                  <a:pt x="82537" y="107255"/>
                  <a:pt x="77429" y="107255"/>
                  <a:pt x="71591" y="106525"/>
                </a:cubicBezTo>
                <a:cubicBezTo>
                  <a:pt x="74510" y="107255"/>
                  <a:pt x="77429" y="107255"/>
                  <a:pt x="80348" y="107984"/>
                </a:cubicBezTo>
                <a:cubicBezTo>
                  <a:pt x="75969" y="107255"/>
                  <a:pt x="72321" y="106525"/>
                  <a:pt x="67942" y="105065"/>
                </a:cubicBezTo>
                <a:cubicBezTo>
                  <a:pt x="70861" y="106525"/>
                  <a:pt x="73050" y="107255"/>
                  <a:pt x="75969" y="108714"/>
                </a:cubicBezTo>
                <a:cubicBezTo>
                  <a:pt x="73050" y="107255"/>
                  <a:pt x="69402" y="105795"/>
                  <a:pt x="67212" y="103606"/>
                </a:cubicBezTo>
                <a:cubicBezTo>
                  <a:pt x="69402" y="105065"/>
                  <a:pt x="71591" y="107255"/>
                  <a:pt x="73780" y="108714"/>
                </a:cubicBezTo>
                <a:cubicBezTo>
                  <a:pt x="70861" y="106525"/>
                  <a:pt x="68672" y="104336"/>
                  <a:pt x="66483" y="101417"/>
                </a:cubicBezTo>
                <a:cubicBezTo>
                  <a:pt x="67942" y="103606"/>
                  <a:pt x="70131" y="105795"/>
                  <a:pt x="71591" y="107984"/>
                </a:cubicBezTo>
                <a:cubicBezTo>
                  <a:pt x="69402" y="105065"/>
                  <a:pt x="67212" y="102147"/>
                  <a:pt x="65753" y="98498"/>
                </a:cubicBezTo>
                <a:cubicBezTo>
                  <a:pt x="67212" y="101417"/>
                  <a:pt x="67942" y="103606"/>
                  <a:pt x="69402" y="106525"/>
                </a:cubicBezTo>
                <a:cubicBezTo>
                  <a:pt x="67942" y="102147"/>
                  <a:pt x="66483" y="97768"/>
                  <a:pt x="65753" y="93390"/>
                </a:cubicBezTo>
                <a:cubicBezTo>
                  <a:pt x="66483" y="96309"/>
                  <a:pt x="66483" y="99227"/>
                  <a:pt x="67212" y="102147"/>
                </a:cubicBezTo>
                <a:cubicBezTo>
                  <a:pt x="66483" y="96309"/>
                  <a:pt x="66483" y="91200"/>
                  <a:pt x="67212" y="85362"/>
                </a:cubicBezTo>
                <a:cubicBezTo>
                  <a:pt x="66483" y="88281"/>
                  <a:pt x="66483" y="91200"/>
                  <a:pt x="65753" y="94119"/>
                </a:cubicBezTo>
                <a:cubicBezTo>
                  <a:pt x="66483" y="87552"/>
                  <a:pt x="68672" y="81714"/>
                  <a:pt x="70861" y="75876"/>
                </a:cubicBezTo>
                <a:cubicBezTo>
                  <a:pt x="69402" y="78795"/>
                  <a:pt x="68672" y="80984"/>
                  <a:pt x="67212" y="83903"/>
                </a:cubicBezTo>
                <a:cubicBezTo>
                  <a:pt x="70131" y="78065"/>
                  <a:pt x="73050" y="72227"/>
                  <a:pt x="77429" y="66389"/>
                </a:cubicBezTo>
                <a:cubicBezTo>
                  <a:pt x="75969" y="68579"/>
                  <a:pt x="73780" y="70768"/>
                  <a:pt x="72321" y="72957"/>
                </a:cubicBezTo>
                <a:cubicBezTo>
                  <a:pt x="74510" y="70038"/>
                  <a:pt x="77429" y="67119"/>
                  <a:pt x="80348" y="64930"/>
                </a:cubicBezTo>
                <a:cubicBezTo>
                  <a:pt x="78158" y="66389"/>
                  <a:pt x="75969" y="68579"/>
                  <a:pt x="73780" y="70038"/>
                </a:cubicBezTo>
                <a:cubicBezTo>
                  <a:pt x="77429" y="67119"/>
                  <a:pt x="81077" y="64930"/>
                  <a:pt x="84726" y="63470"/>
                </a:cubicBezTo>
                <a:cubicBezTo>
                  <a:pt x="81807" y="64930"/>
                  <a:pt x="79618" y="65660"/>
                  <a:pt x="76699" y="67119"/>
                </a:cubicBezTo>
                <a:cubicBezTo>
                  <a:pt x="79618" y="65660"/>
                  <a:pt x="82537" y="64930"/>
                  <a:pt x="86186" y="64930"/>
                </a:cubicBezTo>
                <a:cubicBezTo>
                  <a:pt x="83267" y="65660"/>
                  <a:pt x="80348" y="65660"/>
                  <a:pt x="77429" y="66389"/>
                </a:cubicBezTo>
                <a:cubicBezTo>
                  <a:pt x="80348" y="65660"/>
                  <a:pt x="83996" y="65660"/>
                  <a:pt x="86915" y="66389"/>
                </a:cubicBezTo>
                <a:cubicBezTo>
                  <a:pt x="83996" y="65660"/>
                  <a:pt x="81077" y="65660"/>
                  <a:pt x="78158" y="64930"/>
                </a:cubicBezTo>
                <a:cubicBezTo>
                  <a:pt x="81807" y="65660"/>
                  <a:pt x="85456" y="66389"/>
                  <a:pt x="88375" y="67849"/>
                </a:cubicBezTo>
                <a:cubicBezTo>
                  <a:pt x="85456" y="66389"/>
                  <a:pt x="83267" y="65660"/>
                  <a:pt x="80348" y="64200"/>
                </a:cubicBezTo>
                <a:cubicBezTo>
                  <a:pt x="83996" y="65660"/>
                  <a:pt x="87645" y="67849"/>
                  <a:pt x="91294" y="70038"/>
                </a:cubicBezTo>
                <a:cubicBezTo>
                  <a:pt x="89104" y="68579"/>
                  <a:pt x="86915" y="66389"/>
                  <a:pt x="84726" y="64930"/>
                </a:cubicBezTo>
                <a:cubicBezTo>
                  <a:pt x="88375" y="67849"/>
                  <a:pt x="92023" y="70768"/>
                  <a:pt x="94213" y="75146"/>
                </a:cubicBezTo>
                <a:cubicBezTo>
                  <a:pt x="92753" y="72957"/>
                  <a:pt x="90564" y="70768"/>
                  <a:pt x="89104" y="68579"/>
                </a:cubicBezTo>
                <a:cubicBezTo>
                  <a:pt x="92023" y="72227"/>
                  <a:pt x="94213" y="76606"/>
                  <a:pt x="96402" y="80254"/>
                </a:cubicBezTo>
                <a:cubicBezTo>
                  <a:pt x="94942" y="77335"/>
                  <a:pt x="94213" y="75146"/>
                  <a:pt x="92753" y="72227"/>
                </a:cubicBezTo>
                <a:cubicBezTo>
                  <a:pt x="94942" y="77335"/>
                  <a:pt x="96402" y="83173"/>
                  <a:pt x="97132" y="88281"/>
                </a:cubicBezTo>
                <a:cubicBezTo>
                  <a:pt x="96402" y="85362"/>
                  <a:pt x="96402" y="82444"/>
                  <a:pt x="95672" y="79525"/>
                </a:cubicBezTo>
                <a:cubicBezTo>
                  <a:pt x="96402" y="85362"/>
                  <a:pt x="96402" y="90471"/>
                  <a:pt x="95672" y="96309"/>
                </a:cubicBezTo>
                <a:cubicBezTo>
                  <a:pt x="96402" y="93390"/>
                  <a:pt x="96402" y="90471"/>
                  <a:pt x="97132" y="87552"/>
                </a:cubicBezTo>
                <a:cubicBezTo>
                  <a:pt x="96402" y="92660"/>
                  <a:pt x="94942" y="97038"/>
                  <a:pt x="93483" y="101417"/>
                </a:cubicBezTo>
                <a:cubicBezTo>
                  <a:pt x="94942" y="98498"/>
                  <a:pt x="95672" y="96309"/>
                  <a:pt x="97132" y="93390"/>
                </a:cubicBezTo>
                <a:cubicBezTo>
                  <a:pt x="95672" y="97038"/>
                  <a:pt x="93483" y="100687"/>
                  <a:pt x="91294" y="104336"/>
                </a:cubicBezTo>
                <a:cubicBezTo>
                  <a:pt x="92753" y="102147"/>
                  <a:pt x="94942" y="99957"/>
                  <a:pt x="96402" y="97768"/>
                </a:cubicBezTo>
                <a:cubicBezTo>
                  <a:pt x="94213" y="100687"/>
                  <a:pt x="91294" y="103606"/>
                  <a:pt x="88375" y="105795"/>
                </a:cubicBezTo>
                <a:cubicBezTo>
                  <a:pt x="90564" y="104336"/>
                  <a:pt x="92753" y="102147"/>
                  <a:pt x="94942" y="100687"/>
                </a:cubicBezTo>
                <a:cubicBezTo>
                  <a:pt x="92023" y="102876"/>
                  <a:pt x="89104" y="105065"/>
                  <a:pt x="85456" y="106525"/>
                </a:cubicBezTo>
                <a:cubicBezTo>
                  <a:pt x="88375" y="105065"/>
                  <a:pt x="90564" y="104336"/>
                  <a:pt x="93483" y="102876"/>
                </a:cubicBezTo>
                <a:cubicBezTo>
                  <a:pt x="89834" y="105065"/>
                  <a:pt x="85456" y="106525"/>
                  <a:pt x="81807" y="107255"/>
                </a:cubicBezTo>
                <a:cubicBezTo>
                  <a:pt x="73780" y="108714"/>
                  <a:pt x="65753" y="116012"/>
                  <a:pt x="62104" y="122579"/>
                </a:cubicBezTo>
                <a:cubicBezTo>
                  <a:pt x="57726" y="129877"/>
                  <a:pt x="56266" y="140093"/>
                  <a:pt x="58455" y="148120"/>
                </a:cubicBezTo>
                <a:cubicBezTo>
                  <a:pt x="61374" y="156147"/>
                  <a:pt x="65753" y="164174"/>
                  <a:pt x="73780" y="167823"/>
                </a:cubicBezTo>
                <a:cubicBezTo>
                  <a:pt x="81807" y="172201"/>
                  <a:pt x="89834" y="172931"/>
                  <a:pt x="99321" y="171472"/>
                </a:cubicBezTo>
                <a:cubicBezTo>
                  <a:pt x="129240" y="166363"/>
                  <a:pt x="154781" y="140823"/>
                  <a:pt x="160619" y="110903"/>
                </a:cubicBezTo>
                <a:cubicBezTo>
                  <a:pt x="167187" y="80254"/>
                  <a:pt x="159889" y="48876"/>
                  <a:pt x="138727" y="25524"/>
                </a:cubicBezTo>
                <a:cubicBezTo>
                  <a:pt x="128510" y="14578"/>
                  <a:pt x="114645" y="5821"/>
                  <a:pt x="100051" y="2172"/>
                </a:cubicBezTo>
                <a:cubicBezTo>
                  <a:pt x="74510" y="-4395"/>
                  <a:pt x="47509" y="4361"/>
                  <a:pt x="29266" y="22605"/>
                </a:cubicBezTo>
                <a:cubicBezTo>
                  <a:pt x="5185" y="46686"/>
                  <a:pt x="-5762" y="84633"/>
                  <a:pt x="2995" y="117471"/>
                </a:cubicBezTo>
                <a:cubicBezTo>
                  <a:pt x="8104" y="135714"/>
                  <a:pt x="19779" y="151769"/>
                  <a:pt x="36563" y="161985"/>
                </a:cubicBezTo>
                <a:cubicBezTo>
                  <a:pt x="55537" y="173661"/>
                  <a:pt x="77429" y="174391"/>
                  <a:pt x="99321" y="170742"/>
                </a:cubicBezTo>
                <a:cubicBezTo>
                  <a:pt x="107348" y="169282"/>
                  <a:pt x="115375" y="161985"/>
                  <a:pt x="119024" y="155417"/>
                </a:cubicBezTo>
                <a:cubicBezTo>
                  <a:pt x="123402" y="148120"/>
                  <a:pt x="124862" y="137904"/>
                  <a:pt x="122672" y="129877"/>
                </a:cubicBezTo>
                <a:cubicBezTo>
                  <a:pt x="119754" y="121849"/>
                  <a:pt x="115375" y="113822"/>
                  <a:pt x="107348" y="110173"/>
                </a:cubicBezTo>
                <a:cubicBezTo>
                  <a:pt x="98591" y="105795"/>
                  <a:pt x="91294" y="105795"/>
                  <a:pt x="81807" y="107255"/>
                </a:cubicBezTo>
                <a:close/>
              </a:path>
            </a:pathLst>
          </a:custGeom>
          <a:solidFill>
            <a:srgbClr val="231F20"/>
          </a:solidFill>
          <a:ln w="7290" cap="flat">
            <a:noFill/>
            <a:prstDash val="solid"/>
            <a:miter/>
          </a:ln>
        </p:spPr>
        <p:txBody>
          <a:bodyPr rtlCol="0" anchor="ctr"/>
          <a:lstStyle/>
          <a:p>
            <a:endParaRPr lang="en-US"/>
          </a:p>
        </p:txBody>
      </p:sp>
      <p:sp>
        <p:nvSpPr>
          <p:cNvPr id="25" name="TextBox 24">
            <a:extLst>
              <a:ext uri="{FF2B5EF4-FFF2-40B4-BE49-F238E27FC236}">
                <a16:creationId xmlns:a16="http://schemas.microsoft.com/office/drawing/2014/main" id="{AAB02D55-F8CA-46AB-83C4-620E1C70979E}"/>
              </a:ext>
            </a:extLst>
          </p:cNvPr>
          <p:cNvSpPr txBox="1"/>
          <p:nvPr/>
        </p:nvSpPr>
        <p:spPr>
          <a:xfrm rot="404647">
            <a:off x="6733914" y="828848"/>
            <a:ext cx="4991344" cy="2308324"/>
          </a:xfrm>
          <a:prstGeom prst="rect">
            <a:avLst/>
          </a:prstGeom>
          <a:noFill/>
        </p:spPr>
        <p:txBody>
          <a:bodyPr wrap="square">
            <a:spAutoFit/>
          </a:bodyPr>
          <a:lstStyle/>
          <a:p>
            <a:pPr algn="ctr" eaLnBrk="1" hangingPunct="1">
              <a:spcBef>
                <a:spcPct val="0"/>
              </a:spcBef>
              <a:buFontTx/>
              <a:buNone/>
            </a:pPr>
            <a:r>
              <a:rPr lang="en-US" altLang="en-US" sz="3600">
                <a:solidFill>
                  <a:srgbClr val="0000FF"/>
                </a:solidFill>
                <a:latin typeface="Times New Roman" panose="02020603050405020304" pitchFamily="18" charset="0"/>
                <a:cs typeface="Times New Roman" panose="02020603050405020304" pitchFamily="18" charset="0"/>
              </a:rPr>
              <a:t>Vì khoáng sản là nguồn tài nguyên hữu hạn và bảo vệ môi trường, trái đất luôn xanh.</a:t>
            </a:r>
          </a:p>
        </p:txBody>
      </p:sp>
      <p:pic>
        <p:nvPicPr>
          <p:cNvPr id="16" name="Picture 15">
            <a:extLst>
              <a:ext uri="{FF2B5EF4-FFF2-40B4-BE49-F238E27FC236}">
                <a16:creationId xmlns:a16="http://schemas.microsoft.com/office/drawing/2014/main" id="{18230A2F-33BA-4845-A86E-948210B3B3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697" t="3009" r="15661"/>
          <a:stretch/>
        </p:blipFill>
        <p:spPr>
          <a:xfrm flipH="1">
            <a:off x="1930124" y="3185858"/>
            <a:ext cx="2794637" cy="3680725"/>
          </a:xfrm>
          <a:prstGeom prst="rect">
            <a:avLst/>
          </a:prstGeom>
        </p:spPr>
      </p:pic>
      <p:pic>
        <p:nvPicPr>
          <p:cNvPr id="17" name="Picture 2" descr="Cartoon Characters Doraemon Nobita Pngu0027s - Easy Drawing Of Nobita,Cartoon  Arm Png - free transparent png images - pngaaa.com">
            <a:extLst>
              <a:ext uri="{FF2B5EF4-FFF2-40B4-BE49-F238E27FC236}">
                <a16:creationId xmlns:a16="http://schemas.microsoft.com/office/drawing/2014/main" id="{A336B2E3-E323-4F46-836B-D2CF28F91EEC}"/>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5302" b="95677" l="10000" r="90000">
                        <a14:foregroundMark x1="59222" y1="20310" x2="59222" y2="20310"/>
                        <a14:foregroundMark x1="70222" y1="17129" x2="70222" y2="17129"/>
                        <a14:foregroundMark x1="71889" y1="15008" x2="64667" y2="26427"/>
                        <a14:foregroundMark x1="56333" y1="14845" x2="65000" y2="19576"/>
                        <a14:foregroundMark x1="65000" y1="19576" x2="75222" y2="21615"/>
                        <a14:foregroundMark x1="75222" y1="21615" x2="57556" y2="16069"/>
                        <a14:foregroundMark x1="57556" y1="16069" x2="66111" y2="13948"/>
                        <a14:foregroundMark x1="71111" y1="13295" x2="74556" y2="20310"/>
                        <a14:foregroundMark x1="63000" y1="5954" x2="63000" y2="5954"/>
                        <a14:foregroundMark x1="60667" y1="5954" x2="60667" y2="5954"/>
                        <a14:foregroundMark x1="53778" y1="13295" x2="55222" y2="15008"/>
                        <a14:foregroundMark x1="56111" y1="15253" x2="58333" y2="21370"/>
                        <a14:foregroundMark x1="60444" y1="5302" x2="60444" y2="5302"/>
                        <a14:foregroundMark x1="56111" y1="7423" x2="61889" y2="8075"/>
                        <a14:foregroundMark x1="52889" y1="83197" x2="52556" y2="93312"/>
                        <a14:foregroundMark x1="67333" y1="83850" x2="71333" y2="95677"/>
                        <a14:foregroundMark x1="54000" y1="82953" x2="51222" y2="89967"/>
                        <a14:foregroundMark x1="70778" y1="83197" x2="67000" y2="89560"/>
                        <a14:foregroundMark x1="53778" y1="81077" x2="49444" y2="88010"/>
                        <a14:foregroundMark x1="49444" y1="88010" x2="49444" y2="88010"/>
                        <a14:foregroundMark x1="56667" y1="82300" x2="57222" y2="89070"/>
                        <a14:foregroundMark x1="65556" y1="81485" x2="65333" y2="89967"/>
                        <a14:foregroundMark x1="67466" y1="35217" x2="66444" y2="38907"/>
                        <a14:foregroundMark x1="61000" y1="34095" x2="56333" y2="41028"/>
                        <a14:foregroundMark x1="56667" y1="33442" x2="54333" y2="41680"/>
                        <a14:backgroundMark x1="67556" y1="34258" x2="67556" y2="34258"/>
                        <a14:backgroundMark x1="67889" y1="34013" x2="67889" y2="34013"/>
                        <a14:backgroundMark x1="67556" y1="34176" x2="67556" y2="34176"/>
                        <a14:backgroundMark x1="67667" y1="34502" x2="67667" y2="34502"/>
                        <a14:backgroundMark x1="67667" y1="34176" x2="68222" y2="3401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6001988" y="2650460"/>
            <a:ext cx="3082902" cy="4199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8573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45"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2000"/>
                                        <p:tgtEl>
                                          <p:spTgt spid="22"/>
                                        </p:tgtEl>
                                      </p:cBhvr>
                                    </p:animEffect>
                                    <p:anim calcmode="lin" valueType="num">
                                      <p:cBhvr>
                                        <p:cTn id="18" dur="2000" fill="hold"/>
                                        <p:tgtEl>
                                          <p:spTgt spid="22"/>
                                        </p:tgtEl>
                                        <p:attrNameLst>
                                          <p:attrName>ppt_w</p:attrName>
                                        </p:attrNameLst>
                                      </p:cBhvr>
                                      <p:tavLst>
                                        <p:tav tm="0" fmla="#ppt_w*sin(2.5*pi*$)">
                                          <p:val>
                                            <p:fltVal val="0"/>
                                          </p:val>
                                        </p:tav>
                                        <p:tav tm="100000">
                                          <p:val>
                                            <p:fltVal val="1"/>
                                          </p:val>
                                        </p:tav>
                                      </p:tavLst>
                                    </p:anim>
                                    <p:anim calcmode="lin" valueType="num">
                                      <p:cBhvr>
                                        <p:cTn id="19" dur="2000" fill="hold"/>
                                        <p:tgtEl>
                                          <p:spTgt spid="22"/>
                                        </p:tgtEl>
                                        <p:attrNameLst>
                                          <p:attrName>ppt_h</p:attrName>
                                        </p:attrNameLst>
                                      </p:cBhvr>
                                      <p:tavLst>
                                        <p:tav tm="0">
                                          <p:val>
                                            <p:strVal val="#ppt_h"/>
                                          </p:val>
                                        </p:tav>
                                        <p:tav tm="100000">
                                          <p:val>
                                            <p:strVal val="#ppt_h"/>
                                          </p:val>
                                        </p:tav>
                                      </p:tavLst>
                                    </p:anim>
                                  </p:childTnLst>
                                </p:cTn>
                              </p:par>
                              <p:par>
                                <p:cTn id="20" presetID="45" presetClass="entr" presetSubtype="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2000"/>
                                        <p:tgtEl>
                                          <p:spTgt spid="23"/>
                                        </p:tgtEl>
                                      </p:cBhvr>
                                    </p:animEffect>
                                    <p:anim calcmode="lin" valueType="num">
                                      <p:cBhvr>
                                        <p:cTn id="23" dur="2000" fill="hold"/>
                                        <p:tgtEl>
                                          <p:spTgt spid="23"/>
                                        </p:tgtEl>
                                        <p:attrNameLst>
                                          <p:attrName>ppt_w</p:attrName>
                                        </p:attrNameLst>
                                      </p:cBhvr>
                                      <p:tavLst>
                                        <p:tav tm="0" fmla="#ppt_w*sin(2.5*pi*$)">
                                          <p:val>
                                            <p:fltVal val="0"/>
                                          </p:val>
                                        </p:tav>
                                        <p:tav tm="100000">
                                          <p:val>
                                            <p:fltVal val="1"/>
                                          </p:val>
                                        </p:tav>
                                      </p:tavLst>
                                    </p:anim>
                                    <p:anim calcmode="lin" valueType="num">
                                      <p:cBhvr>
                                        <p:cTn id="24" dur="2000" fill="hold"/>
                                        <p:tgtEl>
                                          <p:spTgt spid="2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p:cTn id="46" dur="500" fill="hold"/>
                                        <p:tgtEl>
                                          <p:spTgt spid="25"/>
                                        </p:tgtEl>
                                        <p:attrNameLst>
                                          <p:attrName>ppt_w</p:attrName>
                                        </p:attrNameLst>
                                      </p:cBhvr>
                                      <p:tavLst>
                                        <p:tav tm="0">
                                          <p:val>
                                            <p:fltVal val="0"/>
                                          </p:val>
                                        </p:tav>
                                        <p:tav tm="100000">
                                          <p:val>
                                            <p:strVal val="#ppt_w"/>
                                          </p:val>
                                        </p:tav>
                                      </p:tavLst>
                                    </p:anim>
                                    <p:anim calcmode="lin" valueType="num">
                                      <p:cBhvr>
                                        <p:cTn id="47" dur="500" fill="hold"/>
                                        <p:tgtEl>
                                          <p:spTgt spid="25"/>
                                        </p:tgtEl>
                                        <p:attrNameLst>
                                          <p:attrName>ppt_h</p:attrName>
                                        </p:attrNameLst>
                                      </p:cBhvr>
                                      <p:tavLst>
                                        <p:tav tm="0">
                                          <p:val>
                                            <p:fltVal val="0"/>
                                          </p:val>
                                        </p:tav>
                                        <p:tav tm="100000">
                                          <p:val>
                                            <p:strVal val="#ppt_h"/>
                                          </p:val>
                                        </p:tav>
                                      </p:tavLst>
                                    </p:anim>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1" grpId="0" animBg="1"/>
      <p:bldP spid="22" grpId="0" animBg="1"/>
      <p:bldP spid="23" grpId="0" animBg="1"/>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a:extLst>
              <a:ext uri="{FF2B5EF4-FFF2-40B4-BE49-F238E27FC236}">
                <a16:creationId xmlns:a16="http://schemas.microsoft.com/office/drawing/2014/main" id="{9CD66331-6A1C-4CBF-BEEB-94C942C8C13E}"/>
              </a:ext>
            </a:extLst>
          </p:cNvPr>
          <p:cNvSpPr txBox="1">
            <a:spLocks noChangeArrowheads="1"/>
          </p:cNvSpPr>
          <p:nvPr/>
        </p:nvSpPr>
        <p:spPr bwMode="auto">
          <a:xfrm>
            <a:off x="3082514" y="351235"/>
            <a:ext cx="5638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4000" b="1">
                <a:solidFill>
                  <a:srgbClr val="FF0000"/>
                </a:solidFill>
                <a:latin typeface="Times New Roman" panose="02020603050405020304" pitchFamily="18" charset="0"/>
                <a:cs typeface="Times New Roman" panose="02020603050405020304" pitchFamily="18" charset="0"/>
              </a:rPr>
              <a:t>2. Khoáng sản </a:t>
            </a:r>
          </a:p>
        </p:txBody>
      </p:sp>
      <p:sp>
        <p:nvSpPr>
          <p:cNvPr id="5" name="Rectangle 14">
            <a:extLst>
              <a:ext uri="{FF2B5EF4-FFF2-40B4-BE49-F238E27FC236}">
                <a16:creationId xmlns:a16="http://schemas.microsoft.com/office/drawing/2014/main" id="{7405AA4D-92A8-428E-8BD4-CBE445989ED0}"/>
              </a:ext>
            </a:extLst>
          </p:cNvPr>
          <p:cNvSpPr>
            <a:spLocks noChangeArrowheads="1"/>
          </p:cNvSpPr>
          <p:nvPr/>
        </p:nvSpPr>
        <p:spPr bwMode="auto">
          <a:xfrm>
            <a:off x="853562" y="1413064"/>
            <a:ext cx="10484876" cy="4031873"/>
          </a:xfrm>
          <a:prstGeom prst="rect">
            <a:avLst/>
          </a:prstGeom>
          <a:noFill/>
          <a:ln>
            <a:noFill/>
            <a:headEnd/>
            <a:tailEnd/>
          </a:ln>
        </p:spPr>
        <p:style>
          <a:lnRef idx="1">
            <a:schemeClr val="accent5"/>
          </a:lnRef>
          <a:fillRef idx="2">
            <a:schemeClr val="accent5"/>
          </a:fillRef>
          <a:effectRef idx="1">
            <a:schemeClr val="accent5"/>
          </a:effectRef>
          <a:fontRef idx="minor">
            <a:schemeClr val="dk1"/>
          </a:fontRef>
        </p:style>
        <p:txBody>
          <a:bodyPr wrap="square">
            <a:spAutoFit/>
          </a:bodyPr>
          <a:lstStyle/>
          <a:p>
            <a:pPr indent="-457200" algn="just">
              <a:spcBef>
                <a:spcPct val="50000"/>
              </a:spcBef>
              <a:buFont typeface="Wingdings" pitchFamily="2" charset="2"/>
              <a:buChar char="v"/>
              <a:defRPr/>
            </a:pPr>
            <a:r>
              <a:rPr lang="en-US" sz="3200" b="1" dirty="0" err="1">
                <a:solidFill>
                  <a:schemeClr val="bg2">
                    <a:lumMod val="25000"/>
                  </a:schemeClr>
                </a:solidFill>
                <a:latin typeface="Times New Roman" panose="02020603050405020304" pitchFamily="18" charset="0"/>
                <a:cs typeface="Times New Roman" panose="02020603050405020304" pitchFamily="18" charset="0"/>
              </a:rPr>
              <a:t>Nước</a:t>
            </a:r>
            <a:r>
              <a:rPr lang="en-US" sz="3200" b="1" dirty="0">
                <a:solidFill>
                  <a:schemeClr val="bg2">
                    <a:lumMod val="25000"/>
                  </a:schemeClr>
                </a:solidFill>
                <a:latin typeface="Times New Roman" panose="02020603050405020304" pitchFamily="18" charset="0"/>
                <a:cs typeface="Times New Roman" panose="02020603050405020304" pitchFamily="18" charset="0"/>
              </a:rPr>
              <a:t> ta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có</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nhiều</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loại</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khoáng</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sản</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như</a:t>
            </a:r>
            <a:r>
              <a:rPr lang="en-US" sz="3200" b="1" dirty="0">
                <a:solidFill>
                  <a:schemeClr val="bg2">
                    <a:lumMod val="25000"/>
                  </a:schemeClr>
                </a:solidFill>
                <a:latin typeface="Times New Roman" panose="02020603050405020304" pitchFamily="18" charset="0"/>
                <a:cs typeface="Times New Roman" panose="02020603050405020304" pitchFamily="18" charset="0"/>
              </a:rPr>
              <a:t>: Than,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dầu</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mỏ</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khí</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tự</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nhiên</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bô-xit</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sắt</a:t>
            </a:r>
            <a:r>
              <a:rPr lang="en-US" sz="3200" b="1" dirty="0">
                <a:solidFill>
                  <a:schemeClr val="bg2">
                    <a:lumMod val="25000"/>
                  </a:schemeClr>
                </a:solidFill>
                <a:latin typeface="Times New Roman" panose="02020603050405020304" pitchFamily="18" charset="0"/>
                <a:cs typeface="Times New Roman" panose="02020603050405020304" pitchFamily="18" charset="0"/>
              </a:rPr>
              <a:t>, a-pa-tit,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thiếc</a:t>
            </a:r>
            <a:r>
              <a:rPr lang="en-US" sz="3200" b="1" dirty="0">
                <a:solidFill>
                  <a:schemeClr val="bg2">
                    <a:lumMod val="25000"/>
                  </a:schemeClr>
                </a:solidFill>
                <a:latin typeface="Times New Roman" panose="02020603050405020304" pitchFamily="18" charset="0"/>
                <a:cs typeface="Times New Roman" panose="02020603050405020304" pitchFamily="18" charset="0"/>
              </a:rPr>
              <a:t>, than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đá</a:t>
            </a:r>
            <a:r>
              <a:rPr lang="en-US" sz="3200" b="1" dirty="0">
                <a:solidFill>
                  <a:schemeClr val="bg2">
                    <a:lumMod val="25000"/>
                  </a:schemeClr>
                </a:solidFill>
                <a:latin typeface="Times New Roman" panose="02020603050405020304" pitchFamily="18" charset="0"/>
                <a:cs typeface="Times New Roman" panose="02020603050405020304" pitchFamily="18" charset="0"/>
              </a:rPr>
              <a:t>,…</a:t>
            </a:r>
          </a:p>
          <a:p>
            <a:pPr indent="-457200" algn="just">
              <a:spcBef>
                <a:spcPct val="50000"/>
              </a:spcBef>
              <a:buFont typeface="Wingdings" pitchFamily="2" charset="2"/>
              <a:buChar char="v"/>
              <a:defRPr/>
            </a:pPr>
            <a:r>
              <a:rPr lang="en-US" sz="3200" b="1" dirty="0">
                <a:solidFill>
                  <a:schemeClr val="bg2">
                    <a:lumMod val="25000"/>
                  </a:schemeClr>
                </a:solidFill>
                <a:latin typeface="Times New Roman" panose="02020603050405020304" pitchFamily="18" charset="0"/>
                <a:cs typeface="Times New Roman" panose="02020603050405020304" pitchFamily="18" charset="0"/>
              </a:rPr>
              <a:t>Than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có</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nhiều</a:t>
            </a:r>
            <a:r>
              <a:rPr lang="en-US" sz="3200" b="1" dirty="0">
                <a:solidFill>
                  <a:schemeClr val="bg2">
                    <a:lumMod val="25000"/>
                  </a:schemeClr>
                </a:solidFill>
                <a:latin typeface="Times New Roman" panose="02020603050405020304" pitchFamily="18" charset="0"/>
                <a:cs typeface="Times New Roman" panose="02020603050405020304" pitchFamily="18" charset="0"/>
              </a:rPr>
              <a:t> ở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nước</a:t>
            </a:r>
            <a:r>
              <a:rPr lang="en-US" sz="3200" b="1" dirty="0">
                <a:solidFill>
                  <a:schemeClr val="bg2">
                    <a:lumMod val="25000"/>
                  </a:schemeClr>
                </a:solidFill>
                <a:latin typeface="Times New Roman" panose="02020603050405020304" pitchFamily="18" charset="0"/>
                <a:cs typeface="Times New Roman" panose="02020603050405020304" pitchFamily="18" charset="0"/>
              </a:rPr>
              <a:t> ta,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tập</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trung</a:t>
            </a:r>
            <a:r>
              <a:rPr lang="en-US" sz="3200" b="1" dirty="0">
                <a:solidFill>
                  <a:schemeClr val="bg2">
                    <a:lumMod val="25000"/>
                  </a:schemeClr>
                </a:solidFill>
                <a:latin typeface="Times New Roman" panose="02020603050405020304" pitchFamily="18" charset="0"/>
                <a:cs typeface="Times New Roman" panose="02020603050405020304" pitchFamily="18" charset="0"/>
              </a:rPr>
              <a:t> ở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tỉnh</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Quảng</a:t>
            </a:r>
            <a:r>
              <a:rPr lang="en-US" sz="3200" b="1" dirty="0">
                <a:solidFill>
                  <a:schemeClr val="bg2">
                    <a:lumMod val="25000"/>
                  </a:schemeClr>
                </a:solidFill>
                <a:latin typeface="Times New Roman" panose="02020603050405020304" pitchFamily="18" charset="0"/>
                <a:cs typeface="Times New Roman" panose="02020603050405020304" pitchFamily="18" charset="0"/>
              </a:rPr>
              <a:t> Ninh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và</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thuộc</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loại</a:t>
            </a:r>
            <a:r>
              <a:rPr lang="en-US" sz="3200" b="1" dirty="0">
                <a:solidFill>
                  <a:schemeClr val="bg2">
                    <a:lumMod val="25000"/>
                  </a:schemeClr>
                </a:solidFill>
                <a:latin typeface="Times New Roman" panose="02020603050405020304" pitchFamily="18" charset="0"/>
                <a:cs typeface="Times New Roman" panose="02020603050405020304" pitchFamily="18" charset="0"/>
              </a:rPr>
              <a:t> than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tốt</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trên</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thế</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giới</a:t>
            </a:r>
            <a:r>
              <a:rPr lang="en-US" sz="3200" b="1" dirty="0">
                <a:solidFill>
                  <a:schemeClr val="bg2">
                    <a:lumMod val="25000"/>
                  </a:schemeClr>
                </a:solidFill>
                <a:latin typeface="Times New Roman" panose="02020603050405020304" pitchFamily="18" charset="0"/>
                <a:cs typeface="Times New Roman" panose="02020603050405020304" pitchFamily="18" charset="0"/>
              </a:rPr>
              <a:t>.</a:t>
            </a:r>
          </a:p>
          <a:p>
            <a:pPr indent="-457200" algn="just">
              <a:spcBef>
                <a:spcPct val="50000"/>
              </a:spcBef>
              <a:buFont typeface="Wingdings" pitchFamily="2" charset="2"/>
              <a:buChar char="v"/>
              <a:defRPr/>
            </a:pPr>
            <a:r>
              <a:rPr lang="en-US" sz="3200" b="1" dirty="0" err="1">
                <a:solidFill>
                  <a:schemeClr val="bg2">
                    <a:lumMod val="25000"/>
                  </a:schemeClr>
                </a:solidFill>
                <a:latin typeface="Times New Roman" panose="02020603050405020304" pitchFamily="18" charset="0"/>
                <a:cs typeface="Times New Roman" panose="02020603050405020304" pitchFamily="18" charset="0"/>
              </a:rPr>
              <a:t>Khoáng</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sản</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được</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dùng</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làm</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nguyên</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liệu</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cho</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nhiều</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ngành</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công</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nghiệp</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Chúng</a:t>
            </a:r>
            <a:r>
              <a:rPr lang="en-US" sz="3200" b="1" dirty="0">
                <a:solidFill>
                  <a:schemeClr val="bg2">
                    <a:lumMod val="25000"/>
                  </a:schemeClr>
                </a:solidFill>
                <a:latin typeface="Times New Roman" panose="02020603050405020304" pitchFamily="18" charset="0"/>
                <a:cs typeface="Times New Roman" panose="02020603050405020304" pitchFamily="18" charset="0"/>
              </a:rPr>
              <a:t> ta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cần</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khai</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thác</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khoáng</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sản</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một</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các</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hợp</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lí</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sử</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dụng</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tiết</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kiệm</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và</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có</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hiệu</a:t>
            </a:r>
            <a:r>
              <a:rPr lang="en-US" sz="3200" b="1" dirty="0">
                <a:solidFill>
                  <a:schemeClr val="bg2">
                    <a:lumMod val="25000"/>
                  </a:schemeClr>
                </a:solidFill>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latin typeface="Times New Roman" panose="02020603050405020304" pitchFamily="18" charset="0"/>
                <a:cs typeface="Times New Roman" panose="02020603050405020304" pitchFamily="18" charset="0"/>
              </a:rPr>
              <a:t>quả</a:t>
            </a:r>
            <a:r>
              <a:rPr lang="en-US" sz="3200" b="1" dirty="0">
                <a:solidFill>
                  <a:schemeClr val="bg2">
                    <a:lumMod val="25000"/>
                  </a:schemeClr>
                </a:solidFill>
                <a:latin typeface="Times New Roman" panose="02020603050405020304" pitchFamily="18" charset="0"/>
                <a:cs typeface="Times New Roman" panose="02020603050405020304" pitchFamily="18" charset="0"/>
              </a:rPr>
              <a:t>.</a:t>
            </a:r>
          </a:p>
        </p:txBody>
      </p:sp>
      <p:sp>
        <p:nvSpPr>
          <p:cNvPr id="6" name="Text Box 10">
            <a:extLst>
              <a:ext uri="{FF2B5EF4-FFF2-40B4-BE49-F238E27FC236}">
                <a16:creationId xmlns:a16="http://schemas.microsoft.com/office/drawing/2014/main" id="{DBB651CB-C277-4C84-A41A-E78E655666E8}"/>
              </a:ext>
            </a:extLst>
          </p:cNvPr>
          <p:cNvSpPr txBox="1">
            <a:spLocks noChangeArrowheads="1"/>
          </p:cNvSpPr>
          <p:nvPr/>
        </p:nvSpPr>
        <p:spPr bwMode="auto">
          <a:xfrm>
            <a:off x="1371600" y="766732"/>
            <a:ext cx="40122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50000"/>
              </a:spcBef>
              <a:buFontTx/>
              <a:buNone/>
            </a:pPr>
            <a:r>
              <a:rPr lang="en-US" altLang="en-US" sz="3600" b="1">
                <a:solidFill>
                  <a:srgbClr val="0070C0"/>
                </a:solidFill>
                <a:latin typeface="Times New Roman" panose="02020603050405020304" pitchFamily="18" charset="0"/>
                <a:cs typeface="Times New Roman" panose="02020603050405020304" pitchFamily="18" charset="0"/>
              </a:rPr>
              <a:t>Kết luận:</a:t>
            </a:r>
          </a:p>
        </p:txBody>
      </p:sp>
    </p:spTree>
    <p:extLst>
      <p:ext uri="{BB962C8B-B14F-4D97-AF65-F5344CB8AC3E}">
        <p14:creationId xmlns:p14="http://schemas.microsoft.com/office/powerpoint/2010/main" val="233227062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20"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 calcmode="lin" valueType="num">
                                      <p:cBhvr>
                                        <p:cTn id="26"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27"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 calcmode="lin" valueType="num">
                                      <p:cBhvr>
                                        <p:cTn id="33"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34"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2C11FDF-152F-4EC0-8A1B-5919ACDBDD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0" y="0"/>
            <a:ext cx="12192000" cy="6858000"/>
          </a:xfrm>
          <a:prstGeom prst="rect">
            <a:avLst/>
          </a:prstGeom>
        </p:spPr>
      </p:pic>
      <p:pic>
        <p:nvPicPr>
          <p:cNvPr id="5" name="Picture 4">
            <a:extLst>
              <a:ext uri="{FF2B5EF4-FFF2-40B4-BE49-F238E27FC236}">
                <a16:creationId xmlns:a16="http://schemas.microsoft.com/office/drawing/2014/main" id="{04AF4F20-F67B-4352-9539-5347E20093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 y="-76200"/>
            <a:ext cx="12268200" cy="6857999"/>
          </a:xfrm>
          <a:prstGeom prst="rect">
            <a:avLst/>
          </a:prstGeom>
        </p:spPr>
      </p:pic>
      <p:pic>
        <p:nvPicPr>
          <p:cNvPr id="9" name="Picture 8">
            <a:extLst>
              <a:ext uri="{FF2B5EF4-FFF2-40B4-BE49-F238E27FC236}">
                <a16:creationId xmlns:a16="http://schemas.microsoft.com/office/drawing/2014/main" id="{60E6FBD8-C169-4A70-A756-68699160D1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314" y="-38100"/>
            <a:ext cx="12268200" cy="6858000"/>
          </a:xfrm>
          <a:prstGeom prst="rect">
            <a:avLst/>
          </a:prstGeom>
        </p:spPr>
      </p:pic>
      <p:pic>
        <p:nvPicPr>
          <p:cNvPr id="7" name="Picture 6">
            <a:extLst>
              <a:ext uri="{FF2B5EF4-FFF2-40B4-BE49-F238E27FC236}">
                <a16:creationId xmlns:a16="http://schemas.microsoft.com/office/drawing/2014/main" id="{161510E8-2C6A-40F6-8DC3-C1B53A4442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00" y="-76200"/>
            <a:ext cx="12268200" cy="6896099"/>
          </a:xfrm>
          <a:prstGeom prst="rect">
            <a:avLst/>
          </a:prstGeom>
        </p:spPr>
      </p:pic>
      <p:pic>
        <p:nvPicPr>
          <p:cNvPr id="12" name="Picture 3">
            <a:extLst>
              <a:ext uri="{FF2B5EF4-FFF2-40B4-BE49-F238E27FC236}">
                <a16:creationId xmlns:a16="http://schemas.microsoft.com/office/drawing/2014/main" id="{48E35265-A08E-4C8C-BB33-994584BB08E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5400" y="-133351"/>
            <a:ext cx="122682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962FB26A-AACF-457E-8AF7-A2190AC8195C}"/>
              </a:ext>
            </a:extLst>
          </p:cNvPr>
          <p:cNvSpPr txBox="1"/>
          <p:nvPr/>
        </p:nvSpPr>
        <p:spPr>
          <a:xfrm>
            <a:off x="3050458" y="6025793"/>
            <a:ext cx="8303342" cy="584775"/>
          </a:xfrm>
          <a:prstGeom prst="rect">
            <a:avLst/>
          </a:prstGeom>
          <a:noFill/>
        </p:spPr>
        <p:txBody>
          <a:bodyPr wrap="square">
            <a:spAutoFit/>
          </a:bodyPr>
          <a:lstStyle/>
          <a:p>
            <a:pPr eaLnBrk="1" hangingPunct="1">
              <a:spcBef>
                <a:spcPct val="50000"/>
              </a:spcBef>
              <a:buFontTx/>
              <a:buNone/>
            </a:pPr>
            <a:r>
              <a:rPr lang="en-US" altLang="en-US" sz="3200" b="1">
                <a:solidFill>
                  <a:schemeClr val="bg1"/>
                </a:solidFill>
                <a:latin typeface="Times New Roman" panose="02020603050405020304" pitchFamily="18" charset="0"/>
                <a:cs typeface="Times New Roman" panose="02020603050405020304" pitchFamily="18" charset="0"/>
              </a:rPr>
              <a:t>Khai thác than ở Quảng Ninh</a:t>
            </a:r>
          </a:p>
        </p:txBody>
      </p:sp>
    </p:spTree>
    <p:custDataLst>
      <p:tags r:id="rId1"/>
    </p:custDataLst>
    <p:extLst>
      <p:ext uri="{BB962C8B-B14F-4D97-AF65-F5344CB8AC3E}">
        <p14:creationId xmlns:p14="http://schemas.microsoft.com/office/powerpoint/2010/main" val="1483828016"/>
      </p:ext>
    </p:extLst>
  </p:cSld>
  <p:clrMapOvr>
    <a:masterClrMapping/>
  </p:clrMapOvr>
  <mc:AlternateContent xmlns:mc="http://schemas.openxmlformats.org/markup-compatibility/2006" xmlns:p14="http://schemas.microsoft.com/office/powerpoint/2010/main">
    <mc:Choice Requires="p14">
      <p:transition spd="slow" p14:dur="3900" advTm="18932">
        <p14:glitter pattern="hexagon"/>
      </p:transition>
    </mc:Choice>
    <mc:Fallback xmlns="">
      <p:transition spd="slow" advTm="18932">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par>
                                <p:cTn id="20" presetID="18" presetClass="exit" presetSubtype="12" fill="hold" nodeType="withEffect">
                                  <p:stCondLst>
                                    <p:cond delay="0"/>
                                  </p:stCondLst>
                                  <p:childTnLst>
                                    <p:animEffect transition="out" filter="strips(downLeft)">
                                      <p:cBhvr>
                                        <p:cTn id="21" dur="500"/>
                                        <p:tgtEl>
                                          <p:spTgt spid="3"/>
                                        </p:tgtEl>
                                      </p:cBhvr>
                                    </p:animEffect>
                                    <p:set>
                                      <p:cBhvr>
                                        <p:cTn id="22" dur="1" fill="hold">
                                          <p:stCondLst>
                                            <p:cond delay="499"/>
                                          </p:stCondLst>
                                        </p:cTn>
                                        <p:tgtEl>
                                          <p:spTgt spid="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3" presetClass="exit" presetSubtype="10" fill="hold" nodeType="withEffect">
                                  <p:stCondLst>
                                    <p:cond delay="0"/>
                                  </p:stCondLst>
                                  <p:childTnLst>
                                    <p:animEffect transition="out" filter="blinds(horizontal)">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additive="base">
                                        <p:cTn id="36" dur="500" fill="hold"/>
                                        <p:tgtEl>
                                          <p:spTgt spid="7"/>
                                        </p:tgtEl>
                                        <p:attrNameLst>
                                          <p:attrName>ppt_x</p:attrName>
                                        </p:attrNameLst>
                                      </p:cBhvr>
                                      <p:tavLst>
                                        <p:tav tm="0">
                                          <p:val>
                                            <p:strVal val="#ppt_x"/>
                                          </p:val>
                                        </p:tav>
                                        <p:tav tm="100000">
                                          <p:val>
                                            <p:strVal val="#ppt_x"/>
                                          </p:val>
                                        </p:tav>
                                      </p:tavLst>
                                    </p:anim>
                                    <p:anim calcmode="lin" valueType="num">
                                      <p:cBhvr additive="base">
                                        <p:cTn id="37" dur="500" fill="hold"/>
                                        <p:tgtEl>
                                          <p:spTgt spid="7"/>
                                        </p:tgtEl>
                                        <p:attrNameLst>
                                          <p:attrName>ppt_y</p:attrName>
                                        </p:attrNameLst>
                                      </p:cBhvr>
                                      <p:tavLst>
                                        <p:tav tm="0">
                                          <p:val>
                                            <p:strVal val="1+#ppt_h/2"/>
                                          </p:val>
                                        </p:tav>
                                        <p:tav tm="100000">
                                          <p:val>
                                            <p:strVal val="#ppt_y"/>
                                          </p:val>
                                        </p:tav>
                                      </p:tavLst>
                                    </p:anim>
                                  </p:childTnLst>
                                </p:cTn>
                              </p:par>
                              <p:par>
                                <p:cTn id="38" presetID="4" presetClass="exit" presetSubtype="32" fill="hold" nodeType="withEffect">
                                  <p:stCondLst>
                                    <p:cond delay="0"/>
                                  </p:stCondLst>
                                  <p:childTnLst>
                                    <p:animEffect transition="out" filter="box(out)">
                                      <p:cBhvr>
                                        <p:cTn id="39" dur="2000"/>
                                        <p:tgtEl>
                                          <p:spTgt spid="9"/>
                                        </p:tgtEl>
                                      </p:cBhvr>
                                    </p:animEffect>
                                    <p:set>
                                      <p:cBhvr>
                                        <p:cTn id="40" dur="1" fill="hold">
                                          <p:stCondLst>
                                            <p:cond delay="1999"/>
                                          </p:stCondLst>
                                        </p:cTn>
                                        <p:tgtEl>
                                          <p:spTgt spid="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51437-14C5-44C8-AE09-4A5D81E19D66}"/>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7ABE470-2473-45B8-9FD9-6F532BC895AB}"/>
              </a:ext>
            </a:extLst>
          </p:cNvPr>
          <p:cNvPicPr>
            <a:picLocks noGrp="1" noChangeAspect="1"/>
          </p:cNvPicPr>
          <p:nvPr>
            <p:ph idx="4294967295"/>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0936A8EC-B883-4094-8CDF-EFA343DEAD0B}"/>
              </a:ext>
            </a:extLst>
          </p:cNvPr>
          <p:cNvSpPr txBox="1"/>
          <p:nvPr/>
        </p:nvSpPr>
        <p:spPr>
          <a:xfrm>
            <a:off x="1651001" y="6266543"/>
            <a:ext cx="8302170" cy="523220"/>
          </a:xfrm>
          <a:prstGeom prst="rect">
            <a:avLst/>
          </a:prstGeom>
          <a:noFill/>
        </p:spPr>
        <p:txBody>
          <a:bodyPr wrap="square">
            <a:spAutoFit/>
          </a:bodyPr>
          <a:lstStyle/>
          <a:p>
            <a:pPr algn="ctr" eaLnBrk="1" hangingPunct="1">
              <a:spcBef>
                <a:spcPct val="50000"/>
              </a:spcBef>
              <a:buFontTx/>
              <a:buNone/>
            </a:pPr>
            <a:r>
              <a:rPr lang="en-US" altLang="en-US" sz="2800" b="1">
                <a:solidFill>
                  <a:schemeClr val="bg1"/>
                </a:solidFill>
                <a:latin typeface="Times New Roman" panose="02020603050405020304" pitchFamily="18" charset="0"/>
                <a:cs typeface="Times New Roman" panose="02020603050405020304" pitchFamily="18" charset="0"/>
              </a:rPr>
              <a:t>Mỏ dầu Bạch Hổ - Biển Đông</a:t>
            </a:r>
          </a:p>
        </p:txBody>
      </p:sp>
    </p:spTree>
    <p:custDataLst>
      <p:tags r:id="rId1"/>
    </p:custDataLst>
    <p:extLst>
      <p:ext uri="{BB962C8B-B14F-4D97-AF65-F5344CB8AC3E}">
        <p14:creationId xmlns:p14="http://schemas.microsoft.com/office/powerpoint/2010/main" val="2916227819"/>
      </p:ext>
    </p:extLst>
  </p:cSld>
  <p:clrMapOvr>
    <a:masterClrMapping/>
  </p:clrMapOvr>
  <mc:AlternateContent xmlns:mc="http://schemas.openxmlformats.org/markup-compatibility/2006" xmlns:p14="http://schemas.microsoft.com/office/powerpoint/2010/main">
    <mc:Choice Requires="p14">
      <p:transition spd="slow" p14:dur="2000" advTm="20594">
        <p14:ferris dir="l"/>
      </p:transition>
    </mc:Choice>
    <mc:Fallback xmlns="">
      <p:transition spd="slow" advTm="2059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a:extLst>
              <a:ext uri="{FF2B5EF4-FFF2-40B4-BE49-F238E27FC236}">
                <a16:creationId xmlns:a16="http://schemas.microsoft.com/office/drawing/2014/main" id="{A35170E5-2213-42F7-88F4-9CFF7DB9CA85}"/>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flipH="1">
            <a:off x="7624773" y="-2695724"/>
            <a:ext cx="9285989" cy="4112808"/>
          </a:xfrm>
          <a:prstGeom prst="rect">
            <a:avLst/>
          </a:prstGeom>
          <a:effectLst>
            <a:outerShdw blurRad="50800" dist="38100" dir="16200000" rotWithShape="0">
              <a:prstClr val="black">
                <a:alpha val="40000"/>
              </a:prstClr>
            </a:outerShdw>
          </a:effectLst>
        </p:spPr>
      </p:pic>
      <p:pic>
        <p:nvPicPr>
          <p:cNvPr id="25" name="Picture 24">
            <a:extLst>
              <a:ext uri="{FF2B5EF4-FFF2-40B4-BE49-F238E27FC236}">
                <a16:creationId xmlns:a16="http://schemas.microsoft.com/office/drawing/2014/main" id="{BEE46EBA-F45F-4F7E-84B4-63458145E6FB}"/>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795" b="94310" l="3229" r="99288">
                        <a14:foregroundMark x1="9734" y1="53825" x2="64767" y2="78451"/>
                        <a14:foregroundMark x1="64767" y1="78451" x2="81909" y2="69963"/>
                        <a14:foregroundMark x1="81909" y1="69963" x2="74786" y2="60914"/>
                        <a14:foregroundMark x1="74786" y1="60914" x2="16619" y2="63526"/>
                        <a14:foregroundMark x1="16619" y1="63526" x2="20655" y2="76026"/>
                        <a14:foregroundMark x1="20655" y1="76026" x2="80532" y2="83955"/>
                        <a14:foregroundMark x1="80532" y1="83955" x2="92355" y2="75280"/>
                        <a14:foregroundMark x1="92355" y1="75280" x2="92070" y2="61194"/>
                        <a14:foregroundMark x1="92070" y1="61194" x2="28395" y2="72668"/>
                        <a14:foregroundMark x1="28395" y1="72668" x2="11159" y2="60354"/>
                        <a14:foregroundMark x1="11159" y1="60354" x2="4891" y2="64366"/>
                        <a14:foregroundMark x1="4891" y1="64366" x2="12915" y2="78078"/>
                        <a14:foregroundMark x1="12915" y1="78078" x2="20085" y2="76119"/>
                        <a14:foregroundMark x1="20085" y1="76119" x2="22887" y2="77052"/>
                        <a14:foregroundMark x1="3276" y1="69590" x2="3276" y2="69590"/>
                        <a14:foregroundMark x1="95204" y1="74907" x2="95204" y2="74907"/>
                        <a14:foregroundMark x1="99288" y1="72108" x2="99288" y2="72108"/>
                        <a14:foregroundMark x1="16097" y1="86287" x2="20988" y2="90205"/>
                        <a14:foregroundMark x1="20988" y1="90205" x2="22032" y2="88340"/>
                        <a14:foregroundMark x1="28727" y1="89552" x2="31481" y2="90205"/>
                        <a14:foregroundMark x1="44729" y1="88619" x2="51045" y2="92910"/>
                        <a14:foregroundMark x1="51045" y1="92910" x2="52612" y2="87873"/>
                        <a14:foregroundMark x1="55888" y1="92071" x2="56505" y2="92257"/>
                        <a14:foregroundMark x1="56743" y1="92257" x2="57455" y2="94123"/>
                        <a14:foregroundMark x1="44634" y1="92724" x2="50332" y2="94310"/>
                        <a14:foregroundMark x1="50332" y1="94310" x2="50570" y2="94123"/>
                        <a14:backgroundMark x1="17236" y1="32276" x2="38746" y2="44030"/>
                        <a14:backgroundMark x1="38746" y1="44030" x2="43637" y2="38153"/>
                        <a14:backgroundMark x1="43637" y1="38153" x2="54891" y2="37407"/>
                        <a14:backgroundMark x1="54891" y1="37407" x2="62108" y2="43657"/>
                        <a14:backgroundMark x1="62108" y1="43657" x2="84710" y2="34701"/>
                        <a14:backgroundMark x1="84710" y1="34701" x2="85043" y2="35354"/>
                        <a14:backgroundMark x1="4986" y1="63899" x2="4986" y2="63899"/>
                        <a14:backgroundMark x1="4843" y1="64086" x2="5081" y2="64272"/>
                        <a14:backgroundMark x1="5318" y1="64552" x2="5318" y2="64552"/>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440253" y="-2591017"/>
            <a:ext cx="9285989" cy="4112808"/>
          </a:xfrm>
          <a:prstGeom prst="rect">
            <a:avLst/>
          </a:prstGeom>
          <a:effectLst>
            <a:outerShdw blurRad="50800" dist="38100" dir="16200000" rotWithShape="0">
              <a:prstClr val="black">
                <a:alpha val="40000"/>
              </a:prstClr>
            </a:outerShdw>
          </a:effectLst>
        </p:spPr>
      </p:pic>
      <p:pic>
        <p:nvPicPr>
          <p:cNvPr id="19" name="Picture 18">
            <a:extLst>
              <a:ext uri="{FF2B5EF4-FFF2-40B4-BE49-F238E27FC236}">
                <a16:creationId xmlns:a16="http://schemas.microsoft.com/office/drawing/2014/main" id="{6673FA93-C113-4992-A000-9DE6F5ADF8E8}"/>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1526691" y="5219650"/>
            <a:ext cx="1905000" cy="1714251"/>
          </a:xfrm>
          <a:prstGeom prst="rect">
            <a:avLst/>
          </a:prstGeom>
        </p:spPr>
      </p:pic>
      <p:pic>
        <p:nvPicPr>
          <p:cNvPr id="20" name="Picture 19">
            <a:extLst>
              <a:ext uri="{FF2B5EF4-FFF2-40B4-BE49-F238E27FC236}">
                <a16:creationId xmlns:a16="http://schemas.microsoft.com/office/drawing/2014/main" id="{9715EA20-30B7-40A8-AF7D-DEA9F6762346}"/>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3339713" y="5219650"/>
            <a:ext cx="1905000" cy="1714251"/>
          </a:xfrm>
          <a:prstGeom prst="rect">
            <a:avLst/>
          </a:prstGeom>
        </p:spPr>
      </p:pic>
      <p:pic>
        <p:nvPicPr>
          <p:cNvPr id="21" name="Picture 20">
            <a:extLst>
              <a:ext uri="{FF2B5EF4-FFF2-40B4-BE49-F238E27FC236}">
                <a16:creationId xmlns:a16="http://schemas.microsoft.com/office/drawing/2014/main" id="{715FFA97-BAA7-48EA-95E8-D777DCAF77A7}"/>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5152735" y="5219650"/>
            <a:ext cx="1905000" cy="1714251"/>
          </a:xfrm>
          <a:prstGeom prst="rect">
            <a:avLst/>
          </a:prstGeom>
        </p:spPr>
      </p:pic>
      <p:pic>
        <p:nvPicPr>
          <p:cNvPr id="22" name="Picture 21">
            <a:extLst>
              <a:ext uri="{FF2B5EF4-FFF2-40B4-BE49-F238E27FC236}">
                <a16:creationId xmlns:a16="http://schemas.microsoft.com/office/drawing/2014/main" id="{B1ABAFF1-E65F-4388-8768-57BD9E82081A}"/>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6965757" y="5219650"/>
            <a:ext cx="1905000" cy="1714251"/>
          </a:xfrm>
          <a:prstGeom prst="rect">
            <a:avLst/>
          </a:prstGeom>
        </p:spPr>
      </p:pic>
      <p:pic>
        <p:nvPicPr>
          <p:cNvPr id="23" name="Picture 22">
            <a:extLst>
              <a:ext uri="{FF2B5EF4-FFF2-40B4-BE49-F238E27FC236}">
                <a16:creationId xmlns:a16="http://schemas.microsoft.com/office/drawing/2014/main" id="{5B090204-FF56-4398-80D2-689DF0F747CD}"/>
              </a:ext>
            </a:extLst>
          </p:cNvPr>
          <p:cNvPicPr>
            <a:picLocks noChangeAspect="1"/>
          </p:cNvPicPr>
          <p:nvPr/>
        </p:nvPicPr>
        <p:blipFill>
          <a:blip r:embed="rId4">
            <a:clrChange>
              <a:clrFrom>
                <a:srgbClr val="FEFDFD"/>
              </a:clrFrom>
              <a:clrTo>
                <a:srgbClr val="FEFDFD">
                  <a:alpha val="0"/>
                </a:srgbClr>
              </a:clrTo>
            </a:clrChange>
            <a:extLst>
              <a:ext uri="{28A0092B-C50C-407E-A947-70E740481C1C}">
                <a14:useLocalDpi xmlns:a14="http://schemas.microsoft.com/office/drawing/2010/main" val="0"/>
              </a:ext>
            </a:extLst>
          </a:blip>
          <a:stretch>
            <a:fillRect/>
          </a:stretch>
        </p:blipFill>
        <p:spPr>
          <a:xfrm>
            <a:off x="8778779" y="5219650"/>
            <a:ext cx="1905000" cy="1714251"/>
          </a:xfrm>
          <a:prstGeom prst="rect">
            <a:avLst/>
          </a:prstGeom>
        </p:spPr>
      </p:pic>
      <p:pic>
        <p:nvPicPr>
          <p:cNvPr id="3" name="Graphic 2">
            <a:extLst>
              <a:ext uri="{FF2B5EF4-FFF2-40B4-BE49-F238E27FC236}">
                <a16:creationId xmlns:a16="http://schemas.microsoft.com/office/drawing/2014/main" id="{16FEA549-208A-4D2B-A99C-E2752BB3A0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38501" y="263519"/>
            <a:ext cx="5714999" cy="1565281"/>
          </a:xfrm>
          <a:prstGeom prst="rect">
            <a:avLst/>
          </a:prstGeom>
        </p:spPr>
      </p:pic>
      <p:sp>
        <p:nvSpPr>
          <p:cNvPr id="35" name="TextBox 34">
            <a:extLst>
              <a:ext uri="{FF2B5EF4-FFF2-40B4-BE49-F238E27FC236}">
                <a16:creationId xmlns:a16="http://schemas.microsoft.com/office/drawing/2014/main" id="{29786C2A-CB7A-44D3-B8FE-8388BAB6895D}"/>
              </a:ext>
            </a:extLst>
          </p:cNvPr>
          <p:cNvSpPr txBox="1"/>
          <p:nvPr/>
        </p:nvSpPr>
        <p:spPr>
          <a:xfrm>
            <a:off x="4796076" y="1117733"/>
            <a:ext cx="2781301" cy="646331"/>
          </a:xfrm>
          <a:prstGeom prst="rect">
            <a:avLst/>
          </a:prstGeom>
          <a:noFill/>
        </p:spPr>
        <p:txBody>
          <a:bodyPr wrap="square" rtlCol="0">
            <a:spAutoFit/>
          </a:bodyPr>
          <a:lstStyle/>
          <a:p>
            <a:r>
              <a:rPr lang="en-US" sz="3600" b="1">
                <a:solidFill>
                  <a:schemeClr val="bg1"/>
                </a:solidFill>
                <a:latin typeface="Times New Roman" panose="02020603050405020304" pitchFamily="18" charset="0"/>
                <a:cs typeface="Times New Roman" panose="02020603050405020304" pitchFamily="18" charset="0"/>
              </a:rPr>
              <a:t>NỘI DUNG</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5129D920-507E-4E92-ACC1-4E0C03D13CAE}"/>
                  </a:ext>
                </a:extLst>
              </p:cNvPr>
              <p:cNvSpPr txBox="1"/>
              <p:nvPr/>
            </p:nvSpPr>
            <p:spPr>
              <a:xfrm>
                <a:off x="1066800" y="1942801"/>
                <a:ext cx="9905999" cy="3349507"/>
              </a:xfrm>
              <a:prstGeom prst="rect">
                <a:avLst/>
              </a:prstGeom>
              <a:noFill/>
            </p:spPr>
            <p:txBody>
              <a:bodyPr wrap="square">
                <a:spAutoFit/>
              </a:bodyPr>
              <a:lstStyle/>
              <a:p>
                <a:pPr algn="just"/>
                <a:r>
                  <a:rPr lang="en-US" sz="3600" b="1">
                    <a:solidFill>
                      <a:schemeClr val="bg2">
                        <a:lumMod val="25000"/>
                      </a:schemeClr>
                    </a:solidFill>
                    <a:latin typeface="Times New Roman" panose="02020603050405020304" pitchFamily="18" charset="0"/>
                    <a:cs typeface="Times New Roman" panose="02020603050405020304" pitchFamily="18" charset="0"/>
                  </a:rPr>
                  <a:t>Trên phần đất liền cảu nước ta, </a:t>
                </a:r>
                <a14:m>
                  <m:oMath xmlns:m="http://schemas.openxmlformats.org/officeDocument/2006/math">
                    <m:f>
                      <m:fPr>
                        <m:ctrlPr>
                          <a:rPr lang="en-US" sz="3600" b="1" i="1">
                            <a:solidFill>
                              <a:schemeClr val="bg2">
                                <a:lumMod val="25000"/>
                              </a:schemeClr>
                            </a:solidFill>
                            <a:latin typeface="Cambria Math" panose="02040503050406030204" pitchFamily="18" charset="0"/>
                            <a:cs typeface="Times New Roman" panose="02020603050405020304" pitchFamily="18" charset="0"/>
                          </a:rPr>
                        </m:ctrlPr>
                      </m:fPr>
                      <m:num>
                        <m:r>
                          <a:rPr lang="en-US" sz="3600" b="1">
                            <a:solidFill>
                              <a:schemeClr val="bg2">
                                <a:lumMod val="25000"/>
                              </a:schemeClr>
                            </a:solidFill>
                            <a:latin typeface="Cambria Math" panose="02040503050406030204" pitchFamily="18" charset="0"/>
                            <a:cs typeface="Times New Roman" panose="02020603050405020304" pitchFamily="18" charset="0"/>
                          </a:rPr>
                          <m:t>𝟑</m:t>
                        </m:r>
                      </m:num>
                      <m:den>
                        <m:r>
                          <a:rPr lang="en-US" sz="3600" b="1">
                            <a:solidFill>
                              <a:schemeClr val="bg2">
                                <a:lumMod val="25000"/>
                              </a:schemeClr>
                            </a:solidFill>
                            <a:latin typeface="Cambria Math" panose="02040503050406030204" pitchFamily="18" charset="0"/>
                            <a:cs typeface="Times New Roman" panose="02020603050405020304" pitchFamily="18" charset="0"/>
                          </a:rPr>
                          <m:t>𝟒</m:t>
                        </m:r>
                      </m:den>
                    </m:f>
                  </m:oMath>
                </a14:m>
                <a:r>
                  <a:rPr lang="en-US" sz="3600" b="1">
                    <a:solidFill>
                      <a:schemeClr val="bg2">
                        <a:lumMod val="25000"/>
                      </a:schemeClr>
                    </a:solidFill>
                    <a:latin typeface="Times New Roman" panose="02020603050405020304" pitchFamily="18" charset="0"/>
                    <a:cs typeface="Times New Roman" panose="02020603050405020304" pitchFamily="18" charset="0"/>
                  </a:rPr>
                  <a:t> diện tích là đồi núi, </a:t>
                </a:r>
                <a14:m>
                  <m:oMath xmlns:m="http://schemas.openxmlformats.org/officeDocument/2006/math">
                    <m:r>
                      <a:rPr lang="en-US" sz="3600" b="1">
                        <a:solidFill>
                          <a:schemeClr val="bg2">
                            <a:lumMod val="25000"/>
                          </a:schemeClr>
                        </a:solidFill>
                        <a:latin typeface="Cambria Math" panose="02040503050406030204" pitchFamily="18" charset="0"/>
                        <a:cs typeface="Times New Roman" panose="02020603050405020304" pitchFamily="18" charset="0"/>
                      </a:rPr>
                      <m:t> </m:t>
                    </m:r>
                    <m:f>
                      <m:fPr>
                        <m:ctrlPr>
                          <a:rPr lang="en-US" sz="3600" b="1" i="1">
                            <a:solidFill>
                              <a:schemeClr val="bg2">
                                <a:lumMod val="25000"/>
                              </a:schemeClr>
                            </a:solidFill>
                            <a:latin typeface="Cambria Math" panose="02040503050406030204" pitchFamily="18" charset="0"/>
                            <a:cs typeface="Times New Roman" panose="02020603050405020304" pitchFamily="18" charset="0"/>
                          </a:rPr>
                        </m:ctrlPr>
                      </m:fPr>
                      <m:num>
                        <m:r>
                          <a:rPr lang="en-US" sz="3600" b="1">
                            <a:solidFill>
                              <a:schemeClr val="bg2">
                                <a:lumMod val="25000"/>
                              </a:schemeClr>
                            </a:solidFill>
                            <a:latin typeface="Cambria Math" panose="02040503050406030204" pitchFamily="18" charset="0"/>
                            <a:cs typeface="Times New Roman" panose="02020603050405020304" pitchFamily="18" charset="0"/>
                          </a:rPr>
                          <m:t>𝟏</m:t>
                        </m:r>
                      </m:num>
                      <m:den>
                        <m:r>
                          <a:rPr lang="en-US" sz="3600" b="1">
                            <a:solidFill>
                              <a:schemeClr val="bg2">
                                <a:lumMod val="25000"/>
                              </a:schemeClr>
                            </a:solidFill>
                            <a:latin typeface="Cambria Math" panose="02040503050406030204" pitchFamily="18" charset="0"/>
                            <a:cs typeface="Times New Roman" panose="02020603050405020304" pitchFamily="18" charset="0"/>
                          </a:rPr>
                          <m:t>𝟒</m:t>
                        </m:r>
                      </m:den>
                    </m:f>
                  </m:oMath>
                </a14:m>
                <a:r>
                  <a:rPr lang="en-US" sz="3600" b="1">
                    <a:solidFill>
                      <a:schemeClr val="bg2">
                        <a:lumMod val="25000"/>
                      </a:schemeClr>
                    </a:solidFill>
                    <a:latin typeface="Times New Roman" panose="02020603050405020304" pitchFamily="18" charset="0"/>
                    <a:cs typeface="Times New Roman" panose="02020603050405020304" pitchFamily="18" charset="0"/>
                  </a:rPr>
                  <a:t> diện tích là đồng bằng. Nước ta có nhiều loại khoáng sản như than ở Quảng Ninh, a-pa-tít ở Lào Cai, sắt ở Hà Tĩnh, bô-xít ở Tây Nguyên, dầu mỏ và khí tự nhiên ở Biển Đông.</a:t>
                </a:r>
              </a:p>
            </p:txBody>
          </p:sp>
        </mc:Choice>
        <mc:Fallback xmlns="">
          <p:sp>
            <p:nvSpPr>
              <p:cNvPr id="26" name="TextBox 25">
                <a:extLst>
                  <a:ext uri="{FF2B5EF4-FFF2-40B4-BE49-F238E27FC236}">
                    <a16:creationId xmlns:a16="http://schemas.microsoft.com/office/drawing/2014/main" id="{5129D920-507E-4E92-ACC1-4E0C03D13CAE}"/>
                  </a:ext>
                </a:extLst>
              </p:cNvPr>
              <p:cNvSpPr txBox="1">
                <a:spLocks noRot="1" noChangeAspect="1" noMove="1" noResize="1" noEditPoints="1" noAdjustHandles="1" noChangeArrowheads="1" noChangeShapeType="1" noTextEdit="1"/>
              </p:cNvSpPr>
              <p:nvPr/>
            </p:nvSpPr>
            <p:spPr>
              <a:xfrm>
                <a:off x="1066800" y="1942801"/>
                <a:ext cx="9905999" cy="3349507"/>
              </a:xfrm>
              <a:prstGeom prst="rect">
                <a:avLst/>
              </a:prstGeom>
              <a:blipFill>
                <a:blip r:embed="rId7"/>
                <a:stretch>
                  <a:fillRect l="-1846" r="-1846" b="-6011"/>
                </a:stretch>
              </a:blipFill>
            </p:spPr>
            <p:txBody>
              <a:bodyPr/>
              <a:lstStyle/>
              <a:p>
                <a:r>
                  <a:rPr lang="en-US">
                    <a:noFill/>
                  </a:rPr>
                  <a:t> </a:t>
                </a:r>
              </a:p>
            </p:txBody>
          </p:sp>
        </mc:Fallback>
      </mc:AlternateContent>
      <p:pic>
        <p:nvPicPr>
          <p:cNvPr id="29" name="Picture 28">
            <a:extLst>
              <a:ext uri="{FF2B5EF4-FFF2-40B4-BE49-F238E27FC236}">
                <a16:creationId xmlns:a16="http://schemas.microsoft.com/office/drawing/2014/main" id="{36F2270B-0113-417C-911C-98076F970735}"/>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30" y="-584200"/>
            <a:ext cx="3556000" cy="3556000"/>
          </a:xfrm>
          <a:prstGeom prst="rect">
            <a:avLst/>
          </a:prstGeom>
        </p:spPr>
      </p:pic>
      <p:pic>
        <p:nvPicPr>
          <p:cNvPr id="30" name="Picture 29">
            <a:extLst>
              <a:ext uri="{FF2B5EF4-FFF2-40B4-BE49-F238E27FC236}">
                <a16:creationId xmlns:a16="http://schemas.microsoft.com/office/drawing/2014/main" id="{0E82714E-BE3C-47EF-8173-ECB986D6E5B5}"/>
              </a:ext>
            </a:extLst>
          </p:cNvPr>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18579" y="-534613"/>
            <a:ext cx="3556000" cy="3556000"/>
          </a:xfrm>
          <a:prstGeom prst="rect">
            <a:avLst/>
          </a:prstGeom>
        </p:spPr>
      </p:pic>
      <p:sp>
        <p:nvSpPr>
          <p:cNvPr id="27" name="Cloud 26">
            <a:extLst>
              <a:ext uri="{FF2B5EF4-FFF2-40B4-BE49-F238E27FC236}">
                <a16:creationId xmlns:a16="http://schemas.microsoft.com/office/drawing/2014/main" id="{25CDA448-99D4-4828-97F3-B0343295B038}"/>
              </a:ext>
            </a:extLst>
          </p:cNvPr>
          <p:cNvSpPr/>
          <p:nvPr/>
        </p:nvSpPr>
        <p:spPr>
          <a:xfrm rot="20263963" flipH="1">
            <a:off x="-1195375"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Cloud 30">
            <a:extLst>
              <a:ext uri="{FF2B5EF4-FFF2-40B4-BE49-F238E27FC236}">
                <a16:creationId xmlns:a16="http://schemas.microsoft.com/office/drawing/2014/main" id="{80A81EF0-1AB0-4460-9048-D4539AB91489}"/>
              </a:ext>
            </a:extLst>
          </p:cNvPr>
          <p:cNvSpPr/>
          <p:nvPr/>
        </p:nvSpPr>
        <p:spPr>
          <a:xfrm rot="1336037">
            <a:off x="10921111"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DA916C89-BDC1-44EC-9A5B-B00B0AEAE7E4}"/>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11430000" y="5471655"/>
            <a:ext cx="853057" cy="1323708"/>
          </a:xfrm>
          <a:prstGeom prst="rect">
            <a:avLst/>
          </a:prstGeom>
        </p:spPr>
      </p:pic>
      <p:pic>
        <p:nvPicPr>
          <p:cNvPr id="34" name="Picture 33">
            <a:extLst>
              <a:ext uri="{FF2B5EF4-FFF2-40B4-BE49-F238E27FC236}">
                <a16:creationId xmlns:a16="http://schemas.microsoft.com/office/drawing/2014/main" id="{8281440D-B3D3-4EB1-A113-5DF9B5AA17AC}"/>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109031" y="5497055"/>
            <a:ext cx="862123" cy="1337776"/>
          </a:xfrm>
          <a:prstGeom prst="rect">
            <a:avLst/>
          </a:prstGeom>
        </p:spPr>
      </p:pic>
    </p:spTree>
    <p:extLst>
      <p:ext uri="{BB962C8B-B14F-4D97-AF65-F5344CB8AC3E}">
        <p14:creationId xmlns:p14="http://schemas.microsoft.com/office/powerpoint/2010/main" val="228244609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F5946-F88A-92EC-C93D-A3967898FC3C}"/>
              </a:ext>
            </a:extLst>
          </p:cNvPr>
          <p:cNvSpPr>
            <a:spLocks noGrp="1"/>
          </p:cNvSpPr>
          <p:nvPr>
            <p:ph type="title"/>
          </p:nvPr>
        </p:nvSpPr>
        <p:spPr/>
        <p:txBody>
          <a:bodyPr/>
          <a:lstStyle/>
          <a:p>
            <a:endParaRPr lang="en-US" dirty="0"/>
          </a:p>
        </p:txBody>
      </p:sp>
      <p:sp>
        <p:nvSpPr>
          <p:cNvPr id="3" name="AutoShape 3">
            <a:extLst>
              <a:ext uri="{FF2B5EF4-FFF2-40B4-BE49-F238E27FC236}">
                <a16:creationId xmlns:a16="http://schemas.microsoft.com/office/drawing/2014/main" id="{F33E4E05-DF3A-4D52-9697-EBC7DBDACA1F}"/>
              </a:ext>
            </a:extLst>
          </p:cNvPr>
          <p:cNvSpPr>
            <a:spLocks noChangeArrowheads="1"/>
          </p:cNvSpPr>
          <p:nvPr/>
        </p:nvSpPr>
        <p:spPr bwMode="auto">
          <a:xfrm>
            <a:off x="8089900" y="0"/>
            <a:ext cx="1816100" cy="1524000"/>
          </a:xfrm>
          <a:prstGeom prst="star16">
            <a:avLst>
              <a:gd name="adj" fmla="val 37500"/>
            </a:avLst>
          </a:prstGeom>
          <a:solidFill>
            <a:srgbClr val="0000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200">
                <a:solidFill>
                  <a:srgbClr val="EAEAEA"/>
                </a:solidFill>
                <a:latin typeface="VnBandit2" pitchFamily="2" charset="0"/>
              </a:rPr>
              <a:t>1</a:t>
            </a:r>
          </a:p>
        </p:txBody>
      </p:sp>
      <p:sp>
        <p:nvSpPr>
          <p:cNvPr id="4" name="AutoShape 4">
            <a:extLst>
              <a:ext uri="{FF2B5EF4-FFF2-40B4-BE49-F238E27FC236}">
                <a16:creationId xmlns:a16="http://schemas.microsoft.com/office/drawing/2014/main" id="{1344DFD8-61C2-7738-B068-0CAC744D1C33}"/>
              </a:ext>
            </a:extLst>
          </p:cNvPr>
          <p:cNvSpPr>
            <a:spLocks noChangeArrowheads="1"/>
          </p:cNvSpPr>
          <p:nvPr/>
        </p:nvSpPr>
        <p:spPr bwMode="auto">
          <a:xfrm>
            <a:off x="8037513" y="0"/>
            <a:ext cx="1816100" cy="1524000"/>
          </a:xfrm>
          <a:prstGeom prst="star16">
            <a:avLst>
              <a:gd name="adj" fmla="val 37500"/>
            </a:avLst>
          </a:prstGeom>
          <a:solidFill>
            <a:srgbClr val="0000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200">
                <a:solidFill>
                  <a:srgbClr val="EAEAEA"/>
                </a:solidFill>
                <a:latin typeface="VnBandit2" pitchFamily="2" charset="0"/>
              </a:rPr>
              <a:t>2</a:t>
            </a:r>
          </a:p>
        </p:txBody>
      </p:sp>
      <p:sp>
        <p:nvSpPr>
          <p:cNvPr id="5" name="AutoShape 5">
            <a:extLst>
              <a:ext uri="{FF2B5EF4-FFF2-40B4-BE49-F238E27FC236}">
                <a16:creationId xmlns:a16="http://schemas.microsoft.com/office/drawing/2014/main" id="{8A5C67FB-B91D-CDFE-D7E4-F2FD8DB03B0A}"/>
              </a:ext>
            </a:extLst>
          </p:cNvPr>
          <p:cNvSpPr>
            <a:spLocks noChangeArrowheads="1"/>
          </p:cNvSpPr>
          <p:nvPr/>
        </p:nvSpPr>
        <p:spPr bwMode="auto">
          <a:xfrm>
            <a:off x="8051800" y="-20638"/>
            <a:ext cx="1816100" cy="1524001"/>
          </a:xfrm>
          <a:prstGeom prst="star16">
            <a:avLst>
              <a:gd name="adj" fmla="val 37500"/>
            </a:avLst>
          </a:prstGeom>
          <a:solidFill>
            <a:srgbClr val="0000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200">
                <a:solidFill>
                  <a:srgbClr val="EAEAEA"/>
                </a:solidFill>
                <a:latin typeface="VnBandit2" pitchFamily="2" charset="0"/>
              </a:rPr>
              <a:t>3</a:t>
            </a:r>
          </a:p>
        </p:txBody>
      </p:sp>
      <p:sp>
        <p:nvSpPr>
          <p:cNvPr id="6" name="AutoShape 6">
            <a:extLst>
              <a:ext uri="{FF2B5EF4-FFF2-40B4-BE49-F238E27FC236}">
                <a16:creationId xmlns:a16="http://schemas.microsoft.com/office/drawing/2014/main" id="{82FA73E5-46AD-F668-0B01-56567161E24A}"/>
              </a:ext>
            </a:extLst>
          </p:cNvPr>
          <p:cNvSpPr>
            <a:spLocks noChangeArrowheads="1"/>
          </p:cNvSpPr>
          <p:nvPr/>
        </p:nvSpPr>
        <p:spPr bwMode="auto">
          <a:xfrm>
            <a:off x="8007350" y="-49213"/>
            <a:ext cx="1816100" cy="1524001"/>
          </a:xfrm>
          <a:prstGeom prst="star16">
            <a:avLst>
              <a:gd name="adj" fmla="val 37500"/>
            </a:avLst>
          </a:prstGeom>
          <a:solidFill>
            <a:srgbClr val="0000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200">
                <a:solidFill>
                  <a:srgbClr val="EAEAEA"/>
                </a:solidFill>
                <a:latin typeface="VnBandit2" pitchFamily="2" charset="0"/>
              </a:rPr>
              <a:t>4</a:t>
            </a:r>
          </a:p>
        </p:txBody>
      </p:sp>
      <p:sp>
        <p:nvSpPr>
          <p:cNvPr id="7" name="AutoShape 7">
            <a:extLst>
              <a:ext uri="{FF2B5EF4-FFF2-40B4-BE49-F238E27FC236}">
                <a16:creationId xmlns:a16="http://schemas.microsoft.com/office/drawing/2014/main" id="{AD5E5804-4DFB-2022-53D1-47BC33F9EA07}"/>
              </a:ext>
            </a:extLst>
          </p:cNvPr>
          <p:cNvSpPr>
            <a:spLocks noChangeArrowheads="1"/>
          </p:cNvSpPr>
          <p:nvPr/>
        </p:nvSpPr>
        <p:spPr bwMode="auto">
          <a:xfrm>
            <a:off x="8037513" y="-20638"/>
            <a:ext cx="1816100" cy="1524001"/>
          </a:xfrm>
          <a:prstGeom prst="star16">
            <a:avLst>
              <a:gd name="adj" fmla="val 37500"/>
            </a:avLst>
          </a:prstGeom>
          <a:solidFill>
            <a:srgbClr val="0000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200">
                <a:solidFill>
                  <a:srgbClr val="EAEAEA"/>
                </a:solidFill>
                <a:latin typeface="VnBandit2" pitchFamily="2" charset="0"/>
              </a:rPr>
              <a:t>5</a:t>
            </a:r>
          </a:p>
        </p:txBody>
      </p:sp>
      <p:sp>
        <p:nvSpPr>
          <p:cNvPr id="8" name="Rectangle 1">
            <a:extLst>
              <a:ext uri="{FF2B5EF4-FFF2-40B4-BE49-F238E27FC236}">
                <a16:creationId xmlns:a16="http://schemas.microsoft.com/office/drawing/2014/main" id="{CA3E184D-B328-8749-E6EF-1F1C3570C920}"/>
              </a:ext>
            </a:extLst>
          </p:cNvPr>
          <p:cNvSpPr>
            <a:spLocks noChangeArrowheads="1"/>
          </p:cNvSpPr>
          <p:nvPr/>
        </p:nvSpPr>
        <p:spPr bwMode="auto">
          <a:xfrm>
            <a:off x="398463" y="257175"/>
            <a:ext cx="2428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srgbClr val="000000"/>
                </a:solidFill>
                <a:latin typeface="Calibri" panose="020F0502020204030204" pitchFamily="34" charset="0"/>
              </a:rPr>
              <a:t>.</a:t>
            </a:r>
          </a:p>
        </p:txBody>
      </p:sp>
      <p:pic>
        <p:nvPicPr>
          <p:cNvPr id="9" name="Picture 2">
            <a:extLst>
              <a:ext uri="{FF2B5EF4-FFF2-40B4-BE49-F238E27FC236}">
                <a16:creationId xmlns:a16="http://schemas.microsoft.com/office/drawing/2014/main" id="{8D470F14-0FDC-3534-DB74-78530C3406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3449638"/>
            <a:ext cx="5105400" cy="579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9" descr="LOGO.jpg">
            <a:extLst>
              <a:ext uri="{FF2B5EF4-FFF2-40B4-BE49-F238E27FC236}">
                <a16:creationId xmlns:a16="http://schemas.microsoft.com/office/drawing/2014/main" id="{B64B36CF-EC3C-3468-B4E8-569A0456B3E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35950" y="519906"/>
            <a:ext cx="152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22FAA104-CB94-4EAD-286A-5384EE298F08}"/>
              </a:ext>
            </a:extLst>
          </p:cNvPr>
          <p:cNvSpPr>
            <a:spLocks noChangeArrowheads="1"/>
          </p:cNvSpPr>
          <p:nvPr/>
        </p:nvSpPr>
        <p:spPr bwMode="auto">
          <a:xfrm>
            <a:off x="4114800" y="84138"/>
            <a:ext cx="18630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800" b="1" dirty="0" err="1">
                <a:solidFill>
                  <a:srgbClr val="FFFFFF"/>
                </a:solidFill>
              </a:rPr>
              <a:t>Câu</a:t>
            </a:r>
            <a:r>
              <a:rPr lang="en-US" altLang="en-US" sz="4800" b="1" dirty="0">
                <a:solidFill>
                  <a:srgbClr val="FFFFFF"/>
                </a:solidFill>
              </a:rPr>
              <a:t> 1</a:t>
            </a:r>
          </a:p>
        </p:txBody>
      </p:sp>
      <p:pic>
        <p:nvPicPr>
          <p:cNvPr id="12" name="Picture 34" descr="avatar_698">
            <a:extLst>
              <a:ext uri="{FF2B5EF4-FFF2-40B4-BE49-F238E27FC236}">
                <a16:creationId xmlns:a16="http://schemas.microsoft.com/office/drawing/2014/main" id="{FB15FBE1-9628-333B-CF3C-FC113F28B8D8}"/>
              </a:ext>
            </a:extLst>
          </p:cNvPr>
          <p:cNvPicPr>
            <a:picLocks noChangeAspect="1" noChangeArrowheads="1" noCrop="1"/>
          </p:cNvPicPr>
          <p:nvPr/>
        </p:nvPicPr>
        <p:blipFill>
          <a:blip r:embed="rId7"/>
          <a:srcRect/>
          <a:stretch>
            <a:fillRect/>
          </a:stretch>
        </p:blipFill>
        <p:spPr bwMode="auto">
          <a:xfrm>
            <a:off x="42863" y="-20638"/>
            <a:ext cx="1709737" cy="1352551"/>
          </a:xfrm>
          <a:prstGeom prst="rect">
            <a:avLst/>
          </a:prstGeom>
          <a:ln/>
        </p:spPr>
        <p:style>
          <a:lnRef idx="2">
            <a:schemeClr val="accent3"/>
          </a:lnRef>
          <a:fillRef idx="1">
            <a:schemeClr val="lt1"/>
          </a:fillRef>
          <a:effectRef idx="0">
            <a:schemeClr val="accent3"/>
          </a:effectRef>
          <a:fontRef idx="minor">
            <a:schemeClr val="dk1"/>
          </a:fontRef>
        </p:style>
      </p:pic>
      <p:graphicFrame>
        <p:nvGraphicFramePr>
          <p:cNvPr id="13" name="Diagram 12">
            <a:extLst>
              <a:ext uri="{FF2B5EF4-FFF2-40B4-BE49-F238E27FC236}">
                <a16:creationId xmlns:a16="http://schemas.microsoft.com/office/drawing/2014/main" id="{B567B8E5-E579-5A92-8D7D-18EC1773EFEC}"/>
              </a:ext>
            </a:extLst>
          </p:cNvPr>
          <p:cNvGraphicFramePr/>
          <p:nvPr>
            <p:extLst>
              <p:ext uri="{D42A27DB-BD31-4B8C-83A1-F6EECF244321}">
                <p14:modId xmlns:p14="http://schemas.microsoft.com/office/powerpoint/2010/main" val="3085973605"/>
              </p:ext>
            </p:extLst>
          </p:nvPr>
        </p:nvGraphicFramePr>
        <p:xfrm>
          <a:off x="398465" y="2607791"/>
          <a:ext cx="8962146" cy="4402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Rounded Rectangle 3">
            <a:extLst>
              <a:ext uri="{FF2B5EF4-FFF2-40B4-BE49-F238E27FC236}">
                <a16:creationId xmlns:a16="http://schemas.microsoft.com/office/drawing/2014/main" id="{EE0516D9-0328-E566-ACF4-A1D2B8E4899C}"/>
              </a:ext>
            </a:extLst>
          </p:cNvPr>
          <p:cNvSpPr/>
          <p:nvPr/>
        </p:nvSpPr>
        <p:spPr>
          <a:xfrm>
            <a:off x="1295400" y="1600200"/>
            <a:ext cx="10058400" cy="10668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da-DK" sz="36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defRPr/>
            </a:pPr>
            <a:endParaRPr lang="da-DK" sz="36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defRPr/>
            </a:pPr>
            <a:r>
              <a:rPr lang="da-DK" sz="3600" b="1" dirty="0">
                <a:effectLst/>
                <a:latin typeface="Times New Roman" panose="02020603050405020304" pitchFamily="18" charset="0"/>
                <a:ea typeface="Calibri" panose="020F0502020204030204" pitchFamily="34" charset="0"/>
                <a:cs typeface="Times New Roman" panose="02020603050405020304" pitchFamily="18" charset="0"/>
              </a:rPr>
              <a:t>Phần đồi núi nước ta chiếm khoảng mấy phần</a:t>
            </a:r>
          </a:p>
          <a:p>
            <a:pPr algn="ctr">
              <a:defRPr/>
            </a:pPr>
            <a:r>
              <a:rPr lang="da-DK" sz="3600" b="1" dirty="0">
                <a:effectLst/>
                <a:latin typeface="Times New Roman" panose="02020603050405020304" pitchFamily="18" charset="0"/>
                <a:ea typeface="Calibri" panose="020F0502020204030204" pitchFamily="34" charset="0"/>
                <a:cs typeface="Times New Roman" panose="02020603050405020304" pitchFamily="18" charset="0"/>
              </a:rPr>
              <a:t> diện tích đất liền</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defRPr/>
            </a:pPr>
            <a:r>
              <a:rPr lang="da-DK" sz="3600" b="1"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defRPr/>
            </a:pP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741AA55E-8C58-2BAC-4ABF-99E578C6DB43}"/>
              </a:ext>
            </a:extLst>
          </p:cNvPr>
          <p:cNvSpPr/>
          <p:nvPr/>
        </p:nvSpPr>
        <p:spPr>
          <a:xfrm>
            <a:off x="475910" y="2912269"/>
            <a:ext cx="1066800" cy="1143000"/>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4400" b="1" dirty="0">
                <a:solidFill>
                  <a:srgbClr val="FF0000"/>
                </a:solidFill>
              </a:rPr>
              <a:t>A</a:t>
            </a:r>
          </a:p>
        </p:txBody>
      </p:sp>
      <p:sp>
        <p:nvSpPr>
          <p:cNvPr id="16" name="Oval 15">
            <a:extLst>
              <a:ext uri="{FF2B5EF4-FFF2-40B4-BE49-F238E27FC236}">
                <a16:creationId xmlns:a16="http://schemas.microsoft.com/office/drawing/2014/main" id="{B45E9798-CCA3-2753-7813-A41C2D365AEC}"/>
              </a:ext>
            </a:extLst>
          </p:cNvPr>
          <p:cNvSpPr/>
          <p:nvPr/>
        </p:nvSpPr>
        <p:spPr>
          <a:xfrm>
            <a:off x="762000" y="4300538"/>
            <a:ext cx="1147763" cy="1033462"/>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4400" b="1" dirty="0">
                <a:solidFill>
                  <a:srgbClr val="FF0000"/>
                </a:solidFill>
              </a:rPr>
              <a:t>B</a:t>
            </a:r>
          </a:p>
        </p:txBody>
      </p:sp>
      <p:sp>
        <p:nvSpPr>
          <p:cNvPr id="17" name="Oval 16">
            <a:extLst>
              <a:ext uri="{FF2B5EF4-FFF2-40B4-BE49-F238E27FC236}">
                <a16:creationId xmlns:a16="http://schemas.microsoft.com/office/drawing/2014/main" id="{EDBE58A4-09C4-9790-B29E-B1B64465D148}"/>
              </a:ext>
            </a:extLst>
          </p:cNvPr>
          <p:cNvSpPr/>
          <p:nvPr/>
        </p:nvSpPr>
        <p:spPr>
          <a:xfrm>
            <a:off x="460375" y="5597554"/>
            <a:ext cx="1063625" cy="1030288"/>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4400" b="1" dirty="0">
                <a:solidFill>
                  <a:srgbClr val="FF0000"/>
                </a:solidFill>
              </a:rPr>
              <a:t>C</a:t>
            </a:r>
          </a:p>
        </p:txBody>
      </p:sp>
      <p:pic>
        <p:nvPicPr>
          <p:cNvPr id="18" name="Picture 22" descr="696926hncgbmxrlk">
            <a:extLst>
              <a:ext uri="{FF2B5EF4-FFF2-40B4-BE49-F238E27FC236}">
                <a16:creationId xmlns:a16="http://schemas.microsoft.com/office/drawing/2014/main" id="{63E79240-50BE-1576-8851-371D7BD196E4}"/>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74613" y="3692525"/>
            <a:ext cx="904876"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18">
            <a:extLst>
              <a:ext uri="{FF2B5EF4-FFF2-40B4-BE49-F238E27FC236}">
                <a16:creationId xmlns:a16="http://schemas.microsoft.com/office/drawing/2014/main" id="{B1DDD339-20C8-E9A2-292B-D8FDA036C6D8}"/>
              </a:ext>
            </a:extLst>
          </p:cNvPr>
          <p:cNvSpPr/>
          <p:nvPr/>
        </p:nvSpPr>
        <p:spPr>
          <a:xfrm>
            <a:off x="419100" y="5551942"/>
            <a:ext cx="1143000" cy="1143000"/>
          </a:xfrm>
          <a:prstGeom prst="ellipse">
            <a:avLst/>
          </a:prstGeom>
          <a:solidFill>
            <a:srgbClr val="FF0000"/>
          </a:solidFill>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5400" b="1" dirty="0">
                <a:solidFill>
                  <a:prstClr val="white"/>
                </a:solidFill>
              </a:rPr>
              <a:t>C</a:t>
            </a:r>
          </a:p>
        </p:txBody>
      </p:sp>
      <p:sp>
        <p:nvSpPr>
          <p:cNvPr id="20" name="Rectangle 19">
            <a:extLst>
              <a:ext uri="{FF2B5EF4-FFF2-40B4-BE49-F238E27FC236}">
                <a16:creationId xmlns:a16="http://schemas.microsoft.com/office/drawing/2014/main" id="{119303A4-48C4-882C-0B04-145D4F9702EA}"/>
              </a:ext>
            </a:extLst>
          </p:cNvPr>
          <p:cNvSpPr/>
          <p:nvPr/>
        </p:nvSpPr>
        <p:spPr>
          <a:xfrm>
            <a:off x="2743200" y="3165475"/>
            <a:ext cx="304800" cy="263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1</a:t>
            </a:r>
          </a:p>
        </p:txBody>
      </p:sp>
      <p:cxnSp>
        <p:nvCxnSpPr>
          <p:cNvPr id="22" name="Straight Connector 21">
            <a:extLst>
              <a:ext uri="{FF2B5EF4-FFF2-40B4-BE49-F238E27FC236}">
                <a16:creationId xmlns:a16="http://schemas.microsoft.com/office/drawing/2014/main" id="{34870C1D-3391-7ABB-F258-39BC5A8B35B2}"/>
              </a:ext>
            </a:extLst>
          </p:cNvPr>
          <p:cNvCxnSpPr>
            <a:cxnSpLocks/>
          </p:cNvCxnSpPr>
          <p:nvPr/>
        </p:nvCxnSpPr>
        <p:spPr>
          <a:xfrm>
            <a:off x="2743200" y="3461657"/>
            <a:ext cx="3048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9ED17CF9-945D-1743-5992-C1C0D05AA508}"/>
              </a:ext>
            </a:extLst>
          </p:cNvPr>
          <p:cNvSpPr/>
          <p:nvPr/>
        </p:nvSpPr>
        <p:spPr>
          <a:xfrm>
            <a:off x="2743200" y="3576638"/>
            <a:ext cx="304800" cy="3254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4</a:t>
            </a:r>
          </a:p>
        </p:txBody>
      </p:sp>
      <p:sp>
        <p:nvSpPr>
          <p:cNvPr id="26" name="Rectangle 25">
            <a:extLst>
              <a:ext uri="{FF2B5EF4-FFF2-40B4-BE49-F238E27FC236}">
                <a16:creationId xmlns:a16="http://schemas.microsoft.com/office/drawing/2014/main" id="{6A7759BE-5188-14A8-8CA6-7EBC05DC6EAF}"/>
              </a:ext>
            </a:extLst>
          </p:cNvPr>
          <p:cNvSpPr/>
          <p:nvPr/>
        </p:nvSpPr>
        <p:spPr>
          <a:xfrm>
            <a:off x="2753957" y="4441353"/>
            <a:ext cx="304800" cy="263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2</a:t>
            </a:r>
          </a:p>
        </p:txBody>
      </p:sp>
      <p:cxnSp>
        <p:nvCxnSpPr>
          <p:cNvPr id="28" name="Straight Connector 27">
            <a:extLst>
              <a:ext uri="{FF2B5EF4-FFF2-40B4-BE49-F238E27FC236}">
                <a16:creationId xmlns:a16="http://schemas.microsoft.com/office/drawing/2014/main" id="{346A8AC2-EAFF-437D-C558-BCF17F850F46}"/>
              </a:ext>
            </a:extLst>
          </p:cNvPr>
          <p:cNvCxnSpPr/>
          <p:nvPr/>
        </p:nvCxnSpPr>
        <p:spPr>
          <a:xfrm>
            <a:off x="2743200" y="4817269"/>
            <a:ext cx="315557" cy="0"/>
          </a:xfrm>
          <a:prstGeom prst="line">
            <a:avLst/>
          </a:prstGeom>
          <a:ln w="1270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3C41E079-33B2-30A9-BF28-9CF18C1DDFE0}"/>
              </a:ext>
            </a:extLst>
          </p:cNvPr>
          <p:cNvSpPr/>
          <p:nvPr/>
        </p:nvSpPr>
        <p:spPr>
          <a:xfrm>
            <a:off x="2743071" y="4920780"/>
            <a:ext cx="304800" cy="32543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4</a:t>
            </a:r>
          </a:p>
        </p:txBody>
      </p:sp>
      <p:sp>
        <p:nvSpPr>
          <p:cNvPr id="30" name="Rectangle 29">
            <a:extLst>
              <a:ext uri="{FF2B5EF4-FFF2-40B4-BE49-F238E27FC236}">
                <a16:creationId xmlns:a16="http://schemas.microsoft.com/office/drawing/2014/main" id="{F84A8937-5FC2-E2F7-E6C5-0E8D884E2B51}"/>
              </a:ext>
            </a:extLst>
          </p:cNvPr>
          <p:cNvSpPr/>
          <p:nvPr/>
        </p:nvSpPr>
        <p:spPr>
          <a:xfrm>
            <a:off x="2743071" y="5735298"/>
            <a:ext cx="304800" cy="26352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3</a:t>
            </a:r>
          </a:p>
        </p:txBody>
      </p:sp>
      <p:sp>
        <p:nvSpPr>
          <p:cNvPr id="31" name="Rectangle 30">
            <a:extLst>
              <a:ext uri="{FF2B5EF4-FFF2-40B4-BE49-F238E27FC236}">
                <a16:creationId xmlns:a16="http://schemas.microsoft.com/office/drawing/2014/main" id="{D8E37C93-62DB-AC79-E87D-78E93265B5FD}"/>
              </a:ext>
            </a:extLst>
          </p:cNvPr>
          <p:cNvSpPr/>
          <p:nvPr/>
        </p:nvSpPr>
        <p:spPr>
          <a:xfrm>
            <a:off x="2726614" y="6202082"/>
            <a:ext cx="304800" cy="325435"/>
          </a:xfrm>
          <a:prstGeom prst="rect">
            <a:avLst/>
          </a:prstGeom>
          <a:solidFill>
            <a:schemeClr val="bg1"/>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4</a:t>
            </a:r>
          </a:p>
        </p:txBody>
      </p:sp>
      <p:cxnSp>
        <p:nvCxnSpPr>
          <p:cNvPr id="33" name="Straight Connector 32">
            <a:extLst>
              <a:ext uri="{FF2B5EF4-FFF2-40B4-BE49-F238E27FC236}">
                <a16:creationId xmlns:a16="http://schemas.microsoft.com/office/drawing/2014/main" id="{2143B80F-97A2-E5A2-DA5B-070695EFFDC0}"/>
              </a:ext>
            </a:extLst>
          </p:cNvPr>
          <p:cNvCxnSpPr>
            <a:cxnSpLocks/>
          </p:cNvCxnSpPr>
          <p:nvPr/>
        </p:nvCxnSpPr>
        <p:spPr>
          <a:xfrm>
            <a:off x="2726614" y="6112698"/>
            <a:ext cx="332143" cy="0"/>
          </a:xfrm>
          <a:prstGeom prst="line">
            <a:avLst/>
          </a:prstGeom>
          <a:ln w="12700">
            <a:solidFill>
              <a:schemeClr val="tx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5510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0" presetClass="exit" presetSubtype="0" fill="hold" grpId="0" nodeType="afterEffect">
                                  <p:stCondLst>
                                    <p:cond delay="50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2" name="beep.wav"/>
                                        </p:tgtEl>
                                      </p:cMediaNode>
                                    </p:audio>
                                  </p:subTnLst>
                                </p:cTn>
                              </p:par>
                            </p:childTnLst>
                          </p:cTn>
                        </p:par>
                        <p:par>
                          <p:cTn id="17" fill="hold">
                            <p:stCondLst>
                              <p:cond delay="1500"/>
                            </p:stCondLst>
                            <p:childTnLst>
                              <p:par>
                                <p:cTn id="18" presetID="10" presetClass="exit" presetSubtype="0" fill="hold" grpId="0" nodeType="afterEffect">
                                  <p:stCondLst>
                                    <p:cond delay="50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beep.wav"/>
                                        </p:tgtEl>
                                      </p:cMediaNode>
                                    </p:audio>
                                  </p:subTnLst>
                                </p:cTn>
                              </p:par>
                            </p:childTnLst>
                          </p:cTn>
                        </p:par>
                        <p:par>
                          <p:cTn id="21" fill="hold">
                            <p:stCondLst>
                              <p:cond delay="2500"/>
                            </p:stCondLst>
                            <p:childTnLst>
                              <p:par>
                                <p:cTn id="22" presetID="10" presetClass="exit" presetSubtype="0" fill="hold" grpId="0" nodeType="afterEffect">
                                  <p:stCondLst>
                                    <p:cond delay="50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beep.wav"/>
                                        </p:tgtEl>
                                      </p:cMediaNode>
                                    </p:audio>
                                  </p:subTnLst>
                                </p:cTn>
                              </p:par>
                            </p:childTnLst>
                          </p:cTn>
                        </p:par>
                        <p:par>
                          <p:cTn id="25" fill="hold">
                            <p:stCondLst>
                              <p:cond delay="3500"/>
                            </p:stCondLst>
                            <p:childTnLst>
                              <p:par>
                                <p:cTn id="26" presetID="10" presetClass="exit" presetSubtype="0" fill="hold" grpId="0" nodeType="afterEffect">
                                  <p:stCondLst>
                                    <p:cond delay="50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9" fill="hold">
                            <p:stCondLst>
                              <p:cond delay="4500"/>
                            </p:stCondLst>
                            <p:childTnLst>
                              <p:par>
                                <p:cTn id="30" presetID="10" presetClass="exit" presetSubtype="0" fill="hold" grpId="0" nodeType="afterEffect">
                                  <p:stCondLst>
                                    <p:cond delay="500"/>
                                  </p:stCondLst>
                                  <p:childTnLst>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beep.wav"/>
                                        </p:tgtEl>
                                      </p:cMediaNode>
                                    </p:audio>
                                  </p:subTnLst>
                                </p:cTn>
                              </p:par>
                            </p:childTnLst>
                          </p:cTn>
                        </p:par>
                        <p:par>
                          <p:cTn id="33" fill="hold">
                            <p:stCondLst>
                              <p:cond delay="5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3" name="explode.wav"/>
                                        </p:tgtEl>
                                      </p:cMediaNode>
                                    </p:audio>
                                  </p:subTnLst>
                                </p:cTn>
                              </p:par>
                            </p:childTnLst>
                          </p:cTn>
                        </p:par>
                      </p:childTnLst>
                    </p:cTn>
                  </p:par>
                  <p:par>
                    <p:cTn id="37" fill="hold">
                      <p:stCondLst>
                        <p:cond delay="indefinite"/>
                      </p:stCondLst>
                      <p:childTnLst>
                        <p:par>
                          <p:cTn id="38" fill="hold">
                            <p:stCondLst>
                              <p:cond delay="0"/>
                            </p:stCondLst>
                            <p:childTnLst>
                              <p:par>
                                <p:cTn id="39" presetID="45"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2000"/>
                                        <p:tgtEl>
                                          <p:spTgt spid="19"/>
                                        </p:tgtEl>
                                      </p:cBhvr>
                                    </p:animEffect>
                                    <p:anim calcmode="lin" valueType="num">
                                      <p:cBhvr>
                                        <p:cTn id="42" dur="2000" fill="hold"/>
                                        <p:tgtEl>
                                          <p:spTgt spid="19"/>
                                        </p:tgtEl>
                                        <p:attrNameLst>
                                          <p:attrName>ppt_w</p:attrName>
                                        </p:attrNameLst>
                                      </p:cBhvr>
                                      <p:tavLst>
                                        <p:tav tm="0" fmla="#ppt_w*sin(2.5*pi*$)">
                                          <p:val>
                                            <p:fltVal val="0"/>
                                          </p:val>
                                        </p:tav>
                                        <p:tav tm="100000">
                                          <p:val>
                                            <p:fltVal val="1"/>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4"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1" grpId="0"/>
      <p:bldP spid="1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56E53-1BE8-4588-2DC5-D81793CEE91F}"/>
              </a:ext>
            </a:extLst>
          </p:cNvPr>
          <p:cNvSpPr>
            <a:spLocks noGrp="1"/>
          </p:cNvSpPr>
          <p:nvPr>
            <p:ph type="title"/>
          </p:nvPr>
        </p:nvSpPr>
        <p:spPr/>
        <p:txBody>
          <a:bodyPr/>
          <a:lstStyle/>
          <a:p>
            <a:endParaRPr lang="en-US"/>
          </a:p>
        </p:txBody>
      </p:sp>
      <p:sp>
        <p:nvSpPr>
          <p:cNvPr id="3" name="AutoShape 3">
            <a:extLst>
              <a:ext uri="{FF2B5EF4-FFF2-40B4-BE49-F238E27FC236}">
                <a16:creationId xmlns:a16="http://schemas.microsoft.com/office/drawing/2014/main" id="{347870F1-C859-720C-400A-45E5BC4CB543}"/>
              </a:ext>
            </a:extLst>
          </p:cNvPr>
          <p:cNvSpPr>
            <a:spLocks noChangeArrowheads="1"/>
          </p:cNvSpPr>
          <p:nvPr/>
        </p:nvSpPr>
        <p:spPr bwMode="auto">
          <a:xfrm>
            <a:off x="8089900" y="0"/>
            <a:ext cx="1816100" cy="1524000"/>
          </a:xfrm>
          <a:prstGeom prst="star16">
            <a:avLst>
              <a:gd name="adj" fmla="val 37500"/>
            </a:avLst>
          </a:prstGeom>
          <a:solidFill>
            <a:srgbClr val="0000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200">
                <a:solidFill>
                  <a:srgbClr val="EAEAEA"/>
                </a:solidFill>
                <a:latin typeface="VnBandit2" pitchFamily="2" charset="0"/>
              </a:rPr>
              <a:t>1</a:t>
            </a:r>
          </a:p>
        </p:txBody>
      </p:sp>
      <p:sp>
        <p:nvSpPr>
          <p:cNvPr id="4" name="AutoShape 4">
            <a:extLst>
              <a:ext uri="{FF2B5EF4-FFF2-40B4-BE49-F238E27FC236}">
                <a16:creationId xmlns:a16="http://schemas.microsoft.com/office/drawing/2014/main" id="{7618D1D1-D9F0-5D53-C5C3-689A4C61CA7E}"/>
              </a:ext>
            </a:extLst>
          </p:cNvPr>
          <p:cNvSpPr>
            <a:spLocks noChangeArrowheads="1"/>
          </p:cNvSpPr>
          <p:nvPr/>
        </p:nvSpPr>
        <p:spPr bwMode="auto">
          <a:xfrm>
            <a:off x="8037513" y="0"/>
            <a:ext cx="1816100" cy="1524000"/>
          </a:xfrm>
          <a:prstGeom prst="star16">
            <a:avLst>
              <a:gd name="adj" fmla="val 37500"/>
            </a:avLst>
          </a:prstGeom>
          <a:solidFill>
            <a:srgbClr val="0000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200">
                <a:solidFill>
                  <a:srgbClr val="EAEAEA"/>
                </a:solidFill>
                <a:latin typeface="VnBandit2" pitchFamily="2" charset="0"/>
              </a:rPr>
              <a:t>2</a:t>
            </a:r>
          </a:p>
        </p:txBody>
      </p:sp>
      <p:sp>
        <p:nvSpPr>
          <p:cNvPr id="5" name="AutoShape 5">
            <a:extLst>
              <a:ext uri="{FF2B5EF4-FFF2-40B4-BE49-F238E27FC236}">
                <a16:creationId xmlns:a16="http://schemas.microsoft.com/office/drawing/2014/main" id="{439AB6B0-4732-EDB6-780B-20CC514D5434}"/>
              </a:ext>
            </a:extLst>
          </p:cNvPr>
          <p:cNvSpPr>
            <a:spLocks noChangeArrowheads="1"/>
          </p:cNvSpPr>
          <p:nvPr/>
        </p:nvSpPr>
        <p:spPr bwMode="auto">
          <a:xfrm>
            <a:off x="8051800" y="-20638"/>
            <a:ext cx="1816100" cy="1524001"/>
          </a:xfrm>
          <a:prstGeom prst="star16">
            <a:avLst>
              <a:gd name="adj" fmla="val 37500"/>
            </a:avLst>
          </a:prstGeom>
          <a:solidFill>
            <a:srgbClr val="0000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200">
                <a:solidFill>
                  <a:srgbClr val="EAEAEA"/>
                </a:solidFill>
                <a:latin typeface="VnBandit2" pitchFamily="2" charset="0"/>
              </a:rPr>
              <a:t>3</a:t>
            </a:r>
          </a:p>
        </p:txBody>
      </p:sp>
      <p:sp>
        <p:nvSpPr>
          <p:cNvPr id="6" name="AutoShape 6">
            <a:extLst>
              <a:ext uri="{FF2B5EF4-FFF2-40B4-BE49-F238E27FC236}">
                <a16:creationId xmlns:a16="http://schemas.microsoft.com/office/drawing/2014/main" id="{990C4D1E-C475-817F-A297-BBC03D01B9E0}"/>
              </a:ext>
            </a:extLst>
          </p:cNvPr>
          <p:cNvSpPr>
            <a:spLocks noChangeArrowheads="1"/>
          </p:cNvSpPr>
          <p:nvPr/>
        </p:nvSpPr>
        <p:spPr bwMode="auto">
          <a:xfrm>
            <a:off x="8007350" y="-49213"/>
            <a:ext cx="1816100" cy="1524001"/>
          </a:xfrm>
          <a:prstGeom prst="star16">
            <a:avLst>
              <a:gd name="adj" fmla="val 37500"/>
            </a:avLst>
          </a:prstGeom>
          <a:solidFill>
            <a:srgbClr val="0000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200">
                <a:solidFill>
                  <a:srgbClr val="EAEAEA"/>
                </a:solidFill>
                <a:latin typeface="VnBandit2" pitchFamily="2" charset="0"/>
              </a:rPr>
              <a:t>4</a:t>
            </a:r>
          </a:p>
        </p:txBody>
      </p:sp>
      <p:sp>
        <p:nvSpPr>
          <p:cNvPr id="7" name="AutoShape 7">
            <a:extLst>
              <a:ext uri="{FF2B5EF4-FFF2-40B4-BE49-F238E27FC236}">
                <a16:creationId xmlns:a16="http://schemas.microsoft.com/office/drawing/2014/main" id="{FE67DC21-6BBE-768B-F48E-AA390B5C15E2}"/>
              </a:ext>
            </a:extLst>
          </p:cNvPr>
          <p:cNvSpPr>
            <a:spLocks noChangeArrowheads="1"/>
          </p:cNvSpPr>
          <p:nvPr/>
        </p:nvSpPr>
        <p:spPr bwMode="auto">
          <a:xfrm>
            <a:off x="8037513" y="-20638"/>
            <a:ext cx="1816100" cy="1524001"/>
          </a:xfrm>
          <a:prstGeom prst="star16">
            <a:avLst>
              <a:gd name="adj" fmla="val 37500"/>
            </a:avLst>
          </a:prstGeom>
          <a:solidFill>
            <a:srgbClr val="0000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200">
                <a:solidFill>
                  <a:srgbClr val="EAEAEA"/>
                </a:solidFill>
                <a:latin typeface="VnBandit2" pitchFamily="2" charset="0"/>
              </a:rPr>
              <a:t>5</a:t>
            </a:r>
          </a:p>
        </p:txBody>
      </p:sp>
      <p:sp>
        <p:nvSpPr>
          <p:cNvPr id="8" name="Rectangle 1">
            <a:extLst>
              <a:ext uri="{FF2B5EF4-FFF2-40B4-BE49-F238E27FC236}">
                <a16:creationId xmlns:a16="http://schemas.microsoft.com/office/drawing/2014/main" id="{73C7CBF0-7EFD-9C95-414A-1BFC009650AD}"/>
              </a:ext>
            </a:extLst>
          </p:cNvPr>
          <p:cNvSpPr>
            <a:spLocks noChangeArrowheads="1"/>
          </p:cNvSpPr>
          <p:nvPr/>
        </p:nvSpPr>
        <p:spPr bwMode="auto">
          <a:xfrm>
            <a:off x="398463" y="257175"/>
            <a:ext cx="2428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srgbClr val="000000"/>
                </a:solidFill>
                <a:latin typeface="Calibri" panose="020F0502020204030204" pitchFamily="34" charset="0"/>
              </a:rPr>
              <a:t>.</a:t>
            </a:r>
          </a:p>
        </p:txBody>
      </p:sp>
      <p:pic>
        <p:nvPicPr>
          <p:cNvPr id="9" name="Picture 2">
            <a:extLst>
              <a:ext uri="{FF2B5EF4-FFF2-40B4-BE49-F238E27FC236}">
                <a16:creationId xmlns:a16="http://schemas.microsoft.com/office/drawing/2014/main" id="{6DDAD204-B67D-D200-D028-DF30DA21DC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3449638"/>
            <a:ext cx="5105400" cy="579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9" descr="LOGO.jpg">
            <a:extLst>
              <a:ext uri="{FF2B5EF4-FFF2-40B4-BE49-F238E27FC236}">
                <a16:creationId xmlns:a16="http://schemas.microsoft.com/office/drawing/2014/main" id="{3F8A5371-C5D0-8F7F-F1CF-693B3BF965B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35950" y="469900"/>
            <a:ext cx="152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CB5F3162-63AA-2A01-0B94-0D58F6AF0E46}"/>
              </a:ext>
            </a:extLst>
          </p:cNvPr>
          <p:cNvSpPr>
            <a:spLocks noChangeArrowheads="1"/>
          </p:cNvSpPr>
          <p:nvPr/>
        </p:nvSpPr>
        <p:spPr bwMode="auto">
          <a:xfrm>
            <a:off x="4114800" y="84138"/>
            <a:ext cx="18630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800" b="1" dirty="0" err="1">
                <a:solidFill>
                  <a:srgbClr val="FFFFFF"/>
                </a:solidFill>
              </a:rPr>
              <a:t>Câu</a:t>
            </a:r>
            <a:r>
              <a:rPr lang="en-US" altLang="en-US" sz="4800" b="1" dirty="0">
                <a:solidFill>
                  <a:srgbClr val="FFFFFF"/>
                </a:solidFill>
              </a:rPr>
              <a:t> 2</a:t>
            </a:r>
          </a:p>
        </p:txBody>
      </p:sp>
      <p:pic>
        <p:nvPicPr>
          <p:cNvPr id="12" name="Picture 34" descr="avatar_698">
            <a:extLst>
              <a:ext uri="{FF2B5EF4-FFF2-40B4-BE49-F238E27FC236}">
                <a16:creationId xmlns:a16="http://schemas.microsoft.com/office/drawing/2014/main" id="{64B2D20F-8174-CE41-59BF-1654F0E3899E}"/>
              </a:ext>
            </a:extLst>
          </p:cNvPr>
          <p:cNvPicPr>
            <a:picLocks noChangeAspect="1" noChangeArrowheads="1" noCrop="1"/>
          </p:cNvPicPr>
          <p:nvPr/>
        </p:nvPicPr>
        <p:blipFill>
          <a:blip r:embed="rId7"/>
          <a:srcRect/>
          <a:stretch>
            <a:fillRect/>
          </a:stretch>
        </p:blipFill>
        <p:spPr bwMode="auto">
          <a:xfrm>
            <a:off x="42863" y="-20638"/>
            <a:ext cx="1709737" cy="1352551"/>
          </a:xfrm>
          <a:prstGeom prst="rect">
            <a:avLst/>
          </a:prstGeom>
          <a:ln/>
        </p:spPr>
        <p:style>
          <a:lnRef idx="2">
            <a:schemeClr val="accent3"/>
          </a:lnRef>
          <a:fillRef idx="1">
            <a:schemeClr val="lt1"/>
          </a:fillRef>
          <a:effectRef idx="0">
            <a:schemeClr val="accent3"/>
          </a:effectRef>
          <a:fontRef idx="minor">
            <a:schemeClr val="dk1"/>
          </a:fontRef>
        </p:style>
      </p:pic>
      <p:graphicFrame>
        <p:nvGraphicFramePr>
          <p:cNvPr id="13" name="Diagram 12">
            <a:extLst>
              <a:ext uri="{FF2B5EF4-FFF2-40B4-BE49-F238E27FC236}">
                <a16:creationId xmlns:a16="http://schemas.microsoft.com/office/drawing/2014/main" id="{EA8309F4-ADB3-533E-0335-29FF1B628894}"/>
              </a:ext>
            </a:extLst>
          </p:cNvPr>
          <p:cNvGraphicFramePr/>
          <p:nvPr>
            <p:extLst>
              <p:ext uri="{D42A27DB-BD31-4B8C-83A1-F6EECF244321}">
                <p14:modId xmlns:p14="http://schemas.microsoft.com/office/powerpoint/2010/main" val="415528312"/>
              </p:ext>
            </p:extLst>
          </p:nvPr>
        </p:nvGraphicFramePr>
        <p:xfrm>
          <a:off x="398465" y="2607791"/>
          <a:ext cx="8962146" cy="4402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Rounded Rectangle 3">
            <a:extLst>
              <a:ext uri="{FF2B5EF4-FFF2-40B4-BE49-F238E27FC236}">
                <a16:creationId xmlns:a16="http://schemas.microsoft.com/office/drawing/2014/main" id="{889AFA39-73D9-C8D9-69B2-7CD2C3E20F05}"/>
              </a:ext>
            </a:extLst>
          </p:cNvPr>
          <p:cNvSpPr/>
          <p:nvPr/>
        </p:nvSpPr>
        <p:spPr>
          <a:xfrm>
            <a:off x="1295400" y="1600200"/>
            <a:ext cx="10058400" cy="10668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da-DK" sz="36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defRPr/>
            </a:pPr>
            <a:r>
              <a:rPr lang="da-DK" sz="3600" b="1" dirty="0">
                <a:effectLst/>
                <a:latin typeface="Times New Roman" panose="02020603050405020304" pitchFamily="18" charset="0"/>
                <a:ea typeface="Calibri" panose="020F0502020204030204" pitchFamily="34" charset="0"/>
                <a:cs typeface="Times New Roman" panose="02020603050405020304" pitchFamily="18" charset="0"/>
              </a:rPr>
              <a:t>Dầu mỏ thường tập trung nhiều ở khu vực nào?</a:t>
            </a:r>
            <a:endParaRPr lang="en-US" sz="36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defRPr/>
            </a:pP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5" name="Oval 14">
            <a:extLst>
              <a:ext uri="{FF2B5EF4-FFF2-40B4-BE49-F238E27FC236}">
                <a16:creationId xmlns:a16="http://schemas.microsoft.com/office/drawing/2014/main" id="{1D04C31C-1C73-E21C-5245-E711922C0C60}"/>
              </a:ext>
            </a:extLst>
          </p:cNvPr>
          <p:cNvSpPr/>
          <p:nvPr/>
        </p:nvSpPr>
        <p:spPr>
          <a:xfrm>
            <a:off x="457200" y="2895600"/>
            <a:ext cx="1066800" cy="1143000"/>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4400" b="1" dirty="0">
                <a:solidFill>
                  <a:srgbClr val="FF0000"/>
                </a:solidFill>
              </a:rPr>
              <a:t>A</a:t>
            </a:r>
          </a:p>
        </p:txBody>
      </p:sp>
      <p:sp>
        <p:nvSpPr>
          <p:cNvPr id="16" name="Oval 15">
            <a:extLst>
              <a:ext uri="{FF2B5EF4-FFF2-40B4-BE49-F238E27FC236}">
                <a16:creationId xmlns:a16="http://schemas.microsoft.com/office/drawing/2014/main" id="{E0229A1C-713B-691E-25E5-8A7BD2174B55}"/>
              </a:ext>
            </a:extLst>
          </p:cNvPr>
          <p:cNvSpPr/>
          <p:nvPr/>
        </p:nvSpPr>
        <p:spPr>
          <a:xfrm>
            <a:off x="762000" y="4300538"/>
            <a:ext cx="1147763" cy="1033462"/>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4400" b="1" dirty="0">
                <a:solidFill>
                  <a:srgbClr val="FF0000"/>
                </a:solidFill>
              </a:rPr>
              <a:t>B</a:t>
            </a:r>
          </a:p>
        </p:txBody>
      </p:sp>
      <p:sp>
        <p:nvSpPr>
          <p:cNvPr id="17" name="Oval 16">
            <a:extLst>
              <a:ext uri="{FF2B5EF4-FFF2-40B4-BE49-F238E27FC236}">
                <a16:creationId xmlns:a16="http://schemas.microsoft.com/office/drawing/2014/main" id="{8CD1A2DE-EBB5-EC41-A9A1-AC3DDBBBD781}"/>
              </a:ext>
            </a:extLst>
          </p:cNvPr>
          <p:cNvSpPr/>
          <p:nvPr/>
        </p:nvSpPr>
        <p:spPr>
          <a:xfrm>
            <a:off x="460375" y="5597554"/>
            <a:ext cx="1063625" cy="1030288"/>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4400" b="1" dirty="0">
                <a:solidFill>
                  <a:srgbClr val="FF0000"/>
                </a:solidFill>
              </a:rPr>
              <a:t>C</a:t>
            </a:r>
          </a:p>
        </p:txBody>
      </p:sp>
      <p:pic>
        <p:nvPicPr>
          <p:cNvPr id="18" name="Picture 22" descr="696926hncgbmxrlk">
            <a:extLst>
              <a:ext uri="{FF2B5EF4-FFF2-40B4-BE49-F238E27FC236}">
                <a16:creationId xmlns:a16="http://schemas.microsoft.com/office/drawing/2014/main" id="{EE58DE1F-17D3-FDDB-268F-4E644770A2D4}"/>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74613" y="3692525"/>
            <a:ext cx="904876"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18">
            <a:extLst>
              <a:ext uri="{FF2B5EF4-FFF2-40B4-BE49-F238E27FC236}">
                <a16:creationId xmlns:a16="http://schemas.microsoft.com/office/drawing/2014/main" id="{D2611072-ADEA-A7DC-EF01-5BC4CA77CB89}"/>
              </a:ext>
            </a:extLst>
          </p:cNvPr>
          <p:cNvSpPr/>
          <p:nvPr/>
        </p:nvSpPr>
        <p:spPr>
          <a:xfrm>
            <a:off x="731841" y="4267200"/>
            <a:ext cx="1143000" cy="1143000"/>
          </a:xfrm>
          <a:prstGeom prst="ellipse">
            <a:avLst/>
          </a:prstGeom>
          <a:solidFill>
            <a:srgbClr val="FF0000"/>
          </a:solidFill>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5400" b="1" dirty="0">
                <a:solidFill>
                  <a:prstClr val="white"/>
                </a:solidFill>
              </a:rPr>
              <a:t>B</a:t>
            </a:r>
          </a:p>
        </p:txBody>
      </p:sp>
    </p:spTree>
    <p:extLst>
      <p:ext uri="{BB962C8B-B14F-4D97-AF65-F5344CB8AC3E}">
        <p14:creationId xmlns:p14="http://schemas.microsoft.com/office/powerpoint/2010/main" val="3747668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0" presetClass="exit" presetSubtype="0" fill="hold" grpId="0" nodeType="afterEffect">
                                  <p:stCondLst>
                                    <p:cond delay="50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2" name="beep.wav"/>
                                        </p:tgtEl>
                                      </p:cMediaNode>
                                    </p:audio>
                                  </p:subTnLst>
                                </p:cTn>
                              </p:par>
                            </p:childTnLst>
                          </p:cTn>
                        </p:par>
                        <p:par>
                          <p:cTn id="17" fill="hold">
                            <p:stCondLst>
                              <p:cond delay="1500"/>
                            </p:stCondLst>
                            <p:childTnLst>
                              <p:par>
                                <p:cTn id="18" presetID="10" presetClass="exit" presetSubtype="0" fill="hold" grpId="0" nodeType="afterEffect">
                                  <p:stCondLst>
                                    <p:cond delay="50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beep.wav"/>
                                        </p:tgtEl>
                                      </p:cMediaNode>
                                    </p:audio>
                                  </p:subTnLst>
                                </p:cTn>
                              </p:par>
                            </p:childTnLst>
                          </p:cTn>
                        </p:par>
                        <p:par>
                          <p:cTn id="21" fill="hold">
                            <p:stCondLst>
                              <p:cond delay="2500"/>
                            </p:stCondLst>
                            <p:childTnLst>
                              <p:par>
                                <p:cTn id="22" presetID="10" presetClass="exit" presetSubtype="0" fill="hold" grpId="0" nodeType="afterEffect">
                                  <p:stCondLst>
                                    <p:cond delay="50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beep.wav"/>
                                        </p:tgtEl>
                                      </p:cMediaNode>
                                    </p:audio>
                                  </p:subTnLst>
                                </p:cTn>
                              </p:par>
                            </p:childTnLst>
                          </p:cTn>
                        </p:par>
                        <p:par>
                          <p:cTn id="25" fill="hold">
                            <p:stCondLst>
                              <p:cond delay="3500"/>
                            </p:stCondLst>
                            <p:childTnLst>
                              <p:par>
                                <p:cTn id="26" presetID="10" presetClass="exit" presetSubtype="0" fill="hold" grpId="0" nodeType="afterEffect">
                                  <p:stCondLst>
                                    <p:cond delay="50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9" fill="hold">
                            <p:stCondLst>
                              <p:cond delay="4500"/>
                            </p:stCondLst>
                            <p:childTnLst>
                              <p:par>
                                <p:cTn id="30" presetID="10" presetClass="exit" presetSubtype="0" fill="hold" grpId="0" nodeType="afterEffect">
                                  <p:stCondLst>
                                    <p:cond delay="500"/>
                                  </p:stCondLst>
                                  <p:childTnLst>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beep.wav"/>
                                        </p:tgtEl>
                                      </p:cMediaNode>
                                    </p:audio>
                                  </p:subTnLst>
                                </p:cTn>
                              </p:par>
                            </p:childTnLst>
                          </p:cTn>
                        </p:par>
                        <p:par>
                          <p:cTn id="33" fill="hold">
                            <p:stCondLst>
                              <p:cond delay="5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3" name="explode.wav"/>
                                        </p:tgtEl>
                                      </p:cMediaNode>
                                    </p:audio>
                                  </p:subTnLst>
                                </p:cTn>
                              </p:par>
                            </p:childTnLst>
                          </p:cTn>
                        </p:par>
                      </p:childTnLst>
                    </p:cTn>
                  </p:par>
                  <p:par>
                    <p:cTn id="37" fill="hold">
                      <p:stCondLst>
                        <p:cond delay="indefinite"/>
                      </p:stCondLst>
                      <p:childTnLst>
                        <p:par>
                          <p:cTn id="38" fill="hold">
                            <p:stCondLst>
                              <p:cond delay="0"/>
                            </p:stCondLst>
                            <p:childTnLst>
                              <p:par>
                                <p:cTn id="39" presetID="45"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2000"/>
                                        <p:tgtEl>
                                          <p:spTgt spid="19"/>
                                        </p:tgtEl>
                                      </p:cBhvr>
                                    </p:animEffect>
                                    <p:anim calcmode="lin" valueType="num">
                                      <p:cBhvr>
                                        <p:cTn id="42" dur="2000" fill="hold"/>
                                        <p:tgtEl>
                                          <p:spTgt spid="19"/>
                                        </p:tgtEl>
                                        <p:attrNameLst>
                                          <p:attrName>ppt_w</p:attrName>
                                        </p:attrNameLst>
                                      </p:cBhvr>
                                      <p:tavLst>
                                        <p:tav tm="0" fmla="#ppt_w*sin(2.5*pi*$)">
                                          <p:val>
                                            <p:fltVal val="0"/>
                                          </p:val>
                                        </p:tav>
                                        <p:tav tm="100000">
                                          <p:val>
                                            <p:fltVal val="1"/>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4"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1" grpId="0"/>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8FDF1-86B1-4867-E890-F03F3F89A018}"/>
              </a:ext>
            </a:extLst>
          </p:cNvPr>
          <p:cNvSpPr>
            <a:spLocks noGrp="1"/>
          </p:cNvSpPr>
          <p:nvPr>
            <p:ph type="title"/>
          </p:nvPr>
        </p:nvSpPr>
        <p:spPr/>
        <p:txBody>
          <a:bodyPr/>
          <a:lstStyle/>
          <a:p>
            <a:endParaRPr lang="en-US"/>
          </a:p>
        </p:txBody>
      </p:sp>
      <p:sp>
        <p:nvSpPr>
          <p:cNvPr id="3" name="AutoShape 3">
            <a:extLst>
              <a:ext uri="{FF2B5EF4-FFF2-40B4-BE49-F238E27FC236}">
                <a16:creationId xmlns:a16="http://schemas.microsoft.com/office/drawing/2014/main" id="{F480DFBE-5A48-46F8-0605-3DCACA6F2714}"/>
              </a:ext>
            </a:extLst>
          </p:cNvPr>
          <p:cNvSpPr>
            <a:spLocks noChangeArrowheads="1"/>
          </p:cNvSpPr>
          <p:nvPr/>
        </p:nvSpPr>
        <p:spPr bwMode="auto">
          <a:xfrm>
            <a:off x="8089900" y="0"/>
            <a:ext cx="1816100" cy="1524000"/>
          </a:xfrm>
          <a:prstGeom prst="star16">
            <a:avLst>
              <a:gd name="adj" fmla="val 37500"/>
            </a:avLst>
          </a:prstGeom>
          <a:solidFill>
            <a:srgbClr val="0000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200">
                <a:solidFill>
                  <a:srgbClr val="EAEAEA"/>
                </a:solidFill>
                <a:latin typeface="VnBandit2" pitchFamily="2" charset="0"/>
              </a:rPr>
              <a:t>1</a:t>
            </a:r>
          </a:p>
        </p:txBody>
      </p:sp>
      <p:sp>
        <p:nvSpPr>
          <p:cNvPr id="4" name="AutoShape 4">
            <a:extLst>
              <a:ext uri="{FF2B5EF4-FFF2-40B4-BE49-F238E27FC236}">
                <a16:creationId xmlns:a16="http://schemas.microsoft.com/office/drawing/2014/main" id="{7A69F950-C681-0455-78E0-023DB65ABD4A}"/>
              </a:ext>
            </a:extLst>
          </p:cNvPr>
          <p:cNvSpPr>
            <a:spLocks noChangeArrowheads="1"/>
          </p:cNvSpPr>
          <p:nvPr/>
        </p:nvSpPr>
        <p:spPr bwMode="auto">
          <a:xfrm>
            <a:off x="8037513" y="0"/>
            <a:ext cx="1816100" cy="1524000"/>
          </a:xfrm>
          <a:prstGeom prst="star16">
            <a:avLst>
              <a:gd name="adj" fmla="val 37500"/>
            </a:avLst>
          </a:prstGeom>
          <a:solidFill>
            <a:srgbClr val="0000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200">
                <a:solidFill>
                  <a:srgbClr val="EAEAEA"/>
                </a:solidFill>
                <a:latin typeface="VnBandit2" pitchFamily="2" charset="0"/>
              </a:rPr>
              <a:t>2</a:t>
            </a:r>
          </a:p>
        </p:txBody>
      </p:sp>
      <p:sp>
        <p:nvSpPr>
          <p:cNvPr id="5" name="AutoShape 5">
            <a:extLst>
              <a:ext uri="{FF2B5EF4-FFF2-40B4-BE49-F238E27FC236}">
                <a16:creationId xmlns:a16="http://schemas.microsoft.com/office/drawing/2014/main" id="{F00B0FF4-6779-F348-E4A6-56FAD6FDAB98}"/>
              </a:ext>
            </a:extLst>
          </p:cNvPr>
          <p:cNvSpPr>
            <a:spLocks noChangeArrowheads="1"/>
          </p:cNvSpPr>
          <p:nvPr/>
        </p:nvSpPr>
        <p:spPr bwMode="auto">
          <a:xfrm>
            <a:off x="8051800" y="-20638"/>
            <a:ext cx="1816100" cy="1524001"/>
          </a:xfrm>
          <a:prstGeom prst="star16">
            <a:avLst>
              <a:gd name="adj" fmla="val 37500"/>
            </a:avLst>
          </a:prstGeom>
          <a:solidFill>
            <a:srgbClr val="0000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200">
                <a:solidFill>
                  <a:srgbClr val="EAEAEA"/>
                </a:solidFill>
                <a:latin typeface="VnBandit2" pitchFamily="2" charset="0"/>
              </a:rPr>
              <a:t>3</a:t>
            </a:r>
          </a:p>
        </p:txBody>
      </p:sp>
      <p:sp>
        <p:nvSpPr>
          <p:cNvPr id="6" name="AutoShape 6">
            <a:extLst>
              <a:ext uri="{FF2B5EF4-FFF2-40B4-BE49-F238E27FC236}">
                <a16:creationId xmlns:a16="http://schemas.microsoft.com/office/drawing/2014/main" id="{1AD91695-39C3-0C20-6BEF-74E706DF3E4D}"/>
              </a:ext>
            </a:extLst>
          </p:cNvPr>
          <p:cNvSpPr>
            <a:spLocks noChangeArrowheads="1"/>
          </p:cNvSpPr>
          <p:nvPr/>
        </p:nvSpPr>
        <p:spPr bwMode="auto">
          <a:xfrm>
            <a:off x="8007350" y="-49213"/>
            <a:ext cx="1816100" cy="1524001"/>
          </a:xfrm>
          <a:prstGeom prst="star16">
            <a:avLst>
              <a:gd name="adj" fmla="val 37500"/>
            </a:avLst>
          </a:prstGeom>
          <a:solidFill>
            <a:srgbClr val="0000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200">
                <a:solidFill>
                  <a:srgbClr val="EAEAEA"/>
                </a:solidFill>
                <a:latin typeface="VnBandit2" pitchFamily="2" charset="0"/>
              </a:rPr>
              <a:t>4</a:t>
            </a:r>
          </a:p>
        </p:txBody>
      </p:sp>
      <p:sp>
        <p:nvSpPr>
          <p:cNvPr id="7" name="AutoShape 7">
            <a:extLst>
              <a:ext uri="{FF2B5EF4-FFF2-40B4-BE49-F238E27FC236}">
                <a16:creationId xmlns:a16="http://schemas.microsoft.com/office/drawing/2014/main" id="{21F70964-E7F5-D0FB-7312-78A806EE0944}"/>
              </a:ext>
            </a:extLst>
          </p:cNvPr>
          <p:cNvSpPr>
            <a:spLocks noChangeArrowheads="1"/>
          </p:cNvSpPr>
          <p:nvPr/>
        </p:nvSpPr>
        <p:spPr bwMode="auto">
          <a:xfrm>
            <a:off x="8037513" y="-20638"/>
            <a:ext cx="1816100" cy="1524001"/>
          </a:xfrm>
          <a:prstGeom prst="star16">
            <a:avLst>
              <a:gd name="adj" fmla="val 37500"/>
            </a:avLst>
          </a:prstGeom>
          <a:solidFill>
            <a:srgbClr val="0000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200">
                <a:solidFill>
                  <a:srgbClr val="EAEAEA"/>
                </a:solidFill>
                <a:latin typeface="VnBandit2" pitchFamily="2" charset="0"/>
              </a:rPr>
              <a:t>5</a:t>
            </a:r>
          </a:p>
        </p:txBody>
      </p:sp>
      <p:sp>
        <p:nvSpPr>
          <p:cNvPr id="8" name="Rectangle 1">
            <a:extLst>
              <a:ext uri="{FF2B5EF4-FFF2-40B4-BE49-F238E27FC236}">
                <a16:creationId xmlns:a16="http://schemas.microsoft.com/office/drawing/2014/main" id="{7272224B-B4D0-E5D8-52F7-E2B647718DC8}"/>
              </a:ext>
            </a:extLst>
          </p:cNvPr>
          <p:cNvSpPr>
            <a:spLocks noChangeArrowheads="1"/>
          </p:cNvSpPr>
          <p:nvPr/>
        </p:nvSpPr>
        <p:spPr bwMode="auto">
          <a:xfrm>
            <a:off x="398463" y="257175"/>
            <a:ext cx="2428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srgbClr val="000000"/>
                </a:solidFill>
                <a:latin typeface="Calibri" panose="020F0502020204030204" pitchFamily="34" charset="0"/>
              </a:rPr>
              <a:t>.</a:t>
            </a:r>
          </a:p>
        </p:txBody>
      </p:sp>
      <p:pic>
        <p:nvPicPr>
          <p:cNvPr id="9" name="Picture 2">
            <a:extLst>
              <a:ext uri="{FF2B5EF4-FFF2-40B4-BE49-F238E27FC236}">
                <a16:creationId xmlns:a16="http://schemas.microsoft.com/office/drawing/2014/main" id="{B29F29B2-18C8-4189-BE7D-0052102082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3449638"/>
            <a:ext cx="5105400" cy="579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9" descr="LOGO.jpg">
            <a:extLst>
              <a:ext uri="{FF2B5EF4-FFF2-40B4-BE49-F238E27FC236}">
                <a16:creationId xmlns:a16="http://schemas.microsoft.com/office/drawing/2014/main" id="{0D2115D6-5E3C-638A-3B23-7E06070EF301}"/>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35950" y="469900"/>
            <a:ext cx="152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27726FE7-7E7E-E711-BEAB-7FEE0CC45E4A}"/>
              </a:ext>
            </a:extLst>
          </p:cNvPr>
          <p:cNvSpPr>
            <a:spLocks noChangeArrowheads="1"/>
          </p:cNvSpPr>
          <p:nvPr/>
        </p:nvSpPr>
        <p:spPr bwMode="auto">
          <a:xfrm>
            <a:off x="4114800" y="84138"/>
            <a:ext cx="18637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800" b="1" dirty="0" err="1">
                <a:solidFill>
                  <a:srgbClr val="FFFFFF"/>
                </a:solidFill>
              </a:rPr>
              <a:t>Câu</a:t>
            </a:r>
            <a:r>
              <a:rPr lang="en-US" altLang="en-US" sz="4800" b="1" dirty="0">
                <a:solidFill>
                  <a:srgbClr val="FFFFFF"/>
                </a:solidFill>
              </a:rPr>
              <a:t> 3</a:t>
            </a:r>
          </a:p>
        </p:txBody>
      </p:sp>
      <p:pic>
        <p:nvPicPr>
          <p:cNvPr id="12" name="Picture 34" descr="avatar_698">
            <a:extLst>
              <a:ext uri="{FF2B5EF4-FFF2-40B4-BE49-F238E27FC236}">
                <a16:creationId xmlns:a16="http://schemas.microsoft.com/office/drawing/2014/main" id="{D99AC4F6-1FC7-C42E-BADD-7CEF6BFC4F73}"/>
              </a:ext>
            </a:extLst>
          </p:cNvPr>
          <p:cNvPicPr>
            <a:picLocks noChangeAspect="1" noChangeArrowheads="1" noCrop="1"/>
          </p:cNvPicPr>
          <p:nvPr/>
        </p:nvPicPr>
        <p:blipFill>
          <a:blip r:embed="rId7"/>
          <a:srcRect/>
          <a:stretch>
            <a:fillRect/>
          </a:stretch>
        </p:blipFill>
        <p:spPr bwMode="auto">
          <a:xfrm>
            <a:off x="42863" y="-20638"/>
            <a:ext cx="1709737" cy="1352551"/>
          </a:xfrm>
          <a:prstGeom prst="rect">
            <a:avLst/>
          </a:prstGeom>
          <a:ln/>
        </p:spPr>
        <p:style>
          <a:lnRef idx="2">
            <a:schemeClr val="accent3"/>
          </a:lnRef>
          <a:fillRef idx="1">
            <a:schemeClr val="lt1"/>
          </a:fillRef>
          <a:effectRef idx="0">
            <a:schemeClr val="accent3"/>
          </a:effectRef>
          <a:fontRef idx="minor">
            <a:schemeClr val="dk1"/>
          </a:fontRef>
        </p:style>
      </p:pic>
      <p:graphicFrame>
        <p:nvGraphicFramePr>
          <p:cNvPr id="13" name="Diagram 12">
            <a:extLst>
              <a:ext uri="{FF2B5EF4-FFF2-40B4-BE49-F238E27FC236}">
                <a16:creationId xmlns:a16="http://schemas.microsoft.com/office/drawing/2014/main" id="{7E099104-0CEB-4E57-0017-3F6BB502B33E}"/>
              </a:ext>
            </a:extLst>
          </p:cNvPr>
          <p:cNvGraphicFramePr/>
          <p:nvPr>
            <p:extLst>
              <p:ext uri="{D42A27DB-BD31-4B8C-83A1-F6EECF244321}">
                <p14:modId xmlns:p14="http://schemas.microsoft.com/office/powerpoint/2010/main" val="3402053217"/>
              </p:ext>
            </p:extLst>
          </p:nvPr>
        </p:nvGraphicFramePr>
        <p:xfrm>
          <a:off x="398465" y="2607791"/>
          <a:ext cx="8962146" cy="4402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Rounded Rectangle 3">
            <a:extLst>
              <a:ext uri="{FF2B5EF4-FFF2-40B4-BE49-F238E27FC236}">
                <a16:creationId xmlns:a16="http://schemas.microsoft.com/office/drawing/2014/main" id="{8A734597-7D22-7E26-73DF-33C1BDD5EDE7}"/>
              </a:ext>
            </a:extLst>
          </p:cNvPr>
          <p:cNvSpPr/>
          <p:nvPr/>
        </p:nvSpPr>
        <p:spPr>
          <a:xfrm>
            <a:off x="1295400" y="1600200"/>
            <a:ext cx="9372600" cy="1066800"/>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da-DK" sz="40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defRPr/>
            </a:pPr>
            <a:r>
              <a:rPr lang="da-DK" sz="4000" b="1" dirty="0">
                <a:effectLst/>
                <a:latin typeface="Times New Roman" panose="02020603050405020304" pitchFamily="18" charset="0"/>
                <a:ea typeface="Calibri" panose="020F0502020204030204" pitchFamily="34" charset="0"/>
                <a:cs typeface="Times New Roman" panose="02020603050405020304" pitchFamily="18" charset="0"/>
              </a:rPr>
              <a:t>Tỉnh nào nước ta có nhiều mỏ than nhất</a:t>
            </a:r>
            <a:endParaRPr lang="en-US" sz="40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defRPr/>
            </a:pPr>
            <a:endParaRPr lang="en-US" sz="4000" b="1" dirty="0">
              <a:solidFill>
                <a:srgbClr val="FF0000"/>
              </a:solidFill>
            </a:endParaRPr>
          </a:p>
        </p:txBody>
      </p:sp>
      <p:sp>
        <p:nvSpPr>
          <p:cNvPr id="15" name="Oval 14">
            <a:extLst>
              <a:ext uri="{FF2B5EF4-FFF2-40B4-BE49-F238E27FC236}">
                <a16:creationId xmlns:a16="http://schemas.microsoft.com/office/drawing/2014/main" id="{87DD5E19-889A-6052-86D8-4C990F1423F7}"/>
              </a:ext>
            </a:extLst>
          </p:cNvPr>
          <p:cNvSpPr/>
          <p:nvPr/>
        </p:nvSpPr>
        <p:spPr>
          <a:xfrm>
            <a:off x="457200" y="2895600"/>
            <a:ext cx="1066800" cy="1143000"/>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4400" b="1" dirty="0">
                <a:solidFill>
                  <a:srgbClr val="FF0000"/>
                </a:solidFill>
              </a:rPr>
              <a:t>A</a:t>
            </a:r>
          </a:p>
        </p:txBody>
      </p:sp>
      <p:sp>
        <p:nvSpPr>
          <p:cNvPr id="16" name="Oval 15">
            <a:extLst>
              <a:ext uri="{FF2B5EF4-FFF2-40B4-BE49-F238E27FC236}">
                <a16:creationId xmlns:a16="http://schemas.microsoft.com/office/drawing/2014/main" id="{2924F84C-7C05-A0DB-EC87-0130759627CE}"/>
              </a:ext>
            </a:extLst>
          </p:cNvPr>
          <p:cNvSpPr/>
          <p:nvPr/>
        </p:nvSpPr>
        <p:spPr>
          <a:xfrm>
            <a:off x="762000" y="4300538"/>
            <a:ext cx="1147763" cy="1033462"/>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4400" b="1" dirty="0">
                <a:solidFill>
                  <a:srgbClr val="FF0000"/>
                </a:solidFill>
              </a:rPr>
              <a:t>B</a:t>
            </a:r>
          </a:p>
        </p:txBody>
      </p:sp>
      <p:sp>
        <p:nvSpPr>
          <p:cNvPr id="17" name="Oval 16">
            <a:extLst>
              <a:ext uri="{FF2B5EF4-FFF2-40B4-BE49-F238E27FC236}">
                <a16:creationId xmlns:a16="http://schemas.microsoft.com/office/drawing/2014/main" id="{3FBCAB2D-6CC3-B0F3-AB5B-A6273EC68285}"/>
              </a:ext>
            </a:extLst>
          </p:cNvPr>
          <p:cNvSpPr/>
          <p:nvPr/>
        </p:nvSpPr>
        <p:spPr>
          <a:xfrm>
            <a:off x="467858" y="5595938"/>
            <a:ext cx="1063625" cy="1030288"/>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4400" b="1" dirty="0">
                <a:solidFill>
                  <a:srgbClr val="FF0000"/>
                </a:solidFill>
              </a:rPr>
              <a:t>C</a:t>
            </a:r>
          </a:p>
        </p:txBody>
      </p:sp>
      <p:pic>
        <p:nvPicPr>
          <p:cNvPr id="18" name="Picture 22" descr="696926hncgbmxrlk">
            <a:extLst>
              <a:ext uri="{FF2B5EF4-FFF2-40B4-BE49-F238E27FC236}">
                <a16:creationId xmlns:a16="http://schemas.microsoft.com/office/drawing/2014/main" id="{F49F41DA-14C5-DE29-8F61-B90AD42E1C5F}"/>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74613" y="3692525"/>
            <a:ext cx="904876"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18">
            <a:extLst>
              <a:ext uri="{FF2B5EF4-FFF2-40B4-BE49-F238E27FC236}">
                <a16:creationId xmlns:a16="http://schemas.microsoft.com/office/drawing/2014/main" id="{B42089DE-EF36-2CA7-0CB2-6546460A2D9E}"/>
              </a:ext>
            </a:extLst>
          </p:cNvPr>
          <p:cNvSpPr/>
          <p:nvPr/>
        </p:nvSpPr>
        <p:spPr>
          <a:xfrm>
            <a:off x="762000" y="4237624"/>
            <a:ext cx="1143000" cy="1143000"/>
          </a:xfrm>
          <a:prstGeom prst="ellipse">
            <a:avLst/>
          </a:prstGeom>
          <a:solidFill>
            <a:srgbClr val="FF0000"/>
          </a:solidFill>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5400" b="1" dirty="0">
                <a:solidFill>
                  <a:prstClr val="white"/>
                </a:solidFill>
              </a:rPr>
              <a:t>B</a:t>
            </a:r>
          </a:p>
        </p:txBody>
      </p:sp>
    </p:spTree>
    <p:extLst>
      <p:ext uri="{BB962C8B-B14F-4D97-AF65-F5344CB8AC3E}">
        <p14:creationId xmlns:p14="http://schemas.microsoft.com/office/powerpoint/2010/main" val="32246296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0" presetClass="exit" presetSubtype="0" fill="hold" grpId="0" nodeType="afterEffect">
                                  <p:stCondLst>
                                    <p:cond delay="50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2" name="beep.wav"/>
                                        </p:tgtEl>
                                      </p:cMediaNode>
                                    </p:audio>
                                  </p:subTnLst>
                                </p:cTn>
                              </p:par>
                            </p:childTnLst>
                          </p:cTn>
                        </p:par>
                        <p:par>
                          <p:cTn id="17" fill="hold">
                            <p:stCondLst>
                              <p:cond delay="1500"/>
                            </p:stCondLst>
                            <p:childTnLst>
                              <p:par>
                                <p:cTn id="18" presetID="10" presetClass="exit" presetSubtype="0" fill="hold" grpId="0" nodeType="afterEffect">
                                  <p:stCondLst>
                                    <p:cond delay="50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beep.wav"/>
                                        </p:tgtEl>
                                      </p:cMediaNode>
                                    </p:audio>
                                  </p:subTnLst>
                                </p:cTn>
                              </p:par>
                            </p:childTnLst>
                          </p:cTn>
                        </p:par>
                        <p:par>
                          <p:cTn id="21" fill="hold">
                            <p:stCondLst>
                              <p:cond delay="2500"/>
                            </p:stCondLst>
                            <p:childTnLst>
                              <p:par>
                                <p:cTn id="22" presetID="10" presetClass="exit" presetSubtype="0" fill="hold" grpId="0" nodeType="afterEffect">
                                  <p:stCondLst>
                                    <p:cond delay="50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beep.wav"/>
                                        </p:tgtEl>
                                      </p:cMediaNode>
                                    </p:audio>
                                  </p:subTnLst>
                                </p:cTn>
                              </p:par>
                            </p:childTnLst>
                          </p:cTn>
                        </p:par>
                        <p:par>
                          <p:cTn id="25" fill="hold">
                            <p:stCondLst>
                              <p:cond delay="3500"/>
                            </p:stCondLst>
                            <p:childTnLst>
                              <p:par>
                                <p:cTn id="26" presetID="10" presetClass="exit" presetSubtype="0" fill="hold" grpId="0" nodeType="afterEffect">
                                  <p:stCondLst>
                                    <p:cond delay="50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9" fill="hold">
                            <p:stCondLst>
                              <p:cond delay="4500"/>
                            </p:stCondLst>
                            <p:childTnLst>
                              <p:par>
                                <p:cTn id="30" presetID="10" presetClass="exit" presetSubtype="0" fill="hold" grpId="0" nodeType="afterEffect">
                                  <p:stCondLst>
                                    <p:cond delay="500"/>
                                  </p:stCondLst>
                                  <p:childTnLst>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beep.wav"/>
                                        </p:tgtEl>
                                      </p:cMediaNode>
                                    </p:audio>
                                  </p:subTnLst>
                                </p:cTn>
                              </p:par>
                            </p:childTnLst>
                          </p:cTn>
                        </p:par>
                        <p:par>
                          <p:cTn id="33" fill="hold">
                            <p:stCondLst>
                              <p:cond delay="5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3" name="explode.wav"/>
                                        </p:tgtEl>
                                      </p:cMediaNode>
                                    </p:audio>
                                  </p:subTnLst>
                                </p:cTn>
                              </p:par>
                            </p:childTnLst>
                          </p:cTn>
                        </p:par>
                      </p:childTnLst>
                    </p:cTn>
                  </p:par>
                  <p:par>
                    <p:cTn id="37" fill="hold">
                      <p:stCondLst>
                        <p:cond delay="indefinite"/>
                      </p:stCondLst>
                      <p:childTnLst>
                        <p:par>
                          <p:cTn id="38" fill="hold">
                            <p:stCondLst>
                              <p:cond delay="0"/>
                            </p:stCondLst>
                            <p:childTnLst>
                              <p:par>
                                <p:cTn id="39" presetID="45"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2000"/>
                                        <p:tgtEl>
                                          <p:spTgt spid="19"/>
                                        </p:tgtEl>
                                      </p:cBhvr>
                                    </p:animEffect>
                                    <p:anim calcmode="lin" valueType="num">
                                      <p:cBhvr>
                                        <p:cTn id="42" dur="2000" fill="hold"/>
                                        <p:tgtEl>
                                          <p:spTgt spid="19"/>
                                        </p:tgtEl>
                                        <p:attrNameLst>
                                          <p:attrName>ppt_w</p:attrName>
                                        </p:attrNameLst>
                                      </p:cBhvr>
                                      <p:tavLst>
                                        <p:tav tm="0" fmla="#ppt_w*sin(2.5*pi*$)">
                                          <p:val>
                                            <p:fltVal val="0"/>
                                          </p:val>
                                        </p:tav>
                                        <p:tav tm="100000">
                                          <p:val>
                                            <p:fltVal val="1"/>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4"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1" grpId="0"/>
      <p:bldP spid="1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B2509B-55A2-5EB8-FC64-D314057BEC79}"/>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B9F93F3-2DAD-8F7C-EBDE-824D1819D00C}"/>
              </a:ext>
            </a:extLst>
          </p:cNvPr>
          <p:cNvPicPr>
            <a:picLocks noChangeAspect="1"/>
          </p:cNvPicPr>
          <p:nvPr/>
        </p:nvPicPr>
        <p:blipFill>
          <a:blip r:embed="rId2"/>
          <a:stretch>
            <a:fillRect/>
          </a:stretch>
        </p:blipFill>
        <p:spPr>
          <a:xfrm>
            <a:off x="0" y="-304800"/>
            <a:ext cx="12420600" cy="7696200"/>
          </a:xfrm>
          <a:prstGeom prst="rect">
            <a:avLst/>
          </a:prstGeom>
        </p:spPr>
      </p:pic>
      <p:sp>
        <p:nvSpPr>
          <p:cNvPr id="4" name="Oval 3">
            <a:extLst>
              <a:ext uri="{FF2B5EF4-FFF2-40B4-BE49-F238E27FC236}">
                <a16:creationId xmlns:a16="http://schemas.microsoft.com/office/drawing/2014/main" id="{7023F7B9-E756-9EE1-8100-0B95408A6D76}"/>
              </a:ext>
            </a:extLst>
          </p:cNvPr>
          <p:cNvSpPr/>
          <p:nvPr/>
        </p:nvSpPr>
        <p:spPr>
          <a:xfrm>
            <a:off x="1752600" y="1827212"/>
            <a:ext cx="8915400" cy="365918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solidFill>
                  <a:srgbClr val="C00000"/>
                </a:solidFill>
                <a:latin typeface="Times New Roman" panose="02020603050405020304" pitchFamily="18" charset="0"/>
                <a:cs typeface="Times New Roman" panose="02020603050405020304" pitchFamily="18" charset="0"/>
              </a:rPr>
              <a:t>BÀI 2: </a:t>
            </a:r>
          </a:p>
          <a:p>
            <a:pPr algn="ctr"/>
            <a:r>
              <a:rPr lang="en-US" sz="5400" b="1" dirty="0">
                <a:solidFill>
                  <a:srgbClr val="C00000"/>
                </a:solidFill>
                <a:latin typeface="Times New Roman" panose="02020603050405020304" pitchFamily="18" charset="0"/>
                <a:cs typeface="Times New Roman" panose="02020603050405020304" pitchFamily="18" charset="0"/>
              </a:rPr>
              <a:t>THIÊN NHIÊN VIỆT NAM(TIẾT 1)</a:t>
            </a:r>
          </a:p>
        </p:txBody>
      </p:sp>
    </p:spTree>
    <p:extLst>
      <p:ext uri="{BB962C8B-B14F-4D97-AF65-F5344CB8AC3E}">
        <p14:creationId xmlns:p14="http://schemas.microsoft.com/office/powerpoint/2010/main" val="3905981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9C81C-FEE0-B021-041C-B12EAE2A5806}"/>
              </a:ext>
            </a:extLst>
          </p:cNvPr>
          <p:cNvSpPr>
            <a:spLocks noGrp="1"/>
          </p:cNvSpPr>
          <p:nvPr>
            <p:ph type="title"/>
          </p:nvPr>
        </p:nvSpPr>
        <p:spPr/>
        <p:txBody>
          <a:bodyPr/>
          <a:lstStyle/>
          <a:p>
            <a:endParaRPr lang="en-US"/>
          </a:p>
        </p:txBody>
      </p:sp>
      <p:sp>
        <p:nvSpPr>
          <p:cNvPr id="3" name="AutoShape 3">
            <a:extLst>
              <a:ext uri="{FF2B5EF4-FFF2-40B4-BE49-F238E27FC236}">
                <a16:creationId xmlns:a16="http://schemas.microsoft.com/office/drawing/2014/main" id="{D5F486C9-FFAA-9D54-BB16-BD2445AEE2A5}"/>
              </a:ext>
            </a:extLst>
          </p:cNvPr>
          <p:cNvSpPr>
            <a:spLocks noChangeArrowheads="1"/>
          </p:cNvSpPr>
          <p:nvPr/>
        </p:nvSpPr>
        <p:spPr bwMode="auto">
          <a:xfrm>
            <a:off x="8089900" y="0"/>
            <a:ext cx="1816100" cy="1524000"/>
          </a:xfrm>
          <a:prstGeom prst="star16">
            <a:avLst>
              <a:gd name="adj" fmla="val 37500"/>
            </a:avLst>
          </a:prstGeom>
          <a:solidFill>
            <a:srgbClr val="0000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200">
                <a:solidFill>
                  <a:srgbClr val="EAEAEA"/>
                </a:solidFill>
                <a:latin typeface="VnBandit2" pitchFamily="2" charset="0"/>
              </a:rPr>
              <a:t>1</a:t>
            </a:r>
          </a:p>
        </p:txBody>
      </p:sp>
      <p:sp>
        <p:nvSpPr>
          <p:cNvPr id="4" name="AutoShape 4">
            <a:extLst>
              <a:ext uri="{FF2B5EF4-FFF2-40B4-BE49-F238E27FC236}">
                <a16:creationId xmlns:a16="http://schemas.microsoft.com/office/drawing/2014/main" id="{EF07C1A5-EDAD-C0BA-666A-81F600845047}"/>
              </a:ext>
            </a:extLst>
          </p:cNvPr>
          <p:cNvSpPr>
            <a:spLocks noChangeArrowheads="1"/>
          </p:cNvSpPr>
          <p:nvPr/>
        </p:nvSpPr>
        <p:spPr bwMode="auto">
          <a:xfrm>
            <a:off x="8037513" y="0"/>
            <a:ext cx="1816100" cy="1524000"/>
          </a:xfrm>
          <a:prstGeom prst="star16">
            <a:avLst>
              <a:gd name="adj" fmla="val 37500"/>
            </a:avLst>
          </a:prstGeom>
          <a:solidFill>
            <a:srgbClr val="0000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200">
                <a:solidFill>
                  <a:srgbClr val="EAEAEA"/>
                </a:solidFill>
                <a:latin typeface="VnBandit2" pitchFamily="2" charset="0"/>
              </a:rPr>
              <a:t>2</a:t>
            </a:r>
          </a:p>
        </p:txBody>
      </p:sp>
      <p:sp>
        <p:nvSpPr>
          <p:cNvPr id="5" name="AutoShape 5">
            <a:extLst>
              <a:ext uri="{FF2B5EF4-FFF2-40B4-BE49-F238E27FC236}">
                <a16:creationId xmlns:a16="http://schemas.microsoft.com/office/drawing/2014/main" id="{FA3C75EF-5E73-0A9F-22CA-225C2734E7E2}"/>
              </a:ext>
            </a:extLst>
          </p:cNvPr>
          <p:cNvSpPr>
            <a:spLocks noChangeArrowheads="1"/>
          </p:cNvSpPr>
          <p:nvPr/>
        </p:nvSpPr>
        <p:spPr bwMode="auto">
          <a:xfrm>
            <a:off x="8051800" y="-20638"/>
            <a:ext cx="1816100" cy="1524001"/>
          </a:xfrm>
          <a:prstGeom prst="star16">
            <a:avLst>
              <a:gd name="adj" fmla="val 37500"/>
            </a:avLst>
          </a:prstGeom>
          <a:solidFill>
            <a:srgbClr val="0000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200">
                <a:solidFill>
                  <a:srgbClr val="EAEAEA"/>
                </a:solidFill>
                <a:latin typeface="VnBandit2" pitchFamily="2" charset="0"/>
              </a:rPr>
              <a:t>3</a:t>
            </a:r>
          </a:p>
        </p:txBody>
      </p:sp>
      <p:sp>
        <p:nvSpPr>
          <p:cNvPr id="6" name="AutoShape 6">
            <a:extLst>
              <a:ext uri="{FF2B5EF4-FFF2-40B4-BE49-F238E27FC236}">
                <a16:creationId xmlns:a16="http://schemas.microsoft.com/office/drawing/2014/main" id="{36243DB4-545C-7C5C-7CD2-F6D73817B3A1}"/>
              </a:ext>
            </a:extLst>
          </p:cNvPr>
          <p:cNvSpPr>
            <a:spLocks noChangeArrowheads="1"/>
          </p:cNvSpPr>
          <p:nvPr/>
        </p:nvSpPr>
        <p:spPr bwMode="auto">
          <a:xfrm>
            <a:off x="8007350" y="-49213"/>
            <a:ext cx="1816100" cy="1524001"/>
          </a:xfrm>
          <a:prstGeom prst="star16">
            <a:avLst>
              <a:gd name="adj" fmla="val 37500"/>
            </a:avLst>
          </a:prstGeom>
          <a:solidFill>
            <a:srgbClr val="0000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200">
                <a:solidFill>
                  <a:srgbClr val="EAEAEA"/>
                </a:solidFill>
                <a:latin typeface="VnBandit2" pitchFamily="2" charset="0"/>
              </a:rPr>
              <a:t>4</a:t>
            </a:r>
          </a:p>
        </p:txBody>
      </p:sp>
      <p:sp>
        <p:nvSpPr>
          <p:cNvPr id="7" name="AutoShape 7">
            <a:extLst>
              <a:ext uri="{FF2B5EF4-FFF2-40B4-BE49-F238E27FC236}">
                <a16:creationId xmlns:a16="http://schemas.microsoft.com/office/drawing/2014/main" id="{8CF6CF44-8BBC-A85B-6852-8BE3C695BC86}"/>
              </a:ext>
            </a:extLst>
          </p:cNvPr>
          <p:cNvSpPr>
            <a:spLocks noChangeArrowheads="1"/>
          </p:cNvSpPr>
          <p:nvPr/>
        </p:nvSpPr>
        <p:spPr bwMode="auto">
          <a:xfrm>
            <a:off x="8037513" y="-20638"/>
            <a:ext cx="1816100" cy="1524001"/>
          </a:xfrm>
          <a:prstGeom prst="star16">
            <a:avLst>
              <a:gd name="adj" fmla="val 37500"/>
            </a:avLst>
          </a:prstGeom>
          <a:solidFill>
            <a:srgbClr val="000066"/>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7200">
                <a:solidFill>
                  <a:srgbClr val="EAEAEA"/>
                </a:solidFill>
                <a:latin typeface="VnBandit2" pitchFamily="2" charset="0"/>
              </a:rPr>
              <a:t>5</a:t>
            </a:r>
          </a:p>
        </p:txBody>
      </p:sp>
      <p:sp>
        <p:nvSpPr>
          <p:cNvPr id="8" name="Rectangle 1">
            <a:extLst>
              <a:ext uri="{FF2B5EF4-FFF2-40B4-BE49-F238E27FC236}">
                <a16:creationId xmlns:a16="http://schemas.microsoft.com/office/drawing/2014/main" id="{2DB9DE12-DA9B-520A-60EC-9AE69435BFCB}"/>
              </a:ext>
            </a:extLst>
          </p:cNvPr>
          <p:cNvSpPr>
            <a:spLocks noChangeArrowheads="1"/>
          </p:cNvSpPr>
          <p:nvPr/>
        </p:nvSpPr>
        <p:spPr bwMode="auto">
          <a:xfrm>
            <a:off x="398463" y="257175"/>
            <a:ext cx="242887"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a:solidFill>
                  <a:srgbClr val="000000"/>
                </a:solidFill>
                <a:latin typeface="Calibri" panose="020F0502020204030204" pitchFamily="34" charset="0"/>
              </a:rPr>
              <a:t>.</a:t>
            </a:r>
          </a:p>
        </p:txBody>
      </p:sp>
      <p:pic>
        <p:nvPicPr>
          <p:cNvPr id="9" name="Picture 2">
            <a:extLst>
              <a:ext uri="{FF2B5EF4-FFF2-40B4-BE49-F238E27FC236}">
                <a16:creationId xmlns:a16="http://schemas.microsoft.com/office/drawing/2014/main" id="{AC7ADF42-5F90-A50F-083E-D31B96707D0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800" y="-3449638"/>
            <a:ext cx="5105400" cy="5791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9" descr="LOGO.jpg">
            <a:extLst>
              <a:ext uri="{FF2B5EF4-FFF2-40B4-BE49-F238E27FC236}">
                <a16:creationId xmlns:a16="http://schemas.microsoft.com/office/drawing/2014/main" id="{1ABA023C-DADF-9F31-CE1A-520C1FEDFC7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235950" y="469900"/>
            <a:ext cx="152400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890CF335-6B69-4026-9B47-57D11DE9A25B}"/>
              </a:ext>
            </a:extLst>
          </p:cNvPr>
          <p:cNvSpPr>
            <a:spLocks noChangeArrowheads="1"/>
          </p:cNvSpPr>
          <p:nvPr/>
        </p:nvSpPr>
        <p:spPr bwMode="auto">
          <a:xfrm>
            <a:off x="4114800" y="84138"/>
            <a:ext cx="186301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4800" b="1" dirty="0" err="1">
                <a:solidFill>
                  <a:srgbClr val="FFFFFF"/>
                </a:solidFill>
              </a:rPr>
              <a:t>Câu</a:t>
            </a:r>
            <a:r>
              <a:rPr lang="en-US" altLang="en-US" sz="4800" b="1" dirty="0">
                <a:solidFill>
                  <a:srgbClr val="FFFFFF"/>
                </a:solidFill>
              </a:rPr>
              <a:t> 4</a:t>
            </a:r>
          </a:p>
        </p:txBody>
      </p:sp>
      <p:pic>
        <p:nvPicPr>
          <p:cNvPr id="12" name="Picture 34" descr="avatar_698">
            <a:extLst>
              <a:ext uri="{FF2B5EF4-FFF2-40B4-BE49-F238E27FC236}">
                <a16:creationId xmlns:a16="http://schemas.microsoft.com/office/drawing/2014/main" id="{CEAD195E-4EAF-960F-ECD0-DE8780E4B5E8}"/>
              </a:ext>
            </a:extLst>
          </p:cNvPr>
          <p:cNvPicPr>
            <a:picLocks noChangeAspect="1" noChangeArrowheads="1" noCrop="1"/>
          </p:cNvPicPr>
          <p:nvPr/>
        </p:nvPicPr>
        <p:blipFill>
          <a:blip r:embed="rId7"/>
          <a:srcRect/>
          <a:stretch>
            <a:fillRect/>
          </a:stretch>
        </p:blipFill>
        <p:spPr bwMode="auto">
          <a:xfrm>
            <a:off x="42863" y="-20638"/>
            <a:ext cx="1709737" cy="1352551"/>
          </a:xfrm>
          <a:prstGeom prst="rect">
            <a:avLst/>
          </a:prstGeom>
          <a:ln/>
        </p:spPr>
        <p:style>
          <a:lnRef idx="2">
            <a:schemeClr val="accent3"/>
          </a:lnRef>
          <a:fillRef idx="1">
            <a:schemeClr val="lt1"/>
          </a:fillRef>
          <a:effectRef idx="0">
            <a:schemeClr val="accent3"/>
          </a:effectRef>
          <a:fontRef idx="minor">
            <a:schemeClr val="dk1"/>
          </a:fontRef>
        </p:style>
      </p:pic>
      <p:graphicFrame>
        <p:nvGraphicFramePr>
          <p:cNvPr id="13" name="Diagram 12">
            <a:extLst>
              <a:ext uri="{FF2B5EF4-FFF2-40B4-BE49-F238E27FC236}">
                <a16:creationId xmlns:a16="http://schemas.microsoft.com/office/drawing/2014/main" id="{8E75CC76-595D-351B-65D4-7F5ED59D305D}"/>
              </a:ext>
            </a:extLst>
          </p:cNvPr>
          <p:cNvGraphicFramePr/>
          <p:nvPr>
            <p:extLst>
              <p:ext uri="{D42A27DB-BD31-4B8C-83A1-F6EECF244321}">
                <p14:modId xmlns:p14="http://schemas.microsoft.com/office/powerpoint/2010/main" val="3802349112"/>
              </p:ext>
            </p:extLst>
          </p:nvPr>
        </p:nvGraphicFramePr>
        <p:xfrm>
          <a:off x="398465" y="2607791"/>
          <a:ext cx="8962146" cy="440266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4" name="Rounded Rectangle 3">
            <a:extLst>
              <a:ext uri="{FF2B5EF4-FFF2-40B4-BE49-F238E27FC236}">
                <a16:creationId xmlns:a16="http://schemas.microsoft.com/office/drawing/2014/main" id="{ABAEBAC9-F98C-9173-C82F-3D9FAA3D53DD}"/>
              </a:ext>
            </a:extLst>
          </p:cNvPr>
          <p:cNvSpPr/>
          <p:nvPr/>
        </p:nvSpPr>
        <p:spPr>
          <a:xfrm>
            <a:off x="1295400" y="1495426"/>
            <a:ext cx="9220200" cy="1171574"/>
          </a:xfrm>
          <a:prstGeom prst="roundRect">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endParaRPr lang="da-DK" sz="32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defRPr/>
            </a:pPr>
            <a:r>
              <a:rPr lang="da-DK" sz="3600" b="1" dirty="0">
                <a:effectLst/>
                <a:latin typeface="Times New Roman" panose="02020603050405020304" pitchFamily="18" charset="0"/>
                <a:ea typeface="Calibri" panose="020F0502020204030204" pitchFamily="34" charset="0"/>
                <a:cs typeface="Times New Roman" panose="02020603050405020304" pitchFamily="18" charset="0"/>
              </a:rPr>
              <a:t>Vì sao phải khai thác khoáng s</a:t>
            </a:r>
            <a:r>
              <a:rPr lang="da-DK" sz="3200" b="1" dirty="0">
                <a:effectLst/>
                <a:latin typeface="Times New Roman" panose="02020603050405020304" pitchFamily="18" charset="0"/>
                <a:ea typeface="Calibri" panose="020F0502020204030204" pitchFamily="34" charset="0"/>
                <a:cs typeface="Times New Roman" panose="02020603050405020304" pitchFamily="18" charset="0"/>
              </a:rPr>
              <a:t>ản </a:t>
            </a:r>
          </a:p>
          <a:p>
            <a:pPr algn="ctr">
              <a:defRPr/>
            </a:pPr>
            <a:r>
              <a:rPr lang="da-DK" sz="3200" b="1" dirty="0">
                <a:effectLst/>
                <a:latin typeface="Times New Roman" panose="02020603050405020304" pitchFamily="18" charset="0"/>
                <a:ea typeface="Calibri" panose="020F0502020204030204" pitchFamily="34" charset="0"/>
                <a:cs typeface="Times New Roman" panose="02020603050405020304" pitchFamily="18" charset="0"/>
              </a:rPr>
              <a:t>hợp lí và sử dụng tiết kiệm</a:t>
            </a:r>
            <a:endParaRPr lang="en-US" sz="3200" b="1"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defRPr/>
            </a:pPr>
            <a:endParaRPr lang="en-US" sz="4000" b="1" dirty="0">
              <a:solidFill>
                <a:srgbClr val="FF0000"/>
              </a:solidFill>
            </a:endParaRPr>
          </a:p>
        </p:txBody>
      </p:sp>
      <p:sp>
        <p:nvSpPr>
          <p:cNvPr id="15" name="Oval 14">
            <a:extLst>
              <a:ext uri="{FF2B5EF4-FFF2-40B4-BE49-F238E27FC236}">
                <a16:creationId xmlns:a16="http://schemas.microsoft.com/office/drawing/2014/main" id="{0949721B-5A3F-0ED3-B524-6E0128E78BE3}"/>
              </a:ext>
            </a:extLst>
          </p:cNvPr>
          <p:cNvSpPr/>
          <p:nvPr/>
        </p:nvSpPr>
        <p:spPr>
          <a:xfrm>
            <a:off x="457200" y="2895600"/>
            <a:ext cx="1066800" cy="1143000"/>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4400" b="1" dirty="0">
                <a:solidFill>
                  <a:srgbClr val="FF0000"/>
                </a:solidFill>
              </a:rPr>
              <a:t>A</a:t>
            </a:r>
          </a:p>
        </p:txBody>
      </p:sp>
      <p:sp>
        <p:nvSpPr>
          <p:cNvPr id="16" name="Oval 15">
            <a:extLst>
              <a:ext uri="{FF2B5EF4-FFF2-40B4-BE49-F238E27FC236}">
                <a16:creationId xmlns:a16="http://schemas.microsoft.com/office/drawing/2014/main" id="{B93988E3-09DC-FA89-6F96-25E3EE95E95E}"/>
              </a:ext>
            </a:extLst>
          </p:cNvPr>
          <p:cNvSpPr/>
          <p:nvPr/>
        </p:nvSpPr>
        <p:spPr>
          <a:xfrm>
            <a:off x="762000" y="4300538"/>
            <a:ext cx="1147763" cy="1033462"/>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4400" b="1" dirty="0">
                <a:solidFill>
                  <a:srgbClr val="FF0000"/>
                </a:solidFill>
              </a:rPr>
              <a:t>B</a:t>
            </a:r>
          </a:p>
        </p:txBody>
      </p:sp>
      <p:sp>
        <p:nvSpPr>
          <p:cNvPr id="17" name="Oval 16">
            <a:extLst>
              <a:ext uri="{FF2B5EF4-FFF2-40B4-BE49-F238E27FC236}">
                <a16:creationId xmlns:a16="http://schemas.microsoft.com/office/drawing/2014/main" id="{A2476B86-1079-4F6F-7254-E6B457CDA8D7}"/>
              </a:ext>
            </a:extLst>
          </p:cNvPr>
          <p:cNvSpPr/>
          <p:nvPr/>
        </p:nvSpPr>
        <p:spPr>
          <a:xfrm>
            <a:off x="536575" y="5562600"/>
            <a:ext cx="1063625" cy="1030288"/>
          </a:xfrm>
          <a:prstGeom prst="ellipse">
            <a:avLst/>
          </a:prstGeom>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4400" b="1" dirty="0">
                <a:solidFill>
                  <a:srgbClr val="FF0000"/>
                </a:solidFill>
              </a:rPr>
              <a:t>C</a:t>
            </a:r>
          </a:p>
        </p:txBody>
      </p:sp>
      <p:pic>
        <p:nvPicPr>
          <p:cNvPr id="18" name="Picture 22" descr="696926hncgbmxrlk">
            <a:extLst>
              <a:ext uri="{FF2B5EF4-FFF2-40B4-BE49-F238E27FC236}">
                <a16:creationId xmlns:a16="http://schemas.microsoft.com/office/drawing/2014/main" id="{176C52B5-CF9E-BCAE-B6D1-C01267C86A99}"/>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74613" y="3692525"/>
            <a:ext cx="904876"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Oval 18">
            <a:extLst>
              <a:ext uri="{FF2B5EF4-FFF2-40B4-BE49-F238E27FC236}">
                <a16:creationId xmlns:a16="http://schemas.microsoft.com/office/drawing/2014/main" id="{B7E4EC82-5E4E-9EC0-951C-E5D3E56CF844}"/>
              </a:ext>
            </a:extLst>
          </p:cNvPr>
          <p:cNvSpPr/>
          <p:nvPr/>
        </p:nvSpPr>
        <p:spPr>
          <a:xfrm>
            <a:off x="457200" y="5507038"/>
            <a:ext cx="1143000" cy="1143000"/>
          </a:xfrm>
          <a:prstGeom prst="ellipse">
            <a:avLst/>
          </a:prstGeom>
          <a:solidFill>
            <a:srgbClr val="FF0000"/>
          </a:solidFill>
        </p:spPr>
        <p:style>
          <a:lnRef idx="2">
            <a:schemeClr val="accent1"/>
          </a:lnRef>
          <a:fillRef idx="1">
            <a:schemeClr val="lt1"/>
          </a:fillRef>
          <a:effectRef idx="0">
            <a:schemeClr val="accent1"/>
          </a:effectRef>
          <a:fontRef idx="minor">
            <a:schemeClr val="dk1"/>
          </a:fontRef>
        </p:style>
        <p:txBody>
          <a:bodyPr anchor="ctr"/>
          <a:lstStyle/>
          <a:p>
            <a:pPr algn="ctr">
              <a:defRPr/>
            </a:pPr>
            <a:r>
              <a:rPr lang="en-US" sz="5400" b="1" dirty="0">
                <a:solidFill>
                  <a:prstClr val="white"/>
                </a:solidFill>
              </a:rPr>
              <a:t>C</a:t>
            </a:r>
          </a:p>
        </p:txBody>
      </p:sp>
    </p:spTree>
    <p:extLst>
      <p:ext uri="{BB962C8B-B14F-4D97-AF65-F5344CB8AC3E}">
        <p14:creationId xmlns:p14="http://schemas.microsoft.com/office/powerpoint/2010/main" val="397600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par>
                          <p:cTn id="13" fill="hold">
                            <p:stCondLst>
                              <p:cond delay="500"/>
                            </p:stCondLst>
                            <p:childTnLst>
                              <p:par>
                                <p:cTn id="14" presetID="10" presetClass="exit" presetSubtype="0" fill="hold" grpId="0" nodeType="afterEffect">
                                  <p:stCondLst>
                                    <p:cond delay="50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2" name="beep.wav"/>
                                        </p:tgtEl>
                                      </p:cMediaNode>
                                    </p:audio>
                                  </p:subTnLst>
                                </p:cTn>
                              </p:par>
                            </p:childTnLst>
                          </p:cTn>
                        </p:par>
                        <p:par>
                          <p:cTn id="17" fill="hold">
                            <p:stCondLst>
                              <p:cond delay="1500"/>
                            </p:stCondLst>
                            <p:childTnLst>
                              <p:par>
                                <p:cTn id="18" presetID="10" presetClass="exit" presetSubtype="0" fill="hold" grpId="0" nodeType="afterEffect">
                                  <p:stCondLst>
                                    <p:cond delay="50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2" name="beep.wav"/>
                                        </p:tgtEl>
                                      </p:cMediaNode>
                                    </p:audio>
                                  </p:subTnLst>
                                </p:cTn>
                              </p:par>
                            </p:childTnLst>
                          </p:cTn>
                        </p:par>
                        <p:par>
                          <p:cTn id="21" fill="hold">
                            <p:stCondLst>
                              <p:cond delay="2500"/>
                            </p:stCondLst>
                            <p:childTnLst>
                              <p:par>
                                <p:cTn id="22" presetID="10" presetClass="exit" presetSubtype="0" fill="hold" grpId="0" nodeType="afterEffect">
                                  <p:stCondLst>
                                    <p:cond delay="500"/>
                                  </p:stCondLst>
                                  <p:childTnLst>
                                    <p:animEffect transition="out" filter="fade">
                                      <p:cBhvr>
                                        <p:cTn id="23" dur="500"/>
                                        <p:tgtEl>
                                          <p:spTgt spid="5"/>
                                        </p:tgtEl>
                                      </p:cBhvr>
                                    </p:animEffect>
                                    <p:set>
                                      <p:cBhvr>
                                        <p:cTn id="24" dur="1" fill="hold">
                                          <p:stCondLst>
                                            <p:cond delay="499"/>
                                          </p:stCondLst>
                                        </p:cTn>
                                        <p:tgtEl>
                                          <p:spTgt spid="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2" name="beep.wav"/>
                                        </p:tgtEl>
                                      </p:cMediaNode>
                                    </p:audio>
                                  </p:subTnLst>
                                </p:cTn>
                              </p:par>
                            </p:childTnLst>
                          </p:cTn>
                        </p:par>
                        <p:par>
                          <p:cTn id="25" fill="hold">
                            <p:stCondLst>
                              <p:cond delay="3500"/>
                            </p:stCondLst>
                            <p:childTnLst>
                              <p:par>
                                <p:cTn id="26" presetID="10" presetClass="exit" presetSubtype="0" fill="hold" grpId="0" nodeType="afterEffect">
                                  <p:stCondLst>
                                    <p:cond delay="500"/>
                                  </p:stCondLst>
                                  <p:childTnLst>
                                    <p:animEffect transition="out" filter="fade">
                                      <p:cBhvr>
                                        <p:cTn id="27" dur="500"/>
                                        <p:tgtEl>
                                          <p:spTgt spid="4"/>
                                        </p:tgtEl>
                                      </p:cBhvr>
                                    </p:animEffect>
                                    <p:set>
                                      <p:cBhvr>
                                        <p:cTn id="28" dur="1" fill="hold">
                                          <p:stCondLst>
                                            <p:cond delay="499"/>
                                          </p:stCondLst>
                                        </p:cTn>
                                        <p:tgtEl>
                                          <p:spTgt spid="4"/>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beep.wav"/>
                                        </p:tgtEl>
                                      </p:cMediaNode>
                                    </p:audio>
                                  </p:subTnLst>
                                </p:cTn>
                              </p:par>
                            </p:childTnLst>
                          </p:cTn>
                        </p:par>
                        <p:par>
                          <p:cTn id="29" fill="hold">
                            <p:stCondLst>
                              <p:cond delay="4500"/>
                            </p:stCondLst>
                            <p:childTnLst>
                              <p:par>
                                <p:cTn id="30" presetID="10" presetClass="exit" presetSubtype="0" fill="hold" grpId="0" nodeType="afterEffect">
                                  <p:stCondLst>
                                    <p:cond delay="500"/>
                                  </p:stCondLst>
                                  <p:childTnLst>
                                    <p:animEffect transition="out" filter="fade">
                                      <p:cBhvr>
                                        <p:cTn id="31" dur="500"/>
                                        <p:tgtEl>
                                          <p:spTgt spid="3"/>
                                        </p:tgtEl>
                                      </p:cBhvr>
                                    </p:animEffect>
                                    <p:set>
                                      <p:cBhvr>
                                        <p:cTn id="32" dur="1" fill="hold">
                                          <p:stCondLst>
                                            <p:cond delay="499"/>
                                          </p:stCondLst>
                                        </p:cTn>
                                        <p:tgtEl>
                                          <p:spTgt spid="3"/>
                                        </p:tgtEl>
                                        <p:attrNameLst>
                                          <p:attrName>style.visibility</p:attrName>
                                        </p:attrNameLst>
                                      </p:cBhvr>
                                      <p:to>
                                        <p:strVal val="hidden"/>
                                      </p:to>
                                    </p:set>
                                  </p:childTnLst>
                                  <p:subTnLst>
                                    <p:audio>
                                      <p:cMediaNode>
                                        <p:cTn display="0" masterRel="sameClick">
                                          <p:stCondLst>
                                            <p:cond evt="begin" delay="0">
                                              <p:tn val="30"/>
                                            </p:cond>
                                          </p:stCondLst>
                                          <p:endCondLst>
                                            <p:cond evt="onStopAudio" delay="0">
                                              <p:tgtEl>
                                                <p:sldTgt/>
                                              </p:tgtEl>
                                            </p:cond>
                                          </p:endCondLst>
                                        </p:cTn>
                                        <p:tgtEl>
                                          <p:sndTgt r:embed="rId2" name="beep.wav"/>
                                        </p:tgtEl>
                                      </p:cMediaNode>
                                    </p:audio>
                                  </p:subTnLst>
                                </p:cTn>
                              </p:par>
                            </p:childTnLst>
                          </p:cTn>
                        </p:par>
                        <p:par>
                          <p:cTn id="33" fill="hold">
                            <p:stCondLst>
                              <p:cond delay="5500"/>
                            </p:stCondLst>
                            <p:childTnLst>
                              <p:par>
                                <p:cTn id="34" presetID="10" presetClass="entr" presetSubtype="0" fill="hold"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fade">
                                      <p:cBhvr>
                                        <p:cTn id="36" dur="500"/>
                                        <p:tgtEl>
                                          <p:spTgt spid="10"/>
                                        </p:tgtEl>
                                      </p:cBhvr>
                                    </p:animEffect>
                                  </p:childTnLst>
                                  <p:subTnLst>
                                    <p:audio>
                                      <p:cMediaNode>
                                        <p:cTn display="0" masterRel="sameClick">
                                          <p:stCondLst>
                                            <p:cond evt="begin" delay="0">
                                              <p:tn val="34"/>
                                            </p:cond>
                                          </p:stCondLst>
                                          <p:endCondLst>
                                            <p:cond evt="onStopAudio" delay="0">
                                              <p:tgtEl>
                                                <p:sldTgt/>
                                              </p:tgtEl>
                                            </p:cond>
                                          </p:endCondLst>
                                        </p:cTn>
                                        <p:tgtEl>
                                          <p:sndTgt r:embed="rId3" name="explode.wav"/>
                                        </p:tgtEl>
                                      </p:cMediaNode>
                                    </p:audio>
                                  </p:subTnLst>
                                </p:cTn>
                              </p:par>
                            </p:childTnLst>
                          </p:cTn>
                        </p:par>
                      </p:childTnLst>
                    </p:cTn>
                  </p:par>
                  <p:par>
                    <p:cTn id="37" fill="hold">
                      <p:stCondLst>
                        <p:cond delay="indefinite"/>
                      </p:stCondLst>
                      <p:childTnLst>
                        <p:par>
                          <p:cTn id="38" fill="hold">
                            <p:stCondLst>
                              <p:cond delay="0"/>
                            </p:stCondLst>
                            <p:childTnLst>
                              <p:par>
                                <p:cTn id="39" presetID="45"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2000"/>
                                        <p:tgtEl>
                                          <p:spTgt spid="19"/>
                                        </p:tgtEl>
                                      </p:cBhvr>
                                    </p:animEffect>
                                    <p:anim calcmode="lin" valueType="num">
                                      <p:cBhvr>
                                        <p:cTn id="42" dur="2000" fill="hold"/>
                                        <p:tgtEl>
                                          <p:spTgt spid="19"/>
                                        </p:tgtEl>
                                        <p:attrNameLst>
                                          <p:attrName>ppt_w</p:attrName>
                                        </p:attrNameLst>
                                      </p:cBhvr>
                                      <p:tavLst>
                                        <p:tav tm="0" fmla="#ppt_w*sin(2.5*pi*$)">
                                          <p:val>
                                            <p:fltVal val="0"/>
                                          </p:val>
                                        </p:tav>
                                        <p:tav tm="100000">
                                          <p:val>
                                            <p:fltVal val="1"/>
                                          </p:val>
                                        </p:tav>
                                      </p:tavLst>
                                    </p:anim>
                                    <p:anim calcmode="lin" valueType="num">
                                      <p:cBhvr>
                                        <p:cTn id="43" dur="2000" fill="hold"/>
                                        <p:tgtEl>
                                          <p:spTgt spid="19"/>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39"/>
                                            </p:cond>
                                          </p:stCondLst>
                                          <p:endCondLst>
                                            <p:cond evt="onStopAudio" delay="0">
                                              <p:tgtEl>
                                                <p:sldTgt/>
                                              </p:tgtEl>
                                            </p:cond>
                                          </p:endCondLst>
                                        </p:cTn>
                                        <p:tgtEl>
                                          <p:sndTgt r:embed="rId4"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11" grpId="0"/>
      <p:bldP spid="1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03B850A-DAA3-4A67-9C12-D62C4DC5FB2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245" y="-462285"/>
            <a:ext cx="3556000" cy="3556000"/>
          </a:xfrm>
          <a:prstGeom prst="rect">
            <a:avLst/>
          </a:prstGeom>
        </p:spPr>
      </p:pic>
      <p:sp>
        <p:nvSpPr>
          <p:cNvPr id="10" name="Cloud 9">
            <a:extLst>
              <a:ext uri="{FF2B5EF4-FFF2-40B4-BE49-F238E27FC236}">
                <a16:creationId xmlns:a16="http://schemas.microsoft.com/office/drawing/2014/main" id="{049F42DC-7ED6-493F-8F91-51452AEB84E1}"/>
              </a:ext>
            </a:extLst>
          </p:cNvPr>
          <p:cNvSpPr/>
          <p:nvPr/>
        </p:nvSpPr>
        <p:spPr>
          <a:xfrm>
            <a:off x="2228726" y="1562100"/>
            <a:ext cx="8093409" cy="3733800"/>
          </a:xfrm>
          <a:prstGeom prst="cloud">
            <a:avLst/>
          </a:prstGeom>
          <a:solidFill>
            <a:schemeClr val="accent1">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C131BE9B-B9B5-4A7E-94F9-8CD2D85D9B8E}"/>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13900" y="-534613"/>
            <a:ext cx="3556000" cy="3556000"/>
          </a:xfrm>
          <a:prstGeom prst="rect">
            <a:avLst/>
          </a:prstGeom>
        </p:spPr>
      </p:pic>
      <p:sp>
        <p:nvSpPr>
          <p:cNvPr id="16" name="TextBox 15">
            <a:extLst>
              <a:ext uri="{FF2B5EF4-FFF2-40B4-BE49-F238E27FC236}">
                <a16:creationId xmlns:a16="http://schemas.microsoft.com/office/drawing/2014/main" id="{1AAB7F79-2748-4A2B-8B43-729F27AE630A}"/>
              </a:ext>
            </a:extLst>
          </p:cNvPr>
          <p:cNvSpPr txBox="1"/>
          <p:nvPr/>
        </p:nvSpPr>
        <p:spPr>
          <a:xfrm>
            <a:off x="2564608" y="2795588"/>
            <a:ext cx="8195001" cy="1354217"/>
          </a:xfrm>
          <a:prstGeom prst="rect">
            <a:avLst/>
          </a:prstGeom>
          <a:noFill/>
        </p:spPr>
        <p:txBody>
          <a:bodyPr wrap="square" lIns="0" tIns="0" rIns="0" bIns="0" rtlCol="0">
            <a:spAutoFit/>
          </a:bodyPr>
          <a:lstStyle/>
          <a:p>
            <a:pPr algn="l"/>
            <a:r>
              <a:rPr lang="en-US" sz="4400">
                <a:solidFill>
                  <a:schemeClr val="tx1">
                    <a:lumMod val="85000"/>
                    <a:lumOff val="15000"/>
                  </a:schemeClr>
                </a:solidFill>
                <a:latin typeface="Times New Roman" panose="02020603050405020304" pitchFamily="18" charset="0"/>
                <a:cs typeface="Times New Roman" panose="02020603050405020304" pitchFamily="18" charset="0"/>
              </a:rPr>
              <a:t>- Học nội dung bài học.</a:t>
            </a:r>
          </a:p>
          <a:p>
            <a:pPr algn="l"/>
            <a:r>
              <a:rPr lang="en-US" sz="4400">
                <a:solidFill>
                  <a:schemeClr val="tx1">
                    <a:lumMod val="85000"/>
                    <a:lumOff val="15000"/>
                  </a:schemeClr>
                </a:solidFill>
                <a:latin typeface="Times New Roman" panose="02020603050405020304" pitchFamily="18" charset="0"/>
                <a:cs typeface="Times New Roman" panose="02020603050405020304" pitchFamily="18" charset="0"/>
              </a:rPr>
              <a:t>- Xem trước bài mới: Khí hậu.</a:t>
            </a:r>
          </a:p>
        </p:txBody>
      </p:sp>
      <p:grpSp>
        <p:nvGrpSpPr>
          <p:cNvPr id="17" name="Group 16">
            <a:extLst>
              <a:ext uri="{FF2B5EF4-FFF2-40B4-BE49-F238E27FC236}">
                <a16:creationId xmlns:a16="http://schemas.microsoft.com/office/drawing/2014/main" id="{9890EEAD-B135-4896-AD11-1575BC7368AB}"/>
              </a:ext>
            </a:extLst>
          </p:cNvPr>
          <p:cNvGrpSpPr/>
          <p:nvPr/>
        </p:nvGrpSpPr>
        <p:grpSpPr>
          <a:xfrm>
            <a:off x="1791252" y="62820"/>
            <a:ext cx="8609496" cy="2505791"/>
            <a:chOff x="2908118" y="1494253"/>
            <a:chExt cx="5714999" cy="1565281"/>
          </a:xfrm>
          <a:effectLst>
            <a:outerShdw blurRad="50800" dist="38100" dir="16200000" rotWithShape="0">
              <a:prstClr val="black">
                <a:alpha val="40000"/>
              </a:prstClr>
            </a:outerShdw>
          </a:effectLst>
        </p:grpSpPr>
        <p:pic>
          <p:nvPicPr>
            <p:cNvPr id="18" name="Graphic 17">
              <a:extLst>
                <a:ext uri="{FF2B5EF4-FFF2-40B4-BE49-F238E27FC236}">
                  <a16:creationId xmlns:a16="http://schemas.microsoft.com/office/drawing/2014/main" id="{69A9694F-F147-478D-BB4D-C8239FDD7A7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08118" y="1494253"/>
              <a:ext cx="5714999" cy="1565281"/>
            </a:xfrm>
            <a:prstGeom prst="rect">
              <a:avLst/>
            </a:prstGeom>
          </p:spPr>
        </p:pic>
        <p:sp>
          <p:nvSpPr>
            <p:cNvPr id="19" name="TextBox 18">
              <a:extLst>
                <a:ext uri="{FF2B5EF4-FFF2-40B4-BE49-F238E27FC236}">
                  <a16:creationId xmlns:a16="http://schemas.microsoft.com/office/drawing/2014/main" id="{5FAAFF66-8563-452C-AA6D-2FFA7942BD32}"/>
                </a:ext>
              </a:extLst>
            </p:cNvPr>
            <p:cNvSpPr txBox="1"/>
            <p:nvPr/>
          </p:nvSpPr>
          <p:spPr>
            <a:xfrm>
              <a:off x="4517909" y="2392082"/>
              <a:ext cx="2781301" cy="519095"/>
            </a:xfrm>
            <a:prstGeom prst="rect">
              <a:avLst/>
            </a:prstGeom>
            <a:noFill/>
          </p:spPr>
          <p:txBody>
            <a:bodyPr wrap="square" rtlCol="0">
              <a:spAutoFit/>
            </a:bodyPr>
            <a:lstStyle/>
            <a:p>
              <a:pPr algn="ctr"/>
              <a:r>
                <a:rPr lang="en-US" sz="4800" b="1">
                  <a:solidFill>
                    <a:schemeClr val="bg1"/>
                  </a:solidFill>
                  <a:latin typeface="Times New Roman" panose="02020603050405020304" pitchFamily="18" charset="0"/>
                  <a:cs typeface="Times New Roman" panose="02020603050405020304" pitchFamily="18" charset="0"/>
                </a:rPr>
                <a:t>DẶN DÒ</a:t>
              </a:r>
            </a:p>
          </p:txBody>
        </p:sp>
      </p:grpSp>
      <p:sp>
        <p:nvSpPr>
          <p:cNvPr id="26" name="Cloud 25">
            <a:extLst>
              <a:ext uri="{FF2B5EF4-FFF2-40B4-BE49-F238E27FC236}">
                <a16:creationId xmlns:a16="http://schemas.microsoft.com/office/drawing/2014/main" id="{C27F4A6A-3664-43D9-BEB3-E24D55A25B08}"/>
              </a:ext>
            </a:extLst>
          </p:cNvPr>
          <p:cNvSpPr/>
          <p:nvPr/>
        </p:nvSpPr>
        <p:spPr>
          <a:xfrm rot="20263963" flipH="1">
            <a:off x="-1195375"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Cloud 27">
            <a:extLst>
              <a:ext uri="{FF2B5EF4-FFF2-40B4-BE49-F238E27FC236}">
                <a16:creationId xmlns:a16="http://schemas.microsoft.com/office/drawing/2014/main" id="{CEB5D32E-C0FA-47BE-8C5C-E2A3BCE25FBB}"/>
              </a:ext>
            </a:extLst>
          </p:cNvPr>
          <p:cNvSpPr/>
          <p:nvPr/>
        </p:nvSpPr>
        <p:spPr>
          <a:xfrm rot="1336037">
            <a:off x="10921111" y="5173070"/>
            <a:ext cx="2667000" cy="2344146"/>
          </a:xfrm>
          <a:prstGeom prst="cloud">
            <a:avLst/>
          </a:prstGeom>
          <a:solidFill>
            <a:srgbClr val="FFFFFF"/>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CC64CBF5-4B7C-4DD0-AF1A-BBB6CA44CA70}"/>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flipH="1">
            <a:off x="11401364" y="5457129"/>
            <a:ext cx="853057" cy="1323708"/>
          </a:xfrm>
          <a:prstGeom prst="rect">
            <a:avLst/>
          </a:prstGeom>
        </p:spPr>
      </p:pic>
      <p:pic>
        <p:nvPicPr>
          <p:cNvPr id="32" name="Picture 31">
            <a:extLst>
              <a:ext uri="{FF2B5EF4-FFF2-40B4-BE49-F238E27FC236}">
                <a16:creationId xmlns:a16="http://schemas.microsoft.com/office/drawing/2014/main" id="{CF3B88C8-2BDB-4152-97A2-99B8568E43F3}"/>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249" b="97188" l="9753" r="89973">
                        <a14:foregroundMark x1="69918" y1="21837" x2="69918" y2="21837"/>
                        <a14:foregroundMark x1="82418" y1="22868" x2="82418" y2="22868"/>
                        <a14:foregroundMark x1="80357" y1="22962" x2="80357" y2="22962"/>
                        <a14:foregroundMark x1="66896" y1="40394" x2="66896" y2="40394"/>
                        <a14:foregroundMark x1="50275" y1="73290" x2="50275" y2="73290"/>
                        <a14:foregroundMark x1="21978" y1="91565" x2="21978" y2="91565"/>
                        <a14:foregroundMark x1="18819" y1="90909" x2="18819" y2="90909"/>
                        <a14:foregroundMark x1="16758" y1="90159" x2="16758" y2="90159"/>
                        <a14:foregroundMark x1="21154" y1="97282" x2="21154" y2="97282"/>
                        <a14:foregroundMark x1="48077" y1="73477" x2="48077" y2="73477"/>
                        <a14:foregroundMark x1="52473" y1="71603" x2="52473" y2="71603"/>
                        <a14:foregroundMark x1="52473" y1="71040" x2="45742" y2="74602"/>
                        <a14:foregroundMark x1="29396" y1="78913" x2="24725" y2="86223"/>
                        <a14:foregroundMark x1="71016" y1="23524" x2="71016" y2="23524"/>
                        <a14:foregroundMark x1="82005" y1="22024" x2="82005" y2="22024"/>
                        <a14:foregroundMark x1="80769" y1="19681" x2="76236" y2="27179"/>
                        <a14:foregroundMark x1="73489" y1="20244" x2="74588" y2="20244"/>
                        <a14:foregroundMark x1="72802" y1="20150" x2="69505" y2="24649"/>
                        <a14:foregroundMark x1="65797" y1="19025" x2="71841" y2="26523"/>
                        <a14:foregroundMark x1="71841" y1="26523" x2="71841" y2="26523"/>
                        <a14:foregroundMark x1="63324" y1="38238" x2="67857" y2="39456"/>
                        <a14:foregroundMark x1="68132" y1="2249" x2="68132" y2="2249"/>
                        <a14:foregroundMark x1="70879" y1="3187" x2="70879" y2="3187"/>
                        <a14:foregroundMark x1="68956" y1="2249" x2="75000" y2="2812"/>
                        <a14:foregroundMark x1="37775" y1="69260" x2="35302" y2="77976"/>
                        <a14:backgroundMark x1="53434" y1="30459" x2="53434" y2="30459"/>
                        <a14:backgroundMark x1="53846" y1="30928" x2="53846" y2="30928"/>
                        <a14:backgroundMark x1="54258" y1="31490" x2="54258" y2="31490"/>
                        <a14:backgroundMark x1="54670" y1="67573" x2="58379" y2="68697"/>
                        <a14:backgroundMark x1="53984" y1="30740" x2="54670" y2="31865"/>
                      </a14:backgroundRemoval>
                    </a14:imgEffect>
                  </a14:imgLayer>
                </a14:imgProps>
              </a:ext>
              <a:ext uri="{28A0092B-C50C-407E-A947-70E740481C1C}">
                <a14:useLocalDpi xmlns:a14="http://schemas.microsoft.com/office/drawing/2010/main" val="0"/>
              </a:ext>
            </a:extLst>
          </a:blip>
          <a:srcRect l="5546"/>
          <a:stretch/>
        </p:blipFill>
        <p:spPr>
          <a:xfrm>
            <a:off x="109031" y="5497055"/>
            <a:ext cx="862123" cy="1337776"/>
          </a:xfrm>
          <a:prstGeom prst="rect">
            <a:avLst/>
          </a:prstGeom>
        </p:spPr>
      </p:pic>
    </p:spTree>
    <p:extLst>
      <p:ext uri="{BB962C8B-B14F-4D97-AF65-F5344CB8AC3E}">
        <p14:creationId xmlns:p14="http://schemas.microsoft.com/office/powerpoint/2010/main" val="179711621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28;p27">
            <a:extLst>
              <a:ext uri="{FF2B5EF4-FFF2-40B4-BE49-F238E27FC236}">
                <a16:creationId xmlns:a16="http://schemas.microsoft.com/office/drawing/2014/main" id="{E1BCDFC3-F4D2-401B-9077-8D71BE03E04C}"/>
              </a:ext>
            </a:extLst>
          </p:cNvPr>
          <p:cNvGrpSpPr/>
          <p:nvPr/>
        </p:nvGrpSpPr>
        <p:grpSpPr>
          <a:xfrm>
            <a:off x="0" y="-41232"/>
            <a:ext cx="12192000" cy="6858000"/>
            <a:chOff x="0" y="0"/>
            <a:chExt cx="12192000" cy="6858000"/>
          </a:xfrm>
        </p:grpSpPr>
        <p:sp>
          <p:nvSpPr>
            <p:cNvPr id="4" name="Google Shape;29;p27">
              <a:extLst>
                <a:ext uri="{FF2B5EF4-FFF2-40B4-BE49-F238E27FC236}">
                  <a16:creationId xmlns:a16="http://schemas.microsoft.com/office/drawing/2014/main" id="{3CD2F822-C076-4F08-8EB8-885E76AF364E}"/>
                </a:ext>
              </a:extLst>
            </p:cNvPr>
            <p:cNvSpPr/>
            <p:nvPr/>
          </p:nvSpPr>
          <p:spPr>
            <a:xfrm>
              <a:off x="0" y="0"/>
              <a:ext cx="12192000" cy="6858000"/>
            </a:xfrm>
            <a:prstGeom prst="rect">
              <a:avLst/>
            </a:prstGeom>
            <a:solidFill>
              <a:srgbClr val="93E3E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itchFamily="18" charset="0"/>
                <a:ea typeface="Arial"/>
                <a:cs typeface="Times New Roman" pitchFamily="18" charset="0"/>
                <a:sym typeface="Arial"/>
              </a:endParaRPr>
            </a:p>
          </p:txBody>
        </p:sp>
        <p:sp>
          <p:nvSpPr>
            <p:cNvPr id="5" name="Google Shape;30;p27">
              <a:extLst>
                <a:ext uri="{FF2B5EF4-FFF2-40B4-BE49-F238E27FC236}">
                  <a16:creationId xmlns:a16="http://schemas.microsoft.com/office/drawing/2014/main" id="{071F7056-0050-4C2D-BBAD-6C7EDF0FCC50}"/>
                </a:ext>
              </a:extLst>
            </p:cNvPr>
            <p:cNvSpPr/>
            <p:nvPr/>
          </p:nvSpPr>
          <p:spPr>
            <a:xfrm>
              <a:off x="1734725"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6" name="Google Shape;31;p27">
              <a:extLst>
                <a:ext uri="{FF2B5EF4-FFF2-40B4-BE49-F238E27FC236}">
                  <a16:creationId xmlns:a16="http://schemas.microsoft.com/office/drawing/2014/main" id="{62107F9C-F5E8-4ADD-A677-0252D0CCDA04}"/>
                </a:ext>
              </a:extLst>
            </p:cNvPr>
            <p:cNvSpPr/>
            <p:nvPr/>
          </p:nvSpPr>
          <p:spPr>
            <a:xfrm>
              <a:off x="635499"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7" name="Google Shape;32;p27">
              <a:extLst>
                <a:ext uri="{FF2B5EF4-FFF2-40B4-BE49-F238E27FC236}">
                  <a16:creationId xmlns:a16="http://schemas.microsoft.com/office/drawing/2014/main" id="{532DD357-D0EF-496D-B9F0-E1039B59D29A}"/>
                </a:ext>
              </a:extLst>
            </p:cNvPr>
            <p:cNvSpPr/>
            <p:nvPr/>
          </p:nvSpPr>
          <p:spPr>
            <a:xfrm>
              <a:off x="4603086"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8" name="Google Shape;33;p27">
              <a:extLst>
                <a:ext uri="{FF2B5EF4-FFF2-40B4-BE49-F238E27FC236}">
                  <a16:creationId xmlns:a16="http://schemas.microsoft.com/office/drawing/2014/main" id="{DE63F259-3C20-422F-B69C-5D8D6D22FFD7}"/>
                </a:ext>
              </a:extLst>
            </p:cNvPr>
            <p:cNvSpPr/>
            <p:nvPr/>
          </p:nvSpPr>
          <p:spPr>
            <a:xfrm>
              <a:off x="3073910"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9" name="Google Shape;34;p27">
              <a:extLst>
                <a:ext uri="{FF2B5EF4-FFF2-40B4-BE49-F238E27FC236}">
                  <a16:creationId xmlns:a16="http://schemas.microsoft.com/office/drawing/2014/main" id="{3FB32B1A-D2CE-479E-A49C-B1D5CA0DF358}"/>
                </a:ext>
              </a:extLst>
            </p:cNvPr>
            <p:cNvSpPr/>
            <p:nvPr/>
          </p:nvSpPr>
          <p:spPr>
            <a:xfrm rot="10800000" flipH="1">
              <a:off x="7642643" y="1143465"/>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0" name="Google Shape;35;p27">
              <a:extLst>
                <a:ext uri="{FF2B5EF4-FFF2-40B4-BE49-F238E27FC236}">
                  <a16:creationId xmlns:a16="http://schemas.microsoft.com/office/drawing/2014/main" id="{800C284E-20D0-49A9-A372-A71AD0F07153}"/>
                </a:ext>
              </a:extLst>
            </p:cNvPr>
            <p:cNvSpPr/>
            <p:nvPr/>
          </p:nvSpPr>
          <p:spPr>
            <a:xfrm rot="10800000" flipH="1">
              <a:off x="6543417" y="591077"/>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1" name="Google Shape;36;p27">
              <a:extLst>
                <a:ext uri="{FF2B5EF4-FFF2-40B4-BE49-F238E27FC236}">
                  <a16:creationId xmlns:a16="http://schemas.microsoft.com/office/drawing/2014/main" id="{8E5C5D66-4BFA-443C-A427-486DEB899BCD}"/>
                </a:ext>
              </a:extLst>
            </p:cNvPr>
            <p:cNvSpPr/>
            <p:nvPr/>
          </p:nvSpPr>
          <p:spPr>
            <a:xfrm rot="10800000" flipH="1">
              <a:off x="10511004" y="1142535"/>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2" name="Google Shape;37;p27">
              <a:extLst>
                <a:ext uri="{FF2B5EF4-FFF2-40B4-BE49-F238E27FC236}">
                  <a16:creationId xmlns:a16="http://schemas.microsoft.com/office/drawing/2014/main" id="{CFBC1CE5-BF74-4C4A-ACE8-77A6513C36A9}"/>
                </a:ext>
              </a:extLst>
            </p:cNvPr>
            <p:cNvSpPr/>
            <p:nvPr/>
          </p:nvSpPr>
          <p:spPr>
            <a:xfrm rot="10800000" flipH="1">
              <a:off x="8981828" y="53331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3" name="Google Shape;38;p27">
              <a:extLst>
                <a:ext uri="{FF2B5EF4-FFF2-40B4-BE49-F238E27FC236}">
                  <a16:creationId xmlns:a16="http://schemas.microsoft.com/office/drawing/2014/main" id="{1653BAF2-3DD3-4531-B6CB-C27B1DBB9BBC}"/>
                </a:ext>
              </a:extLst>
            </p:cNvPr>
            <p:cNvSpPr/>
            <p:nvPr/>
          </p:nvSpPr>
          <p:spPr>
            <a:xfrm>
              <a:off x="1566112"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4" name="Google Shape;39;p27">
              <a:extLst>
                <a:ext uri="{FF2B5EF4-FFF2-40B4-BE49-F238E27FC236}">
                  <a16:creationId xmlns:a16="http://schemas.microsoft.com/office/drawing/2014/main" id="{D486FB35-2EBA-40B5-867D-4FEC25390508}"/>
                </a:ext>
              </a:extLst>
            </p:cNvPr>
            <p:cNvSpPr/>
            <p:nvPr/>
          </p:nvSpPr>
          <p:spPr>
            <a:xfrm>
              <a:off x="10339641" y="3652673"/>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5" name="Google Shape;40;p27">
              <a:extLst>
                <a:ext uri="{FF2B5EF4-FFF2-40B4-BE49-F238E27FC236}">
                  <a16:creationId xmlns:a16="http://schemas.microsoft.com/office/drawing/2014/main" id="{223D223B-CB93-4302-A1D0-9CD420AB854C}"/>
                </a:ext>
              </a:extLst>
            </p:cNvPr>
            <p:cNvSpPr/>
            <p:nvPr/>
          </p:nvSpPr>
          <p:spPr>
            <a:xfrm>
              <a:off x="4434473" y="331895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6" name="Google Shape;41;p27">
              <a:extLst>
                <a:ext uri="{FF2B5EF4-FFF2-40B4-BE49-F238E27FC236}">
                  <a16:creationId xmlns:a16="http://schemas.microsoft.com/office/drawing/2014/main" id="{D3994B58-7B89-4306-B5F0-8D3F58D4861B}"/>
                </a:ext>
              </a:extLst>
            </p:cNvPr>
            <p:cNvSpPr/>
            <p:nvPr/>
          </p:nvSpPr>
          <p:spPr>
            <a:xfrm>
              <a:off x="9193291" y="2709265"/>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7" name="Google Shape;42;p27">
              <a:extLst>
                <a:ext uri="{FF2B5EF4-FFF2-40B4-BE49-F238E27FC236}">
                  <a16:creationId xmlns:a16="http://schemas.microsoft.com/office/drawing/2014/main" id="{D43641BF-710F-4308-97F4-7DC5BBB7EE25}"/>
                </a:ext>
              </a:extLst>
            </p:cNvPr>
            <p:cNvSpPr/>
            <p:nvPr/>
          </p:nvSpPr>
          <p:spPr>
            <a:xfrm rot="10800000" flipH="1">
              <a:off x="7474030" y="331988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8" name="Google Shape;43;p27">
              <a:extLst>
                <a:ext uri="{FF2B5EF4-FFF2-40B4-BE49-F238E27FC236}">
                  <a16:creationId xmlns:a16="http://schemas.microsoft.com/office/drawing/2014/main" id="{10057431-3401-42DB-AF84-AB881CE0F56A}"/>
                </a:ext>
              </a:extLst>
            </p:cNvPr>
            <p:cNvSpPr/>
            <p:nvPr/>
          </p:nvSpPr>
          <p:spPr>
            <a:xfrm rot="10800000" flipH="1">
              <a:off x="6374804" y="276749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19" name="Google Shape;44;p27">
              <a:extLst>
                <a:ext uri="{FF2B5EF4-FFF2-40B4-BE49-F238E27FC236}">
                  <a16:creationId xmlns:a16="http://schemas.microsoft.com/office/drawing/2014/main" id="{0A095E4E-2AE0-4467-9281-D3D6FFE7E270}"/>
                </a:ext>
              </a:extLst>
            </p:cNvPr>
            <p:cNvSpPr/>
            <p:nvPr/>
          </p:nvSpPr>
          <p:spPr>
            <a:xfrm rot="10800000" flipH="1">
              <a:off x="634717" y="2644031"/>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0" name="Google Shape;45;p27">
              <a:extLst>
                <a:ext uri="{FF2B5EF4-FFF2-40B4-BE49-F238E27FC236}">
                  <a16:creationId xmlns:a16="http://schemas.microsoft.com/office/drawing/2014/main" id="{E98E5E03-F240-41DB-A8A3-3927958E5336}"/>
                </a:ext>
              </a:extLst>
            </p:cNvPr>
            <p:cNvSpPr/>
            <p:nvPr/>
          </p:nvSpPr>
          <p:spPr>
            <a:xfrm rot="10800000" flipH="1">
              <a:off x="2641970" y="2650422"/>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1" name="Google Shape;46;p27">
              <a:extLst>
                <a:ext uri="{FF2B5EF4-FFF2-40B4-BE49-F238E27FC236}">
                  <a16:creationId xmlns:a16="http://schemas.microsoft.com/office/drawing/2014/main" id="{30991A4B-58B3-4613-8C11-67AEFB9B5938}"/>
                </a:ext>
              </a:extLst>
            </p:cNvPr>
            <p:cNvSpPr/>
            <p:nvPr/>
          </p:nvSpPr>
          <p:spPr>
            <a:xfrm>
              <a:off x="1566112"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2" name="Google Shape;47;p27">
              <a:extLst>
                <a:ext uri="{FF2B5EF4-FFF2-40B4-BE49-F238E27FC236}">
                  <a16:creationId xmlns:a16="http://schemas.microsoft.com/office/drawing/2014/main" id="{5E5C5143-6332-42C4-8AD1-0C35891D9D8C}"/>
                </a:ext>
              </a:extLst>
            </p:cNvPr>
            <p:cNvSpPr/>
            <p:nvPr/>
          </p:nvSpPr>
          <p:spPr>
            <a:xfrm>
              <a:off x="466886"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3" name="Google Shape;48;p27">
              <a:extLst>
                <a:ext uri="{FF2B5EF4-FFF2-40B4-BE49-F238E27FC236}">
                  <a16:creationId xmlns:a16="http://schemas.microsoft.com/office/drawing/2014/main" id="{8605A1C5-2541-4ED3-BA75-B463D2C09B15}"/>
                </a:ext>
              </a:extLst>
            </p:cNvPr>
            <p:cNvSpPr/>
            <p:nvPr/>
          </p:nvSpPr>
          <p:spPr>
            <a:xfrm>
              <a:off x="4434473"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4" name="Google Shape;49;p27">
              <a:extLst>
                <a:ext uri="{FF2B5EF4-FFF2-40B4-BE49-F238E27FC236}">
                  <a16:creationId xmlns:a16="http://schemas.microsoft.com/office/drawing/2014/main" id="{61B6B38B-8433-40A4-9BC7-AAF253F22E17}"/>
                </a:ext>
              </a:extLst>
            </p:cNvPr>
            <p:cNvSpPr/>
            <p:nvPr/>
          </p:nvSpPr>
          <p:spPr>
            <a:xfrm>
              <a:off x="2905297"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5" name="Google Shape;50;p27">
              <a:extLst>
                <a:ext uri="{FF2B5EF4-FFF2-40B4-BE49-F238E27FC236}">
                  <a16:creationId xmlns:a16="http://schemas.microsoft.com/office/drawing/2014/main" id="{720587D1-792B-4728-BAFF-250AEBDEDA5F}"/>
                </a:ext>
              </a:extLst>
            </p:cNvPr>
            <p:cNvSpPr/>
            <p:nvPr/>
          </p:nvSpPr>
          <p:spPr>
            <a:xfrm rot="10800000" flipH="1">
              <a:off x="7474030" y="5715930"/>
              <a:ext cx="609685" cy="608755"/>
            </a:xfrm>
            <a:custGeom>
              <a:avLst/>
              <a:gdLst/>
              <a:ahLst/>
              <a:cxnLst/>
              <a:rect l="l" t="t" r="r" b="b"/>
              <a:pathLst>
                <a:path w="607648" h="606722" extrusionOk="0">
                  <a:moveTo>
                    <a:pt x="382195" y="318513"/>
                  </a:moveTo>
                  <a:lnTo>
                    <a:pt x="319178" y="381790"/>
                  </a:lnTo>
                  <a:lnTo>
                    <a:pt x="520155" y="582460"/>
                  </a:lnTo>
                  <a:lnTo>
                    <a:pt x="583349" y="519362"/>
                  </a:lnTo>
                  <a:lnTo>
                    <a:pt x="550595" y="486657"/>
                  </a:lnTo>
                  <a:lnTo>
                    <a:pt x="527631" y="509497"/>
                  </a:lnTo>
                  <a:cubicBezTo>
                    <a:pt x="525673" y="511452"/>
                    <a:pt x="523092" y="512430"/>
                    <a:pt x="520600" y="512430"/>
                  </a:cubicBezTo>
                  <a:cubicBezTo>
                    <a:pt x="518019" y="512430"/>
                    <a:pt x="515437" y="511452"/>
                    <a:pt x="513479" y="509497"/>
                  </a:cubicBezTo>
                  <a:cubicBezTo>
                    <a:pt x="509474" y="505587"/>
                    <a:pt x="509474" y="499188"/>
                    <a:pt x="513479" y="495278"/>
                  </a:cubicBezTo>
                  <a:lnTo>
                    <a:pt x="536354" y="472438"/>
                  </a:lnTo>
                  <a:lnTo>
                    <a:pt x="503333" y="439467"/>
                  </a:lnTo>
                  <a:lnTo>
                    <a:pt x="471735" y="471016"/>
                  </a:lnTo>
                  <a:cubicBezTo>
                    <a:pt x="469777" y="472971"/>
                    <a:pt x="467196" y="473949"/>
                    <a:pt x="464615" y="473949"/>
                  </a:cubicBezTo>
                  <a:cubicBezTo>
                    <a:pt x="462033" y="473949"/>
                    <a:pt x="459452" y="472971"/>
                    <a:pt x="457494" y="471016"/>
                  </a:cubicBezTo>
                  <a:cubicBezTo>
                    <a:pt x="453578" y="467106"/>
                    <a:pt x="453578" y="460707"/>
                    <a:pt x="457494" y="456797"/>
                  </a:cubicBezTo>
                  <a:lnTo>
                    <a:pt x="489091" y="425247"/>
                  </a:lnTo>
                  <a:lnTo>
                    <a:pt x="456070" y="392276"/>
                  </a:lnTo>
                  <a:lnTo>
                    <a:pt x="433195" y="415205"/>
                  </a:lnTo>
                  <a:cubicBezTo>
                    <a:pt x="431237" y="417160"/>
                    <a:pt x="428656" y="418138"/>
                    <a:pt x="426075" y="418138"/>
                  </a:cubicBezTo>
                  <a:cubicBezTo>
                    <a:pt x="423494" y="418138"/>
                    <a:pt x="420912" y="417160"/>
                    <a:pt x="418954" y="415205"/>
                  </a:cubicBezTo>
                  <a:cubicBezTo>
                    <a:pt x="415038" y="411206"/>
                    <a:pt x="415038" y="404896"/>
                    <a:pt x="418954" y="400986"/>
                  </a:cubicBezTo>
                  <a:lnTo>
                    <a:pt x="441829" y="378057"/>
                  </a:lnTo>
                  <a:lnTo>
                    <a:pt x="408897" y="345175"/>
                  </a:lnTo>
                  <a:lnTo>
                    <a:pt x="377299" y="376724"/>
                  </a:lnTo>
                  <a:cubicBezTo>
                    <a:pt x="375341" y="378679"/>
                    <a:pt x="372760" y="379657"/>
                    <a:pt x="370179" y="379657"/>
                  </a:cubicBezTo>
                  <a:cubicBezTo>
                    <a:pt x="367597" y="379657"/>
                    <a:pt x="365016" y="378679"/>
                    <a:pt x="363058" y="376724"/>
                  </a:cubicBezTo>
                  <a:cubicBezTo>
                    <a:pt x="359142" y="372814"/>
                    <a:pt x="359142" y="366415"/>
                    <a:pt x="363058" y="362505"/>
                  </a:cubicBezTo>
                  <a:lnTo>
                    <a:pt x="394655" y="330955"/>
                  </a:lnTo>
                  <a:close/>
                  <a:moveTo>
                    <a:pt x="214417" y="305627"/>
                  </a:moveTo>
                  <a:lnTo>
                    <a:pt x="214417" y="336110"/>
                  </a:lnTo>
                  <a:lnTo>
                    <a:pt x="229637" y="320824"/>
                  </a:lnTo>
                  <a:close/>
                  <a:moveTo>
                    <a:pt x="312947" y="220933"/>
                  </a:moveTo>
                  <a:lnTo>
                    <a:pt x="321136" y="229198"/>
                  </a:lnTo>
                  <a:lnTo>
                    <a:pt x="329414" y="220933"/>
                  </a:lnTo>
                  <a:close/>
                  <a:moveTo>
                    <a:pt x="400945" y="206927"/>
                  </a:moveTo>
                  <a:cubicBezTo>
                    <a:pt x="404860" y="203017"/>
                    <a:pt x="411267" y="203017"/>
                    <a:pt x="415182" y="206927"/>
                  </a:cubicBezTo>
                  <a:cubicBezTo>
                    <a:pt x="419097" y="210838"/>
                    <a:pt x="419097" y="217147"/>
                    <a:pt x="415182" y="221147"/>
                  </a:cubicBezTo>
                  <a:lnTo>
                    <a:pt x="213909" y="422083"/>
                  </a:lnTo>
                  <a:cubicBezTo>
                    <a:pt x="211952" y="424038"/>
                    <a:pt x="209371" y="425016"/>
                    <a:pt x="206791" y="425016"/>
                  </a:cubicBezTo>
                  <a:cubicBezTo>
                    <a:pt x="204210" y="425016"/>
                    <a:pt x="201719" y="424038"/>
                    <a:pt x="199672" y="422083"/>
                  </a:cubicBezTo>
                  <a:cubicBezTo>
                    <a:pt x="195757" y="418173"/>
                    <a:pt x="195757" y="411863"/>
                    <a:pt x="199672" y="407864"/>
                  </a:cubicBezTo>
                  <a:close/>
                  <a:moveTo>
                    <a:pt x="221004" y="129129"/>
                  </a:moveTo>
                  <a:lnTo>
                    <a:pt x="292743" y="200848"/>
                  </a:lnTo>
                  <a:lnTo>
                    <a:pt x="353623" y="200848"/>
                  </a:lnTo>
                  <a:cubicBezTo>
                    <a:pt x="357629" y="200848"/>
                    <a:pt x="361367" y="203248"/>
                    <a:pt x="362880" y="206980"/>
                  </a:cubicBezTo>
                  <a:cubicBezTo>
                    <a:pt x="364482" y="210802"/>
                    <a:pt x="363592" y="215068"/>
                    <a:pt x="360744" y="218000"/>
                  </a:cubicBezTo>
                  <a:lnTo>
                    <a:pt x="328346" y="250438"/>
                  </a:lnTo>
                  <a:cubicBezTo>
                    <a:pt x="328346" y="250438"/>
                    <a:pt x="328346" y="250438"/>
                    <a:pt x="328257" y="250438"/>
                  </a:cubicBezTo>
                  <a:cubicBezTo>
                    <a:pt x="328257" y="250527"/>
                    <a:pt x="328257" y="250527"/>
                    <a:pt x="328168" y="250527"/>
                  </a:cubicBezTo>
                  <a:lnTo>
                    <a:pt x="211480" y="367481"/>
                  </a:lnTo>
                  <a:cubicBezTo>
                    <a:pt x="209611" y="369437"/>
                    <a:pt x="207030" y="370414"/>
                    <a:pt x="204359" y="370414"/>
                  </a:cubicBezTo>
                  <a:cubicBezTo>
                    <a:pt x="203113" y="370414"/>
                    <a:pt x="201778" y="370148"/>
                    <a:pt x="200532" y="369703"/>
                  </a:cubicBezTo>
                  <a:cubicBezTo>
                    <a:pt x="196794" y="368103"/>
                    <a:pt x="194301" y="364460"/>
                    <a:pt x="194301" y="360372"/>
                  </a:cubicBezTo>
                  <a:lnTo>
                    <a:pt x="194301" y="285542"/>
                  </a:lnTo>
                  <a:lnTo>
                    <a:pt x="127813" y="219156"/>
                  </a:lnTo>
                  <a:lnTo>
                    <a:pt x="127813" y="544957"/>
                  </a:lnTo>
                  <a:lnTo>
                    <a:pt x="297727" y="374769"/>
                  </a:lnTo>
                  <a:cubicBezTo>
                    <a:pt x="297727" y="374769"/>
                    <a:pt x="297727" y="374680"/>
                    <a:pt x="297816" y="374680"/>
                  </a:cubicBezTo>
                  <a:cubicBezTo>
                    <a:pt x="297816" y="374591"/>
                    <a:pt x="297905" y="374591"/>
                    <a:pt x="297905" y="374591"/>
                  </a:cubicBezTo>
                  <a:lnTo>
                    <a:pt x="375074" y="297273"/>
                  </a:lnTo>
                  <a:cubicBezTo>
                    <a:pt x="375074" y="297184"/>
                    <a:pt x="375074" y="297184"/>
                    <a:pt x="375163" y="297184"/>
                  </a:cubicBezTo>
                  <a:lnTo>
                    <a:pt x="542851" y="129129"/>
                  </a:lnTo>
                  <a:lnTo>
                    <a:pt x="478500" y="129129"/>
                  </a:lnTo>
                  <a:lnTo>
                    <a:pt x="478500" y="154013"/>
                  </a:lnTo>
                  <a:cubicBezTo>
                    <a:pt x="478500" y="159612"/>
                    <a:pt x="474049" y="164056"/>
                    <a:pt x="468442" y="164056"/>
                  </a:cubicBezTo>
                  <a:cubicBezTo>
                    <a:pt x="462924" y="164056"/>
                    <a:pt x="458384" y="159612"/>
                    <a:pt x="458384" y="154013"/>
                  </a:cubicBezTo>
                  <a:lnTo>
                    <a:pt x="458384" y="129129"/>
                  </a:lnTo>
                  <a:lnTo>
                    <a:pt x="417352" y="129129"/>
                  </a:lnTo>
                  <a:lnTo>
                    <a:pt x="417352" y="166366"/>
                  </a:lnTo>
                  <a:cubicBezTo>
                    <a:pt x="417352" y="171876"/>
                    <a:pt x="412902" y="176409"/>
                    <a:pt x="407294" y="176409"/>
                  </a:cubicBezTo>
                  <a:cubicBezTo>
                    <a:pt x="401776" y="176409"/>
                    <a:pt x="397237" y="171876"/>
                    <a:pt x="397237" y="166366"/>
                  </a:cubicBezTo>
                  <a:lnTo>
                    <a:pt x="397237" y="129129"/>
                  </a:lnTo>
                  <a:lnTo>
                    <a:pt x="356205" y="129129"/>
                  </a:lnTo>
                  <a:lnTo>
                    <a:pt x="356205" y="154013"/>
                  </a:lnTo>
                  <a:cubicBezTo>
                    <a:pt x="356205" y="159612"/>
                    <a:pt x="351665" y="164056"/>
                    <a:pt x="346147" y="164056"/>
                  </a:cubicBezTo>
                  <a:cubicBezTo>
                    <a:pt x="340539" y="164056"/>
                    <a:pt x="336089" y="159612"/>
                    <a:pt x="336089" y="154013"/>
                  </a:cubicBezTo>
                  <a:lnTo>
                    <a:pt x="336089" y="129129"/>
                  </a:lnTo>
                  <a:lnTo>
                    <a:pt x="294968" y="129129"/>
                  </a:lnTo>
                  <a:lnTo>
                    <a:pt x="294968" y="166366"/>
                  </a:lnTo>
                  <a:cubicBezTo>
                    <a:pt x="294968" y="171876"/>
                    <a:pt x="290518" y="176409"/>
                    <a:pt x="284910" y="176409"/>
                  </a:cubicBezTo>
                  <a:cubicBezTo>
                    <a:pt x="279392" y="176409"/>
                    <a:pt x="274853" y="171876"/>
                    <a:pt x="274853" y="166366"/>
                  </a:cubicBezTo>
                  <a:lnTo>
                    <a:pt x="274853" y="129129"/>
                  </a:lnTo>
                  <a:close/>
                  <a:moveTo>
                    <a:pt x="87493" y="24262"/>
                  </a:moveTo>
                  <a:lnTo>
                    <a:pt x="24299" y="87360"/>
                  </a:lnTo>
                  <a:lnTo>
                    <a:pt x="243878" y="306605"/>
                  </a:lnTo>
                  <a:lnTo>
                    <a:pt x="268355" y="282076"/>
                  </a:lnTo>
                  <a:cubicBezTo>
                    <a:pt x="264706" y="278166"/>
                    <a:pt x="264795" y="272034"/>
                    <a:pt x="268622" y="268213"/>
                  </a:cubicBezTo>
                  <a:lnTo>
                    <a:pt x="300220" y="236663"/>
                  </a:lnTo>
                  <a:lnTo>
                    <a:pt x="267198" y="203692"/>
                  </a:lnTo>
                  <a:lnTo>
                    <a:pt x="244323" y="226532"/>
                  </a:lnTo>
                  <a:cubicBezTo>
                    <a:pt x="242365" y="228487"/>
                    <a:pt x="239784" y="229465"/>
                    <a:pt x="237203" y="229465"/>
                  </a:cubicBezTo>
                  <a:cubicBezTo>
                    <a:pt x="234622" y="229465"/>
                    <a:pt x="232040" y="228487"/>
                    <a:pt x="230082" y="226532"/>
                  </a:cubicBezTo>
                  <a:cubicBezTo>
                    <a:pt x="226166" y="222622"/>
                    <a:pt x="226166" y="216223"/>
                    <a:pt x="230082" y="212313"/>
                  </a:cubicBezTo>
                  <a:lnTo>
                    <a:pt x="252957" y="189473"/>
                  </a:lnTo>
                  <a:lnTo>
                    <a:pt x="219936" y="156502"/>
                  </a:lnTo>
                  <a:lnTo>
                    <a:pt x="188338" y="188051"/>
                  </a:lnTo>
                  <a:cubicBezTo>
                    <a:pt x="186380" y="190006"/>
                    <a:pt x="183798" y="190984"/>
                    <a:pt x="181217" y="190984"/>
                  </a:cubicBezTo>
                  <a:cubicBezTo>
                    <a:pt x="178636" y="190984"/>
                    <a:pt x="176055" y="190006"/>
                    <a:pt x="174097" y="188051"/>
                  </a:cubicBezTo>
                  <a:cubicBezTo>
                    <a:pt x="170180" y="184141"/>
                    <a:pt x="170180" y="177831"/>
                    <a:pt x="174097" y="173832"/>
                  </a:cubicBezTo>
                  <a:lnTo>
                    <a:pt x="205695" y="142282"/>
                  </a:lnTo>
                  <a:lnTo>
                    <a:pt x="172762" y="109400"/>
                  </a:lnTo>
                  <a:lnTo>
                    <a:pt x="149798" y="132240"/>
                  </a:lnTo>
                  <a:cubicBezTo>
                    <a:pt x="147840" y="134195"/>
                    <a:pt x="145259" y="135173"/>
                    <a:pt x="142766" y="135173"/>
                  </a:cubicBezTo>
                  <a:cubicBezTo>
                    <a:pt x="140185" y="135173"/>
                    <a:pt x="137604" y="134195"/>
                    <a:pt x="135646" y="132240"/>
                  </a:cubicBezTo>
                  <a:cubicBezTo>
                    <a:pt x="131641" y="128330"/>
                    <a:pt x="131641" y="121931"/>
                    <a:pt x="135646" y="118021"/>
                  </a:cubicBezTo>
                  <a:lnTo>
                    <a:pt x="158521" y="95181"/>
                  </a:lnTo>
                  <a:lnTo>
                    <a:pt x="125499" y="62210"/>
                  </a:lnTo>
                  <a:lnTo>
                    <a:pt x="93902" y="93759"/>
                  </a:lnTo>
                  <a:cubicBezTo>
                    <a:pt x="91944" y="95714"/>
                    <a:pt x="89362" y="96692"/>
                    <a:pt x="86781" y="96692"/>
                  </a:cubicBezTo>
                  <a:cubicBezTo>
                    <a:pt x="84200" y="96692"/>
                    <a:pt x="81619" y="95714"/>
                    <a:pt x="79661" y="93759"/>
                  </a:cubicBezTo>
                  <a:cubicBezTo>
                    <a:pt x="75744" y="89849"/>
                    <a:pt x="75744" y="83450"/>
                    <a:pt x="79661" y="79539"/>
                  </a:cubicBezTo>
                  <a:lnTo>
                    <a:pt x="111258" y="47990"/>
                  </a:lnTo>
                  <a:close/>
                  <a:moveTo>
                    <a:pt x="87493" y="0"/>
                  </a:moveTo>
                  <a:cubicBezTo>
                    <a:pt x="90163" y="0"/>
                    <a:pt x="92745" y="1066"/>
                    <a:pt x="94614" y="2933"/>
                  </a:cubicBezTo>
                  <a:lnTo>
                    <a:pt x="200888" y="109045"/>
                  </a:lnTo>
                  <a:lnTo>
                    <a:pt x="567150" y="109045"/>
                  </a:lnTo>
                  <a:cubicBezTo>
                    <a:pt x="571156" y="109045"/>
                    <a:pt x="574894" y="111444"/>
                    <a:pt x="576407" y="115266"/>
                  </a:cubicBezTo>
                  <a:cubicBezTo>
                    <a:pt x="578009" y="118998"/>
                    <a:pt x="577119" y="123264"/>
                    <a:pt x="574271" y="126197"/>
                  </a:cubicBezTo>
                  <a:lnTo>
                    <a:pt x="396436" y="304294"/>
                  </a:lnTo>
                  <a:lnTo>
                    <a:pt x="604711" y="512252"/>
                  </a:lnTo>
                  <a:cubicBezTo>
                    <a:pt x="606580" y="514118"/>
                    <a:pt x="607648" y="516696"/>
                    <a:pt x="607648" y="519362"/>
                  </a:cubicBezTo>
                  <a:cubicBezTo>
                    <a:pt x="607648" y="522028"/>
                    <a:pt x="606580" y="524516"/>
                    <a:pt x="604711" y="526471"/>
                  </a:cubicBezTo>
                  <a:lnTo>
                    <a:pt x="599727" y="531359"/>
                  </a:lnTo>
                  <a:cubicBezTo>
                    <a:pt x="599371" y="532070"/>
                    <a:pt x="598837" y="532693"/>
                    <a:pt x="598214" y="533315"/>
                  </a:cubicBezTo>
                  <a:lnTo>
                    <a:pt x="566171" y="565308"/>
                  </a:lnTo>
                  <a:cubicBezTo>
                    <a:pt x="565548" y="565930"/>
                    <a:pt x="564925" y="566463"/>
                    <a:pt x="564213" y="566819"/>
                  </a:cubicBezTo>
                  <a:lnTo>
                    <a:pt x="527275" y="603789"/>
                  </a:lnTo>
                  <a:cubicBezTo>
                    <a:pt x="525317" y="605744"/>
                    <a:pt x="522736" y="606722"/>
                    <a:pt x="520155" y="606722"/>
                  </a:cubicBezTo>
                  <a:cubicBezTo>
                    <a:pt x="517574" y="606722"/>
                    <a:pt x="514992" y="605744"/>
                    <a:pt x="513034" y="603789"/>
                  </a:cubicBezTo>
                  <a:lnTo>
                    <a:pt x="304937" y="396009"/>
                  </a:lnTo>
                  <a:lnTo>
                    <a:pt x="124876" y="576328"/>
                  </a:lnTo>
                  <a:cubicBezTo>
                    <a:pt x="123007" y="578283"/>
                    <a:pt x="120426" y="579261"/>
                    <a:pt x="117756" y="579261"/>
                  </a:cubicBezTo>
                  <a:cubicBezTo>
                    <a:pt x="116509" y="579261"/>
                    <a:pt x="115174" y="579083"/>
                    <a:pt x="113928" y="578550"/>
                  </a:cubicBezTo>
                  <a:cubicBezTo>
                    <a:pt x="110190" y="576950"/>
                    <a:pt x="107698" y="573307"/>
                    <a:pt x="107698" y="569218"/>
                  </a:cubicBezTo>
                  <a:lnTo>
                    <a:pt x="107698" y="199071"/>
                  </a:lnTo>
                  <a:lnTo>
                    <a:pt x="2937" y="94470"/>
                  </a:lnTo>
                  <a:cubicBezTo>
                    <a:pt x="-979" y="90559"/>
                    <a:pt x="-979" y="84161"/>
                    <a:pt x="2937" y="80250"/>
                  </a:cubicBezTo>
                  <a:lnTo>
                    <a:pt x="80373" y="2933"/>
                  </a:lnTo>
                  <a:cubicBezTo>
                    <a:pt x="82242" y="1066"/>
                    <a:pt x="84823" y="0"/>
                    <a:pt x="87493"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6" name="Google Shape;51;p27">
              <a:extLst>
                <a:ext uri="{FF2B5EF4-FFF2-40B4-BE49-F238E27FC236}">
                  <a16:creationId xmlns:a16="http://schemas.microsoft.com/office/drawing/2014/main" id="{14678364-A9D6-4F43-8653-5D3EB2FF331E}"/>
                </a:ext>
              </a:extLst>
            </p:cNvPr>
            <p:cNvSpPr/>
            <p:nvPr/>
          </p:nvSpPr>
          <p:spPr>
            <a:xfrm rot="10800000" flipH="1">
              <a:off x="6374804" y="5163542"/>
              <a:ext cx="609684" cy="551923"/>
            </a:xfrm>
            <a:custGeom>
              <a:avLst/>
              <a:gdLst/>
              <a:ahLst/>
              <a:cxnLst/>
              <a:rect l="l" t="t" r="r" b="b"/>
              <a:pathLst>
                <a:path w="605680" h="548298" extrusionOk="0">
                  <a:moveTo>
                    <a:pt x="203544" y="393040"/>
                  </a:moveTo>
                  <a:cubicBezTo>
                    <a:pt x="177032" y="393040"/>
                    <a:pt x="155404" y="414462"/>
                    <a:pt x="155404" y="441108"/>
                  </a:cubicBezTo>
                  <a:cubicBezTo>
                    <a:pt x="155404" y="467580"/>
                    <a:pt x="177032" y="489002"/>
                    <a:pt x="203544" y="489002"/>
                  </a:cubicBezTo>
                  <a:cubicBezTo>
                    <a:pt x="230057" y="489002"/>
                    <a:pt x="251511" y="467580"/>
                    <a:pt x="251511" y="441108"/>
                  </a:cubicBezTo>
                  <a:cubicBezTo>
                    <a:pt x="251511" y="414462"/>
                    <a:pt x="230057" y="393040"/>
                    <a:pt x="203544" y="393040"/>
                  </a:cubicBezTo>
                  <a:close/>
                  <a:moveTo>
                    <a:pt x="109182" y="297078"/>
                  </a:moveTo>
                  <a:cubicBezTo>
                    <a:pt x="82669" y="297078"/>
                    <a:pt x="61215" y="318500"/>
                    <a:pt x="61215" y="344972"/>
                  </a:cubicBezTo>
                  <a:cubicBezTo>
                    <a:pt x="61215" y="371444"/>
                    <a:pt x="82669" y="393040"/>
                    <a:pt x="109182" y="393040"/>
                  </a:cubicBezTo>
                  <a:cubicBezTo>
                    <a:pt x="135694" y="393040"/>
                    <a:pt x="157322" y="371444"/>
                    <a:pt x="157322" y="344972"/>
                  </a:cubicBezTo>
                  <a:cubicBezTo>
                    <a:pt x="157322" y="318500"/>
                    <a:pt x="135694" y="297078"/>
                    <a:pt x="109182" y="297078"/>
                  </a:cubicBezTo>
                  <a:close/>
                  <a:moveTo>
                    <a:pt x="449089" y="177613"/>
                  </a:moveTo>
                  <a:cubicBezTo>
                    <a:pt x="450310" y="178832"/>
                    <a:pt x="451706" y="180051"/>
                    <a:pt x="453101" y="181270"/>
                  </a:cubicBezTo>
                  <a:cubicBezTo>
                    <a:pt x="468453" y="194157"/>
                    <a:pt x="492526" y="210701"/>
                    <a:pt x="519216" y="216796"/>
                  </a:cubicBezTo>
                  <a:lnTo>
                    <a:pt x="461824" y="294118"/>
                  </a:lnTo>
                  <a:cubicBezTo>
                    <a:pt x="449438" y="310836"/>
                    <a:pt x="430075" y="318673"/>
                    <a:pt x="418212" y="311881"/>
                  </a:cubicBezTo>
                  <a:cubicBezTo>
                    <a:pt x="406525" y="305089"/>
                    <a:pt x="403559" y="284192"/>
                    <a:pt x="411758" y="265210"/>
                  </a:cubicBezTo>
                  <a:close/>
                  <a:moveTo>
                    <a:pt x="136915" y="173425"/>
                  </a:moveTo>
                  <a:cubicBezTo>
                    <a:pt x="110403" y="173425"/>
                    <a:pt x="88949" y="194847"/>
                    <a:pt x="88949" y="221319"/>
                  </a:cubicBezTo>
                  <a:cubicBezTo>
                    <a:pt x="88949" y="247791"/>
                    <a:pt x="110403" y="269387"/>
                    <a:pt x="136915" y="269387"/>
                  </a:cubicBezTo>
                  <a:cubicBezTo>
                    <a:pt x="163427" y="269387"/>
                    <a:pt x="185056" y="247791"/>
                    <a:pt x="185056" y="221319"/>
                  </a:cubicBezTo>
                  <a:cubicBezTo>
                    <a:pt x="185056" y="194847"/>
                    <a:pt x="163427" y="173425"/>
                    <a:pt x="136915" y="173425"/>
                  </a:cubicBezTo>
                  <a:close/>
                  <a:moveTo>
                    <a:pt x="479079" y="107118"/>
                  </a:moveTo>
                  <a:cubicBezTo>
                    <a:pt x="483090" y="117910"/>
                    <a:pt x="489892" y="127832"/>
                    <a:pt x="499309" y="135840"/>
                  </a:cubicBezTo>
                  <a:cubicBezTo>
                    <a:pt x="520237" y="153247"/>
                    <a:pt x="548489" y="156206"/>
                    <a:pt x="571858" y="145762"/>
                  </a:cubicBezTo>
                  <a:lnTo>
                    <a:pt x="540467" y="188061"/>
                  </a:lnTo>
                  <a:cubicBezTo>
                    <a:pt x="510296" y="188409"/>
                    <a:pt x="477161" y="162298"/>
                    <a:pt x="461988" y="147328"/>
                  </a:cubicBezTo>
                  <a:close/>
                  <a:moveTo>
                    <a:pt x="242266" y="90351"/>
                  </a:moveTo>
                  <a:cubicBezTo>
                    <a:pt x="215754" y="90351"/>
                    <a:pt x="194300" y="111773"/>
                    <a:pt x="194300" y="138245"/>
                  </a:cubicBezTo>
                  <a:cubicBezTo>
                    <a:pt x="194300" y="164717"/>
                    <a:pt x="215754" y="186313"/>
                    <a:pt x="242266" y="186313"/>
                  </a:cubicBezTo>
                  <a:cubicBezTo>
                    <a:pt x="268953" y="186313"/>
                    <a:pt x="290407" y="164717"/>
                    <a:pt x="290407" y="138245"/>
                  </a:cubicBezTo>
                  <a:cubicBezTo>
                    <a:pt x="290407" y="111773"/>
                    <a:pt x="268779" y="90351"/>
                    <a:pt x="242266" y="90351"/>
                  </a:cubicBezTo>
                  <a:close/>
                  <a:moveTo>
                    <a:pt x="305846" y="28897"/>
                  </a:moveTo>
                  <a:cubicBezTo>
                    <a:pt x="374664" y="32824"/>
                    <a:pt x="427809" y="59699"/>
                    <a:pt x="465353" y="97840"/>
                  </a:cubicBezTo>
                  <a:lnTo>
                    <a:pt x="448783" y="136852"/>
                  </a:lnTo>
                  <a:lnTo>
                    <a:pt x="408317" y="231594"/>
                  </a:lnTo>
                  <a:cubicBezTo>
                    <a:pt x="402212" y="239083"/>
                    <a:pt x="396979" y="248139"/>
                    <a:pt x="393491" y="258589"/>
                  </a:cubicBezTo>
                  <a:cubicBezTo>
                    <a:pt x="382502" y="292028"/>
                    <a:pt x="392968" y="325466"/>
                    <a:pt x="416864" y="333129"/>
                  </a:cubicBezTo>
                  <a:cubicBezTo>
                    <a:pt x="434131" y="338876"/>
                    <a:pt x="453667" y="329472"/>
                    <a:pt x="467272" y="311185"/>
                  </a:cubicBezTo>
                  <a:cubicBezTo>
                    <a:pt x="473202" y="306831"/>
                    <a:pt x="478784" y="301432"/>
                    <a:pt x="483319" y="295162"/>
                  </a:cubicBezTo>
                  <a:lnTo>
                    <a:pt x="530587" y="231594"/>
                  </a:lnTo>
                  <a:cubicBezTo>
                    <a:pt x="534599" y="261550"/>
                    <a:pt x="532855" y="291331"/>
                    <a:pt x="525180" y="318500"/>
                  </a:cubicBezTo>
                  <a:cubicBezTo>
                    <a:pt x="497621" y="415681"/>
                    <a:pt x="418259" y="420035"/>
                    <a:pt x="379363" y="415855"/>
                  </a:cubicBezTo>
                  <a:cubicBezTo>
                    <a:pt x="367153" y="414636"/>
                    <a:pt x="352850" y="420906"/>
                    <a:pt x="346920" y="431529"/>
                  </a:cubicBezTo>
                  <a:cubicBezTo>
                    <a:pt x="293547" y="525575"/>
                    <a:pt x="219766" y="610391"/>
                    <a:pt x="79007" y="485867"/>
                  </a:cubicBezTo>
                  <a:cubicBezTo>
                    <a:pt x="-71346" y="352983"/>
                    <a:pt x="167" y="69974"/>
                    <a:pt x="231801" y="33052"/>
                  </a:cubicBezTo>
                  <a:cubicBezTo>
                    <a:pt x="258226" y="28829"/>
                    <a:pt x="282907" y="27588"/>
                    <a:pt x="305846" y="28897"/>
                  </a:cubicBezTo>
                  <a:close/>
                  <a:moveTo>
                    <a:pt x="590540" y="0"/>
                  </a:moveTo>
                  <a:cubicBezTo>
                    <a:pt x="590540" y="0"/>
                    <a:pt x="613915" y="36566"/>
                    <a:pt x="602576" y="90717"/>
                  </a:cubicBezTo>
                  <a:cubicBezTo>
                    <a:pt x="601181" y="101687"/>
                    <a:pt x="596645" y="112483"/>
                    <a:pt x="588970" y="121711"/>
                  </a:cubicBezTo>
                  <a:cubicBezTo>
                    <a:pt x="567862" y="146785"/>
                    <a:pt x="530357" y="150093"/>
                    <a:pt x="505063" y="129024"/>
                  </a:cubicBezTo>
                  <a:cubicBezTo>
                    <a:pt x="479768" y="107781"/>
                    <a:pt x="476454" y="70345"/>
                    <a:pt x="497736" y="45098"/>
                  </a:cubicBezTo>
                  <a:cubicBezTo>
                    <a:pt x="498957" y="43705"/>
                    <a:pt x="500178" y="42312"/>
                    <a:pt x="501399" y="41093"/>
                  </a:cubicBezTo>
                  <a:lnTo>
                    <a:pt x="501225" y="40919"/>
                  </a:lnTo>
                  <a:cubicBezTo>
                    <a:pt x="501225" y="40919"/>
                    <a:pt x="524600" y="10796"/>
                    <a:pt x="555651" y="8880"/>
                  </a:cubicBezTo>
                  <a:cubicBezTo>
                    <a:pt x="586876" y="6791"/>
                    <a:pt x="590540" y="0"/>
                    <a:pt x="590540" y="0"/>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7" name="Google Shape;52;p27">
              <a:extLst>
                <a:ext uri="{FF2B5EF4-FFF2-40B4-BE49-F238E27FC236}">
                  <a16:creationId xmlns:a16="http://schemas.microsoft.com/office/drawing/2014/main" id="{300B49C2-4343-40E9-93C9-27DACDC04149}"/>
                </a:ext>
              </a:extLst>
            </p:cNvPr>
            <p:cNvSpPr/>
            <p:nvPr/>
          </p:nvSpPr>
          <p:spPr>
            <a:xfrm rot="10800000" flipH="1">
              <a:off x="10342391" y="5715000"/>
              <a:ext cx="586846" cy="609685"/>
            </a:xfrm>
            <a:custGeom>
              <a:avLst/>
              <a:gdLst/>
              <a:ahLst/>
              <a:cxnLst/>
              <a:rect l="l" t="t" r="r" b="b"/>
              <a:pathLst>
                <a:path w="585586" h="608375" extrusionOk="0">
                  <a:moveTo>
                    <a:pt x="252617" y="479831"/>
                  </a:moveTo>
                  <a:lnTo>
                    <a:pt x="261886" y="483766"/>
                  </a:lnTo>
                  <a:cubicBezTo>
                    <a:pt x="264445" y="486320"/>
                    <a:pt x="265725" y="489696"/>
                    <a:pt x="265725" y="493071"/>
                  </a:cubicBezTo>
                  <a:lnTo>
                    <a:pt x="261888" y="502371"/>
                  </a:lnTo>
                  <a:lnTo>
                    <a:pt x="250824" y="513294"/>
                  </a:lnTo>
                  <a:lnTo>
                    <a:pt x="250825" y="513295"/>
                  </a:lnTo>
                  <a:lnTo>
                    <a:pt x="250796" y="513324"/>
                  </a:lnTo>
                  <a:lnTo>
                    <a:pt x="235320" y="491550"/>
                  </a:lnTo>
                  <a:lnTo>
                    <a:pt x="235350" y="491520"/>
                  </a:lnTo>
                  <a:lnTo>
                    <a:pt x="235362" y="491537"/>
                  </a:lnTo>
                  <a:lnTo>
                    <a:pt x="243276" y="483637"/>
                  </a:lnTo>
                  <a:close/>
                  <a:moveTo>
                    <a:pt x="134866" y="417276"/>
                  </a:moveTo>
                  <a:cubicBezTo>
                    <a:pt x="142293" y="416790"/>
                    <a:pt x="148502" y="422139"/>
                    <a:pt x="149111" y="429433"/>
                  </a:cubicBezTo>
                  <a:lnTo>
                    <a:pt x="160069" y="565949"/>
                  </a:lnTo>
                  <a:lnTo>
                    <a:pt x="235312" y="491552"/>
                  </a:lnTo>
                  <a:lnTo>
                    <a:pt x="250774" y="513312"/>
                  </a:lnTo>
                  <a:lnTo>
                    <a:pt x="158486" y="604607"/>
                  </a:lnTo>
                  <a:cubicBezTo>
                    <a:pt x="156051" y="607038"/>
                    <a:pt x="152642" y="608375"/>
                    <a:pt x="149233" y="608375"/>
                  </a:cubicBezTo>
                  <a:cubicBezTo>
                    <a:pt x="147650" y="608375"/>
                    <a:pt x="146189" y="608132"/>
                    <a:pt x="144606" y="607524"/>
                  </a:cubicBezTo>
                  <a:cubicBezTo>
                    <a:pt x="139858" y="605822"/>
                    <a:pt x="136449" y="601324"/>
                    <a:pt x="136084" y="596219"/>
                  </a:cubicBezTo>
                  <a:lnTo>
                    <a:pt x="122813" y="431499"/>
                  </a:lnTo>
                  <a:cubicBezTo>
                    <a:pt x="122204" y="424205"/>
                    <a:pt x="127683" y="417884"/>
                    <a:pt x="134866" y="417276"/>
                  </a:cubicBezTo>
                  <a:close/>
                  <a:moveTo>
                    <a:pt x="352706" y="225563"/>
                  </a:moveTo>
                  <a:cubicBezTo>
                    <a:pt x="357820" y="222524"/>
                    <a:pt x="364273" y="223253"/>
                    <a:pt x="368535" y="227387"/>
                  </a:cubicBezTo>
                  <a:cubicBezTo>
                    <a:pt x="372796" y="231398"/>
                    <a:pt x="373770" y="237841"/>
                    <a:pt x="371091" y="243069"/>
                  </a:cubicBezTo>
                  <a:lnTo>
                    <a:pt x="272226" y="430890"/>
                  </a:lnTo>
                  <a:cubicBezTo>
                    <a:pt x="269791" y="435266"/>
                    <a:pt x="265165" y="437819"/>
                    <a:pt x="260538" y="437819"/>
                  </a:cubicBezTo>
                  <a:cubicBezTo>
                    <a:pt x="258468" y="437819"/>
                    <a:pt x="256276" y="437333"/>
                    <a:pt x="254328" y="436360"/>
                  </a:cubicBezTo>
                  <a:cubicBezTo>
                    <a:pt x="247875" y="432956"/>
                    <a:pt x="245440" y="425054"/>
                    <a:pt x="248849" y="418490"/>
                  </a:cubicBezTo>
                  <a:lnTo>
                    <a:pt x="326286" y="271515"/>
                  </a:lnTo>
                  <a:lnTo>
                    <a:pt x="168856" y="363420"/>
                  </a:lnTo>
                  <a:cubicBezTo>
                    <a:pt x="162647" y="367067"/>
                    <a:pt x="154489" y="365000"/>
                    <a:pt x="150837" y="358679"/>
                  </a:cubicBezTo>
                  <a:cubicBezTo>
                    <a:pt x="147184" y="352357"/>
                    <a:pt x="149254" y="344334"/>
                    <a:pt x="155585" y="340687"/>
                  </a:cubicBezTo>
                  <a:close/>
                  <a:moveTo>
                    <a:pt x="566404" y="1455"/>
                  </a:moveTo>
                  <a:cubicBezTo>
                    <a:pt x="571395" y="-1098"/>
                    <a:pt x="577483" y="-247"/>
                    <a:pt x="581501" y="3642"/>
                  </a:cubicBezTo>
                  <a:cubicBezTo>
                    <a:pt x="585519" y="7532"/>
                    <a:pt x="586736" y="13488"/>
                    <a:pt x="584423" y="18593"/>
                  </a:cubicBezTo>
                  <a:lnTo>
                    <a:pt x="329475" y="589748"/>
                  </a:lnTo>
                  <a:cubicBezTo>
                    <a:pt x="327649" y="594124"/>
                    <a:pt x="323510" y="597041"/>
                    <a:pt x="318761" y="597527"/>
                  </a:cubicBezTo>
                  <a:cubicBezTo>
                    <a:pt x="318274" y="597527"/>
                    <a:pt x="317909" y="597649"/>
                    <a:pt x="317422" y="597649"/>
                  </a:cubicBezTo>
                  <a:cubicBezTo>
                    <a:pt x="313161" y="597649"/>
                    <a:pt x="309143" y="595583"/>
                    <a:pt x="306708" y="592058"/>
                  </a:cubicBezTo>
                  <a:lnTo>
                    <a:pt x="250825" y="513295"/>
                  </a:lnTo>
                  <a:lnTo>
                    <a:pt x="261886" y="502376"/>
                  </a:lnTo>
                  <a:lnTo>
                    <a:pt x="261888" y="502371"/>
                  </a:lnTo>
                  <a:lnTo>
                    <a:pt x="261904" y="502355"/>
                  </a:lnTo>
                  <a:cubicBezTo>
                    <a:pt x="267017" y="497250"/>
                    <a:pt x="267017" y="488985"/>
                    <a:pt x="261904" y="483758"/>
                  </a:cubicBezTo>
                  <a:cubicBezTo>
                    <a:pt x="259347" y="481145"/>
                    <a:pt x="255999" y="479838"/>
                    <a:pt x="252635" y="479823"/>
                  </a:cubicBezTo>
                  <a:lnTo>
                    <a:pt x="252617" y="479831"/>
                  </a:lnTo>
                  <a:lnTo>
                    <a:pt x="252609" y="479827"/>
                  </a:lnTo>
                  <a:cubicBezTo>
                    <a:pt x="249243" y="479812"/>
                    <a:pt x="245861" y="481090"/>
                    <a:pt x="243241" y="483644"/>
                  </a:cubicBezTo>
                  <a:lnTo>
                    <a:pt x="235350" y="491520"/>
                  </a:lnTo>
                  <a:lnTo>
                    <a:pt x="205898" y="449968"/>
                  </a:lnTo>
                  <a:cubicBezTo>
                    <a:pt x="201637" y="444012"/>
                    <a:pt x="202976" y="435868"/>
                    <a:pt x="208942" y="431614"/>
                  </a:cubicBezTo>
                  <a:cubicBezTo>
                    <a:pt x="214908" y="427360"/>
                    <a:pt x="223187" y="428818"/>
                    <a:pt x="227326" y="434774"/>
                  </a:cubicBezTo>
                  <a:lnTo>
                    <a:pt x="314865" y="557903"/>
                  </a:lnTo>
                  <a:lnTo>
                    <a:pt x="545341" y="41565"/>
                  </a:lnTo>
                  <a:lnTo>
                    <a:pt x="39707" y="296209"/>
                  </a:lnTo>
                  <a:lnTo>
                    <a:pt x="175947" y="383116"/>
                  </a:lnTo>
                  <a:cubicBezTo>
                    <a:pt x="182156" y="387006"/>
                    <a:pt x="183983" y="395149"/>
                    <a:pt x="179965" y="401348"/>
                  </a:cubicBezTo>
                  <a:cubicBezTo>
                    <a:pt x="176069" y="407426"/>
                    <a:pt x="167912" y="409249"/>
                    <a:pt x="161824" y="405360"/>
                  </a:cubicBezTo>
                  <a:lnTo>
                    <a:pt x="6104" y="305933"/>
                  </a:lnTo>
                  <a:cubicBezTo>
                    <a:pt x="2086" y="303381"/>
                    <a:pt x="-227" y="298883"/>
                    <a:pt x="17" y="294143"/>
                  </a:cubicBezTo>
                  <a:cubicBezTo>
                    <a:pt x="260" y="289524"/>
                    <a:pt x="2939" y="285270"/>
                    <a:pt x="7200" y="283082"/>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28" name="Google Shape;53;p27">
              <a:extLst>
                <a:ext uri="{FF2B5EF4-FFF2-40B4-BE49-F238E27FC236}">
                  <a16:creationId xmlns:a16="http://schemas.microsoft.com/office/drawing/2014/main" id="{6716515D-C499-461E-8779-306B24A2BBE4}"/>
                </a:ext>
              </a:extLst>
            </p:cNvPr>
            <p:cNvSpPr/>
            <p:nvPr/>
          </p:nvSpPr>
          <p:spPr>
            <a:xfrm rot="10800000" flipH="1">
              <a:off x="8813215" y="5105780"/>
              <a:ext cx="588447" cy="609685"/>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chemeClr val="lt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grpSp>
      <p:grpSp>
        <p:nvGrpSpPr>
          <p:cNvPr id="51" name="Google Shape;60;p27">
            <a:extLst>
              <a:ext uri="{FF2B5EF4-FFF2-40B4-BE49-F238E27FC236}">
                <a16:creationId xmlns:a16="http://schemas.microsoft.com/office/drawing/2014/main" id="{78EFEECD-B29F-423E-A0BC-A884ABFA9F17}"/>
              </a:ext>
            </a:extLst>
          </p:cNvPr>
          <p:cNvGrpSpPr/>
          <p:nvPr/>
        </p:nvGrpSpPr>
        <p:grpSpPr>
          <a:xfrm flipV="1">
            <a:off x="-1394282" y="-936230"/>
            <a:ext cx="14769137" cy="2606178"/>
            <a:chOff x="-1081536" y="5105780"/>
            <a:chExt cx="14769137" cy="2606178"/>
          </a:xfrm>
        </p:grpSpPr>
        <p:sp>
          <p:nvSpPr>
            <p:cNvPr id="52" name="Google Shape;61;p27">
              <a:extLst>
                <a:ext uri="{FF2B5EF4-FFF2-40B4-BE49-F238E27FC236}">
                  <a16:creationId xmlns:a16="http://schemas.microsoft.com/office/drawing/2014/main" id="{68414425-DC64-46BB-8848-77B1DAB59D35}"/>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3" name="Google Shape;62;p27">
              <a:extLst>
                <a:ext uri="{FF2B5EF4-FFF2-40B4-BE49-F238E27FC236}">
                  <a16:creationId xmlns:a16="http://schemas.microsoft.com/office/drawing/2014/main" id="{ADC8120A-5067-41AB-AEFE-152E790DB2A9}"/>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4" name="Google Shape;63;p27">
              <a:extLst>
                <a:ext uri="{FF2B5EF4-FFF2-40B4-BE49-F238E27FC236}">
                  <a16:creationId xmlns:a16="http://schemas.microsoft.com/office/drawing/2014/main" id="{614B4286-08E4-4FA0-93EF-804F9303369B}"/>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5" name="Google Shape;64;p27">
              <a:extLst>
                <a:ext uri="{FF2B5EF4-FFF2-40B4-BE49-F238E27FC236}">
                  <a16:creationId xmlns:a16="http://schemas.microsoft.com/office/drawing/2014/main" id="{2AA835DC-7CC9-40C5-A0CD-14668A4CCDF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6" name="Google Shape;65;p27">
              <a:extLst>
                <a:ext uri="{FF2B5EF4-FFF2-40B4-BE49-F238E27FC236}">
                  <a16:creationId xmlns:a16="http://schemas.microsoft.com/office/drawing/2014/main" id="{E9C4BA50-CD85-42B5-8B2D-5758A31B181F}"/>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7" name="Google Shape;66;p27">
              <a:extLst>
                <a:ext uri="{FF2B5EF4-FFF2-40B4-BE49-F238E27FC236}">
                  <a16:creationId xmlns:a16="http://schemas.microsoft.com/office/drawing/2014/main" id="{1C5C08C0-3FFA-4F34-AE0A-DD37631F6EC9}"/>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8" name="Google Shape;67;p27">
              <a:extLst>
                <a:ext uri="{FF2B5EF4-FFF2-40B4-BE49-F238E27FC236}">
                  <a16:creationId xmlns:a16="http://schemas.microsoft.com/office/drawing/2014/main" id="{1870734B-1CAC-4BFC-A550-FD35811BAAC8}"/>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59" name="Google Shape;68;p27">
              <a:extLst>
                <a:ext uri="{FF2B5EF4-FFF2-40B4-BE49-F238E27FC236}">
                  <a16:creationId xmlns:a16="http://schemas.microsoft.com/office/drawing/2014/main" id="{17B5F755-CE64-4477-91B9-6E6ECBB8F40F}"/>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60" name="Google Shape;69;p27">
              <a:extLst>
                <a:ext uri="{FF2B5EF4-FFF2-40B4-BE49-F238E27FC236}">
                  <a16:creationId xmlns:a16="http://schemas.microsoft.com/office/drawing/2014/main" id="{4F5B38C3-0DD5-4346-80F0-51B752D22B24}"/>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grpSp>
      <p:grpSp>
        <p:nvGrpSpPr>
          <p:cNvPr id="29" name="Google Shape;54;p27">
            <a:extLst>
              <a:ext uri="{FF2B5EF4-FFF2-40B4-BE49-F238E27FC236}">
                <a16:creationId xmlns:a16="http://schemas.microsoft.com/office/drawing/2014/main" id="{9FC6FB0F-44EF-43E5-9560-649D42703F23}"/>
              </a:ext>
            </a:extLst>
          </p:cNvPr>
          <p:cNvGrpSpPr/>
          <p:nvPr/>
        </p:nvGrpSpPr>
        <p:grpSpPr>
          <a:xfrm>
            <a:off x="2080199" y="645998"/>
            <a:ext cx="8226780" cy="4855628"/>
            <a:chOff x="3645164" y="1813666"/>
            <a:chExt cx="4766443" cy="2813260"/>
          </a:xfrm>
        </p:grpSpPr>
        <p:sp>
          <p:nvSpPr>
            <p:cNvPr id="30" name="Google Shape;55;p27">
              <a:extLst>
                <a:ext uri="{FF2B5EF4-FFF2-40B4-BE49-F238E27FC236}">
                  <a16:creationId xmlns:a16="http://schemas.microsoft.com/office/drawing/2014/main" id="{F09C869E-513A-462E-A51D-0D992934F496}"/>
                </a:ext>
              </a:extLst>
            </p:cNvPr>
            <p:cNvSpPr/>
            <p:nvPr/>
          </p:nvSpPr>
          <p:spPr>
            <a:xfrm>
              <a:off x="3645164" y="1813666"/>
              <a:ext cx="4766443" cy="2813260"/>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57150" cap="flat" cmpd="sng">
              <a:solidFill>
                <a:srgbClr val="195B5A"/>
              </a:solidFill>
              <a:prstDash val="solid"/>
              <a:round/>
              <a:headEnd type="none" w="sm" len="sm"/>
              <a:tailEnd type="none" w="sm" len="sm"/>
            </a:ln>
            <a:effectLst>
              <a:outerShdw blurRad="203200" dist="38100" dir="5400000" sx="103000" sy="103000" algn="t"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31" name="Google Shape;56;p27">
              <a:extLst>
                <a:ext uri="{FF2B5EF4-FFF2-40B4-BE49-F238E27FC236}">
                  <a16:creationId xmlns:a16="http://schemas.microsoft.com/office/drawing/2014/main" id="{7D18991C-36EE-4E5D-8D35-948E0A6CA284}"/>
                </a:ext>
              </a:extLst>
            </p:cNvPr>
            <p:cNvSpPr/>
            <p:nvPr/>
          </p:nvSpPr>
          <p:spPr>
            <a:xfrm>
              <a:off x="3692837" y="1867866"/>
              <a:ext cx="4677577" cy="2721647"/>
            </a:xfrm>
            <a:custGeom>
              <a:avLst/>
              <a:gdLst/>
              <a:ahLst/>
              <a:cxnLst/>
              <a:rect l="l" t="t" r="r" b="b"/>
              <a:pathLst>
                <a:path w="6546" h="4656" extrusionOk="0">
                  <a:moveTo>
                    <a:pt x="3439" y="4656"/>
                  </a:moveTo>
                  <a:cubicBezTo>
                    <a:pt x="2908" y="4656"/>
                    <a:pt x="2402" y="4450"/>
                    <a:pt x="2023" y="4085"/>
                  </a:cubicBezTo>
                  <a:cubicBezTo>
                    <a:pt x="1840" y="4168"/>
                    <a:pt x="1640" y="4211"/>
                    <a:pt x="1436" y="4211"/>
                  </a:cubicBezTo>
                  <a:cubicBezTo>
                    <a:pt x="644" y="4211"/>
                    <a:pt x="0" y="3567"/>
                    <a:pt x="0" y="2775"/>
                  </a:cubicBezTo>
                  <a:cubicBezTo>
                    <a:pt x="0" y="2170"/>
                    <a:pt x="372" y="1643"/>
                    <a:pt x="925" y="1434"/>
                  </a:cubicBezTo>
                  <a:cubicBezTo>
                    <a:pt x="986" y="633"/>
                    <a:pt x="1658" y="0"/>
                    <a:pt x="2474" y="0"/>
                  </a:cubicBezTo>
                  <a:cubicBezTo>
                    <a:pt x="2949" y="0"/>
                    <a:pt x="3394" y="216"/>
                    <a:pt x="3688" y="584"/>
                  </a:cubicBezTo>
                  <a:lnTo>
                    <a:pt x="3928" y="629"/>
                  </a:lnTo>
                  <a:cubicBezTo>
                    <a:pt x="3933" y="630"/>
                    <a:pt x="3938" y="631"/>
                    <a:pt x="3943" y="632"/>
                  </a:cubicBezTo>
                  <a:cubicBezTo>
                    <a:pt x="4316" y="727"/>
                    <a:pt x="4648" y="920"/>
                    <a:pt x="4911" y="1196"/>
                  </a:cubicBezTo>
                  <a:cubicBezTo>
                    <a:pt x="4979" y="1186"/>
                    <a:pt x="5047" y="1181"/>
                    <a:pt x="5115" y="1181"/>
                  </a:cubicBezTo>
                  <a:cubicBezTo>
                    <a:pt x="5904" y="1181"/>
                    <a:pt x="6546" y="1823"/>
                    <a:pt x="6546" y="2612"/>
                  </a:cubicBezTo>
                  <a:cubicBezTo>
                    <a:pt x="6546" y="3401"/>
                    <a:pt x="5904" y="4043"/>
                    <a:pt x="5115" y="4043"/>
                  </a:cubicBezTo>
                  <a:cubicBezTo>
                    <a:pt x="5047" y="4043"/>
                    <a:pt x="4979" y="4038"/>
                    <a:pt x="4911" y="4028"/>
                  </a:cubicBezTo>
                  <a:cubicBezTo>
                    <a:pt x="4527" y="4429"/>
                    <a:pt x="3998" y="4656"/>
                    <a:pt x="3439" y="4656"/>
                  </a:cubicBezTo>
                  <a:close/>
                </a:path>
              </a:pathLst>
            </a:custGeom>
            <a:solidFill>
              <a:schemeClr val="lt1"/>
            </a:solidFill>
            <a:ln w="28575" cap="flat" cmpd="sng">
              <a:solidFill>
                <a:srgbClr val="195B5A"/>
              </a:solidFill>
              <a:prstDash val="dot"/>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lang="en-US" sz="1800">
                <a:solidFill>
                  <a:schemeClr val="dk1"/>
                </a:solidFill>
                <a:latin typeface="Times New Roman" pitchFamily="18" charset="0"/>
                <a:ea typeface="Arial"/>
                <a:cs typeface="Times New Roman" pitchFamily="18" charset="0"/>
                <a:sym typeface="Arial"/>
              </a:endParaRPr>
            </a:p>
          </p:txBody>
        </p:sp>
      </p:grpSp>
      <p:pic>
        <p:nvPicPr>
          <p:cNvPr id="33" name="Google Shape;59;p27">
            <a:extLst>
              <a:ext uri="{FF2B5EF4-FFF2-40B4-BE49-F238E27FC236}">
                <a16:creationId xmlns:a16="http://schemas.microsoft.com/office/drawing/2014/main" id="{EB6DFAA8-D145-4A07-A46E-C716BEEBD15D}"/>
              </a:ext>
            </a:extLst>
          </p:cNvPr>
          <p:cNvPicPr preferRelativeResize="0"/>
          <p:nvPr/>
        </p:nvPicPr>
        <p:blipFill rotWithShape="1">
          <a:blip r:embed="rId2">
            <a:alphaModFix/>
          </a:blip>
          <a:srcRect/>
          <a:stretch/>
        </p:blipFill>
        <p:spPr>
          <a:xfrm rot="505190" flipH="1">
            <a:off x="5222248" y="3919566"/>
            <a:ext cx="7942083" cy="5113109"/>
          </a:xfrm>
          <a:prstGeom prst="rect">
            <a:avLst/>
          </a:prstGeom>
          <a:noFill/>
          <a:ln>
            <a:noFill/>
          </a:ln>
        </p:spPr>
      </p:pic>
      <p:grpSp>
        <p:nvGrpSpPr>
          <p:cNvPr id="34" name="Google Shape;60;p27">
            <a:extLst>
              <a:ext uri="{FF2B5EF4-FFF2-40B4-BE49-F238E27FC236}">
                <a16:creationId xmlns:a16="http://schemas.microsoft.com/office/drawing/2014/main" id="{7F0BE69E-BAE0-407A-98ED-6161989AB80F}"/>
              </a:ext>
            </a:extLst>
          </p:cNvPr>
          <p:cNvGrpSpPr/>
          <p:nvPr/>
        </p:nvGrpSpPr>
        <p:grpSpPr>
          <a:xfrm>
            <a:off x="-1081536" y="5105780"/>
            <a:ext cx="14769137" cy="2606178"/>
            <a:chOff x="-1081536" y="5105780"/>
            <a:chExt cx="14769137" cy="2606178"/>
          </a:xfrm>
        </p:grpSpPr>
        <p:sp>
          <p:nvSpPr>
            <p:cNvPr id="35" name="Google Shape;61;p27">
              <a:extLst>
                <a:ext uri="{FF2B5EF4-FFF2-40B4-BE49-F238E27FC236}">
                  <a16:creationId xmlns:a16="http://schemas.microsoft.com/office/drawing/2014/main" id="{04C91338-2EB6-4A5A-BE1A-B1190EC4AF4D}"/>
                </a:ext>
              </a:extLst>
            </p:cNvPr>
            <p:cNvSpPr/>
            <p:nvPr/>
          </p:nvSpPr>
          <p:spPr>
            <a:xfrm rot="1722132">
              <a:off x="-852871"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36" name="Google Shape;62;p27">
              <a:extLst>
                <a:ext uri="{FF2B5EF4-FFF2-40B4-BE49-F238E27FC236}">
                  <a16:creationId xmlns:a16="http://schemas.microsoft.com/office/drawing/2014/main" id="{BC008E3C-356D-4F79-95F9-01C1EE32E0B6}"/>
                </a:ext>
              </a:extLst>
            </p:cNvPr>
            <p:cNvSpPr/>
            <p:nvPr/>
          </p:nvSpPr>
          <p:spPr>
            <a:xfrm rot="368066">
              <a:off x="1163030" y="6244721"/>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37" name="Google Shape;63;p27">
              <a:extLst>
                <a:ext uri="{FF2B5EF4-FFF2-40B4-BE49-F238E27FC236}">
                  <a16:creationId xmlns:a16="http://schemas.microsoft.com/office/drawing/2014/main" id="{004D6740-46DF-44D4-B2D4-7BE6BF2D58C1}"/>
                </a:ext>
              </a:extLst>
            </p:cNvPr>
            <p:cNvSpPr/>
            <p:nvPr/>
          </p:nvSpPr>
          <p:spPr>
            <a:xfrm rot="368066">
              <a:off x="2627308" y="636574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38" name="Google Shape;64;p27">
              <a:extLst>
                <a:ext uri="{FF2B5EF4-FFF2-40B4-BE49-F238E27FC236}">
                  <a16:creationId xmlns:a16="http://schemas.microsoft.com/office/drawing/2014/main" id="{5B35C8A8-7AEA-4FF4-898A-85203D457E45}"/>
                </a:ext>
              </a:extLst>
            </p:cNvPr>
            <p:cNvSpPr/>
            <p:nvPr/>
          </p:nvSpPr>
          <p:spPr>
            <a:xfrm rot="368066">
              <a:off x="4131914" y="6303265"/>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39" name="Google Shape;65;p27">
              <a:extLst>
                <a:ext uri="{FF2B5EF4-FFF2-40B4-BE49-F238E27FC236}">
                  <a16:creationId xmlns:a16="http://schemas.microsoft.com/office/drawing/2014/main" id="{9CFA65A7-3989-4BC8-B659-820E07625190}"/>
                </a:ext>
              </a:extLst>
            </p:cNvPr>
            <p:cNvSpPr/>
            <p:nvPr/>
          </p:nvSpPr>
          <p:spPr>
            <a:xfrm rot="368066">
              <a:off x="5594920" y="6303264"/>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40" name="Google Shape;66;p27">
              <a:extLst>
                <a:ext uri="{FF2B5EF4-FFF2-40B4-BE49-F238E27FC236}">
                  <a16:creationId xmlns:a16="http://schemas.microsoft.com/office/drawing/2014/main" id="{0619622C-3AC0-4128-85C3-55E551EF0A70}"/>
                </a:ext>
              </a:extLst>
            </p:cNvPr>
            <p:cNvSpPr/>
            <p:nvPr/>
          </p:nvSpPr>
          <p:spPr>
            <a:xfrm rot="368066">
              <a:off x="7007766" y="6384897"/>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41" name="Google Shape;67;p27">
              <a:extLst>
                <a:ext uri="{FF2B5EF4-FFF2-40B4-BE49-F238E27FC236}">
                  <a16:creationId xmlns:a16="http://schemas.microsoft.com/office/drawing/2014/main" id="{3BA53432-3836-4E83-99A7-0D0558A97AC2}"/>
                </a:ext>
              </a:extLst>
            </p:cNvPr>
            <p:cNvSpPr/>
            <p:nvPr/>
          </p:nvSpPr>
          <p:spPr>
            <a:xfrm rot="368066">
              <a:off x="8441624" y="6368436"/>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42" name="Google Shape;68;p27">
              <a:extLst>
                <a:ext uri="{FF2B5EF4-FFF2-40B4-BE49-F238E27FC236}">
                  <a16:creationId xmlns:a16="http://schemas.microsoft.com/office/drawing/2014/main" id="{91F27375-B441-42D9-8624-348246F9ACBD}"/>
                </a:ext>
              </a:extLst>
            </p:cNvPr>
            <p:cNvSpPr/>
            <p:nvPr/>
          </p:nvSpPr>
          <p:spPr>
            <a:xfrm rot="368066">
              <a:off x="9843830" y="6335790"/>
              <a:ext cx="1802403" cy="1144094"/>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43" name="Google Shape;69;p27">
              <a:extLst>
                <a:ext uri="{FF2B5EF4-FFF2-40B4-BE49-F238E27FC236}">
                  <a16:creationId xmlns:a16="http://schemas.microsoft.com/office/drawing/2014/main" id="{55AF28F5-DB1E-4FB3-B70E-71954A1DAA51}"/>
                </a:ext>
              </a:extLst>
            </p:cNvPr>
            <p:cNvSpPr/>
            <p:nvPr/>
          </p:nvSpPr>
          <p:spPr>
            <a:xfrm rot="-1722132" flipH="1">
              <a:off x="10945802" y="5611250"/>
              <a:ext cx="2513134" cy="1595238"/>
            </a:xfrm>
            <a:custGeom>
              <a:avLst/>
              <a:gdLst/>
              <a:ahLst/>
              <a:cxnLst/>
              <a:rect l="l" t="t" r="r" b="b"/>
              <a:pathLst>
                <a:path w="738" h="469" extrusionOk="0">
                  <a:moveTo>
                    <a:pt x="703" y="179"/>
                  </a:moveTo>
                  <a:lnTo>
                    <a:pt x="703" y="179"/>
                  </a:lnTo>
                  <a:cubicBezTo>
                    <a:pt x="680" y="98"/>
                    <a:pt x="629" y="56"/>
                    <a:pt x="555" y="56"/>
                  </a:cubicBezTo>
                  <a:cubicBezTo>
                    <a:pt x="531" y="56"/>
                    <a:pt x="509" y="61"/>
                    <a:pt x="489" y="71"/>
                  </a:cubicBezTo>
                  <a:cubicBezTo>
                    <a:pt x="455" y="28"/>
                    <a:pt x="401" y="0"/>
                    <a:pt x="341" y="0"/>
                  </a:cubicBezTo>
                  <a:cubicBezTo>
                    <a:pt x="275" y="0"/>
                    <a:pt x="216" y="34"/>
                    <a:pt x="182" y="86"/>
                  </a:cubicBezTo>
                  <a:cubicBezTo>
                    <a:pt x="182" y="86"/>
                    <a:pt x="181" y="86"/>
                    <a:pt x="181" y="86"/>
                  </a:cubicBezTo>
                  <a:cubicBezTo>
                    <a:pt x="124" y="86"/>
                    <a:pt x="77" y="132"/>
                    <a:pt x="77" y="189"/>
                  </a:cubicBezTo>
                  <a:cubicBezTo>
                    <a:pt x="77" y="197"/>
                    <a:pt x="78" y="204"/>
                    <a:pt x="79" y="211"/>
                  </a:cubicBezTo>
                  <a:cubicBezTo>
                    <a:pt x="34" y="222"/>
                    <a:pt x="0" y="262"/>
                    <a:pt x="0" y="311"/>
                  </a:cubicBezTo>
                  <a:cubicBezTo>
                    <a:pt x="0" y="321"/>
                    <a:pt x="2" y="330"/>
                    <a:pt x="4" y="339"/>
                  </a:cubicBezTo>
                  <a:cubicBezTo>
                    <a:pt x="4" y="339"/>
                    <a:pt x="4" y="340"/>
                    <a:pt x="4" y="341"/>
                  </a:cubicBezTo>
                  <a:cubicBezTo>
                    <a:pt x="25" y="469"/>
                    <a:pt x="272" y="465"/>
                    <a:pt x="353" y="463"/>
                  </a:cubicBezTo>
                  <a:cubicBezTo>
                    <a:pt x="442" y="462"/>
                    <a:pt x="651" y="447"/>
                    <a:pt x="705" y="336"/>
                  </a:cubicBezTo>
                  <a:cubicBezTo>
                    <a:pt x="738" y="268"/>
                    <a:pt x="703" y="179"/>
                    <a:pt x="703" y="179"/>
                  </a:cubicBezTo>
                  <a:close/>
                </a:path>
              </a:pathLst>
            </a:custGeom>
            <a:solidFill>
              <a:schemeClr val="lt1"/>
            </a:solidFill>
            <a:ln>
              <a:noFill/>
            </a:ln>
            <a:effectLst>
              <a:outerShdw blurRad="50800" dist="38100" dir="16200000" rotWithShape="0">
                <a:srgbClr val="000000">
                  <a:alpha val="40000"/>
                </a:srgbClr>
              </a:outerShdw>
            </a:effectLst>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grpSp>
      <p:sp>
        <p:nvSpPr>
          <p:cNvPr id="44" name="Google Shape;57;p27">
            <a:extLst>
              <a:ext uri="{FF2B5EF4-FFF2-40B4-BE49-F238E27FC236}">
                <a16:creationId xmlns:a16="http://schemas.microsoft.com/office/drawing/2014/main" id="{CB041213-4FFF-440C-AE5D-C41B55DE023D}"/>
              </a:ext>
            </a:extLst>
          </p:cNvPr>
          <p:cNvSpPr/>
          <p:nvPr/>
        </p:nvSpPr>
        <p:spPr>
          <a:xfrm rot="790632" flipH="1">
            <a:off x="9112426" y="1698177"/>
            <a:ext cx="578472" cy="599350"/>
          </a:xfrm>
          <a:custGeom>
            <a:avLst/>
            <a:gdLst/>
            <a:ahLst/>
            <a:cxnLst/>
            <a:rect l="l" t="t" r="r" b="b"/>
            <a:pathLst>
              <a:path w="584535" h="605631" extrusionOk="0">
                <a:moveTo>
                  <a:pt x="231093" y="221335"/>
                </a:moveTo>
                <a:cubicBezTo>
                  <a:pt x="242097" y="238966"/>
                  <a:pt x="254867" y="255784"/>
                  <a:pt x="258806" y="260395"/>
                </a:cubicBezTo>
                <a:cubicBezTo>
                  <a:pt x="265191" y="267990"/>
                  <a:pt x="261251" y="275313"/>
                  <a:pt x="261251" y="275313"/>
                </a:cubicBezTo>
                <a:cubicBezTo>
                  <a:pt x="261251" y="275313"/>
                  <a:pt x="272255" y="292673"/>
                  <a:pt x="256497" y="307185"/>
                </a:cubicBezTo>
                <a:cubicBezTo>
                  <a:pt x="256497" y="307185"/>
                  <a:pt x="245901" y="282366"/>
                  <a:pt x="196181" y="302845"/>
                </a:cubicBezTo>
                <a:cubicBezTo>
                  <a:pt x="146461" y="323324"/>
                  <a:pt x="162355" y="350313"/>
                  <a:pt x="162355" y="350313"/>
                </a:cubicBezTo>
                <a:cubicBezTo>
                  <a:pt x="162355" y="350313"/>
                  <a:pt x="144016" y="349635"/>
                  <a:pt x="138174" y="337700"/>
                </a:cubicBezTo>
                <a:cubicBezTo>
                  <a:pt x="138174" y="337700"/>
                  <a:pt x="135457" y="333360"/>
                  <a:pt x="130974" y="332411"/>
                </a:cubicBezTo>
                <a:cubicBezTo>
                  <a:pt x="126355" y="331461"/>
                  <a:pt x="121465" y="324273"/>
                  <a:pt x="119563" y="318984"/>
                </a:cubicBezTo>
                <a:cubicBezTo>
                  <a:pt x="118205" y="315187"/>
                  <a:pt x="113042" y="293487"/>
                  <a:pt x="108967" y="278704"/>
                </a:cubicBezTo>
                <a:cubicBezTo>
                  <a:pt x="120378" y="262565"/>
                  <a:pt x="134235" y="249409"/>
                  <a:pt x="150808" y="239644"/>
                </a:cubicBezTo>
                <a:cubicBezTo>
                  <a:pt x="174445" y="225675"/>
                  <a:pt x="201615" y="219979"/>
                  <a:pt x="231093" y="221335"/>
                </a:cubicBezTo>
                <a:close/>
                <a:moveTo>
                  <a:pt x="562095" y="196204"/>
                </a:moveTo>
                <a:cubicBezTo>
                  <a:pt x="563031" y="195263"/>
                  <a:pt x="568610" y="204698"/>
                  <a:pt x="571666" y="213752"/>
                </a:cubicBezTo>
                <a:cubicBezTo>
                  <a:pt x="584300" y="252274"/>
                  <a:pt x="576285" y="284013"/>
                  <a:pt x="545718" y="311413"/>
                </a:cubicBezTo>
                <a:cubicBezTo>
                  <a:pt x="527650" y="327689"/>
                  <a:pt x="473309" y="352783"/>
                  <a:pt x="515287" y="379911"/>
                </a:cubicBezTo>
                <a:cubicBezTo>
                  <a:pt x="531454" y="390491"/>
                  <a:pt x="551832" y="396187"/>
                  <a:pt x="567047" y="408124"/>
                </a:cubicBezTo>
                <a:cubicBezTo>
                  <a:pt x="633479" y="459938"/>
                  <a:pt x="492872" y="508361"/>
                  <a:pt x="441655" y="529928"/>
                </a:cubicBezTo>
                <a:cubicBezTo>
                  <a:pt x="481868" y="548646"/>
                  <a:pt x="531046" y="541322"/>
                  <a:pt x="564738" y="575503"/>
                </a:cubicBezTo>
                <a:cubicBezTo>
                  <a:pt x="569764" y="580793"/>
                  <a:pt x="569628" y="590695"/>
                  <a:pt x="561885" y="592322"/>
                </a:cubicBezTo>
                <a:cubicBezTo>
                  <a:pt x="486079" y="608328"/>
                  <a:pt x="455241" y="609006"/>
                  <a:pt x="376582" y="599104"/>
                </a:cubicBezTo>
                <a:cubicBezTo>
                  <a:pt x="341260" y="594628"/>
                  <a:pt x="327947" y="578623"/>
                  <a:pt x="340581" y="579708"/>
                </a:cubicBezTo>
                <a:cubicBezTo>
                  <a:pt x="340989" y="579708"/>
                  <a:pt x="341396" y="579843"/>
                  <a:pt x="341804" y="579843"/>
                </a:cubicBezTo>
                <a:lnTo>
                  <a:pt x="285425" y="452749"/>
                </a:lnTo>
                <a:cubicBezTo>
                  <a:pt x="288278" y="448680"/>
                  <a:pt x="288414" y="442034"/>
                  <a:pt x="285425" y="435659"/>
                </a:cubicBezTo>
                <a:cubicBezTo>
                  <a:pt x="281485" y="427249"/>
                  <a:pt x="273606" y="422637"/>
                  <a:pt x="267764" y="425350"/>
                </a:cubicBezTo>
                <a:cubicBezTo>
                  <a:pt x="261923" y="428063"/>
                  <a:pt x="260428" y="437151"/>
                  <a:pt x="264232" y="445560"/>
                </a:cubicBezTo>
                <a:cubicBezTo>
                  <a:pt x="266949" y="451257"/>
                  <a:pt x="271568" y="455191"/>
                  <a:pt x="276051" y="456276"/>
                </a:cubicBezTo>
                <a:lnTo>
                  <a:pt x="335147" y="588389"/>
                </a:lnTo>
                <a:cubicBezTo>
                  <a:pt x="335147" y="588389"/>
                  <a:pt x="331207" y="591373"/>
                  <a:pt x="325773" y="583506"/>
                </a:cubicBezTo>
                <a:cubicBezTo>
                  <a:pt x="320203" y="575503"/>
                  <a:pt x="278904" y="524367"/>
                  <a:pt x="228231" y="509853"/>
                </a:cubicBezTo>
                <a:cubicBezTo>
                  <a:pt x="228231" y="509853"/>
                  <a:pt x="219537" y="507276"/>
                  <a:pt x="217635" y="502258"/>
                </a:cubicBezTo>
                <a:lnTo>
                  <a:pt x="163565" y="343017"/>
                </a:lnTo>
                <a:cubicBezTo>
                  <a:pt x="163565" y="343017"/>
                  <a:pt x="161256" y="323485"/>
                  <a:pt x="193181" y="309242"/>
                </a:cubicBezTo>
                <a:cubicBezTo>
                  <a:pt x="223884" y="295678"/>
                  <a:pt x="248745" y="300019"/>
                  <a:pt x="254994" y="310463"/>
                </a:cubicBezTo>
                <a:cubicBezTo>
                  <a:pt x="254994" y="310463"/>
                  <a:pt x="301999" y="410565"/>
                  <a:pt x="340717" y="463736"/>
                </a:cubicBezTo>
                <a:cubicBezTo>
                  <a:pt x="340717" y="463736"/>
                  <a:pt x="344521" y="465906"/>
                  <a:pt x="340717" y="490999"/>
                </a:cubicBezTo>
                <a:cubicBezTo>
                  <a:pt x="336913" y="515957"/>
                  <a:pt x="337728" y="526808"/>
                  <a:pt x="345879" y="576859"/>
                </a:cubicBezTo>
                <a:cubicBezTo>
                  <a:pt x="345879" y="576859"/>
                  <a:pt x="346151" y="578351"/>
                  <a:pt x="345879" y="580250"/>
                </a:cubicBezTo>
                <a:cubicBezTo>
                  <a:pt x="410273" y="586083"/>
                  <a:pt x="475890" y="598290"/>
                  <a:pt x="538382" y="579572"/>
                </a:cubicBezTo>
                <a:cubicBezTo>
                  <a:pt x="502110" y="556242"/>
                  <a:pt x="451165" y="562482"/>
                  <a:pt x="414349" y="536710"/>
                </a:cubicBezTo>
                <a:cubicBezTo>
                  <a:pt x="409323" y="533183"/>
                  <a:pt x="409866" y="524367"/>
                  <a:pt x="414892" y="521111"/>
                </a:cubicBezTo>
                <a:cubicBezTo>
                  <a:pt x="452388" y="497103"/>
                  <a:pt x="504827" y="494526"/>
                  <a:pt x="538654" y="466042"/>
                </a:cubicBezTo>
                <a:cubicBezTo>
                  <a:pt x="586882" y="425214"/>
                  <a:pt x="509038" y="403241"/>
                  <a:pt x="483226" y="376927"/>
                </a:cubicBezTo>
                <a:cubicBezTo>
                  <a:pt x="469913" y="363498"/>
                  <a:pt x="468147" y="348714"/>
                  <a:pt x="480917" y="335150"/>
                </a:cubicBezTo>
                <a:cubicBezTo>
                  <a:pt x="515831" y="298391"/>
                  <a:pt x="584708" y="266923"/>
                  <a:pt x="562972" y="201002"/>
                </a:cubicBezTo>
                <a:cubicBezTo>
                  <a:pt x="561987" y="197984"/>
                  <a:pt x="561783" y="196517"/>
                  <a:pt x="562095" y="196204"/>
                </a:cubicBezTo>
                <a:close/>
                <a:moveTo>
                  <a:pt x="135269" y="1806"/>
                </a:moveTo>
                <a:cubicBezTo>
                  <a:pt x="144268" y="4476"/>
                  <a:pt x="151470" y="10292"/>
                  <a:pt x="155716" y="20464"/>
                </a:cubicBezTo>
                <a:cubicBezTo>
                  <a:pt x="172566" y="61154"/>
                  <a:pt x="201510" y="156641"/>
                  <a:pt x="209391" y="179698"/>
                </a:cubicBezTo>
                <a:cubicBezTo>
                  <a:pt x="212516" y="188786"/>
                  <a:pt x="219039" y="200315"/>
                  <a:pt x="226105" y="211572"/>
                </a:cubicBezTo>
                <a:cubicBezTo>
                  <a:pt x="196754" y="210216"/>
                  <a:pt x="169440" y="215913"/>
                  <a:pt x="145796" y="229747"/>
                </a:cubicBezTo>
                <a:cubicBezTo>
                  <a:pt x="129218" y="239513"/>
                  <a:pt x="115358" y="252805"/>
                  <a:pt x="103943" y="268810"/>
                </a:cubicBezTo>
                <a:cubicBezTo>
                  <a:pt x="102312" y="262842"/>
                  <a:pt x="100818" y="257959"/>
                  <a:pt x="99866" y="255925"/>
                </a:cubicBezTo>
                <a:cubicBezTo>
                  <a:pt x="96741" y="248736"/>
                  <a:pt x="76222" y="206825"/>
                  <a:pt x="52850" y="171560"/>
                </a:cubicBezTo>
                <a:cubicBezTo>
                  <a:pt x="29477" y="136296"/>
                  <a:pt x="5154" y="91672"/>
                  <a:pt x="1349" y="84483"/>
                </a:cubicBezTo>
                <a:cubicBezTo>
                  <a:pt x="-2456" y="77295"/>
                  <a:pt x="-418" y="51117"/>
                  <a:pt x="37087" y="29959"/>
                </a:cubicBezTo>
                <a:cubicBezTo>
                  <a:pt x="65114" y="14090"/>
                  <a:pt x="108275" y="-6205"/>
                  <a:pt x="135269" y="1806"/>
                </a:cubicBezTo>
                <a:close/>
              </a:path>
            </a:pathLst>
          </a:custGeom>
          <a:solidFill>
            <a:srgbClr val="195B5A"/>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pitchFamily="18" charset="0"/>
              <a:ea typeface="Arial"/>
              <a:cs typeface="Times New Roman" pitchFamily="18" charset="0"/>
              <a:sym typeface="Arial"/>
            </a:endParaRPr>
          </a:p>
        </p:txBody>
      </p:sp>
      <p:sp>
        <p:nvSpPr>
          <p:cNvPr id="47" name="矩形 259">
            <a:extLst>
              <a:ext uri="{FF2B5EF4-FFF2-40B4-BE49-F238E27FC236}">
                <a16:creationId xmlns:a16="http://schemas.microsoft.com/office/drawing/2014/main" id="{E7CB0FED-BB9C-46C1-8CA0-7A62B9D1E7E1}"/>
              </a:ext>
            </a:extLst>
          </p:cNvPr>
          <p:cNvSpPr>
            <a:spLocks noChangeArrowheads="1"/>
          </p:cNvSpPr>
          <p:nvPr/>
        </p:nvSpPr>
        <p:spPr bwMode="auto">
          <a:xfrm>
            <a:off x="10369" y="2104068"/>
            <a:ext cx="12192000"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r>
              <a:rPr lang="en-US" sz="8000" b="1" kern="1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reflection blurRad="6350" stA="13000" endPos="88000" dir="5400000" sy="-100000" algn="bl" rotWithShape="0"/>
                </a:effectLst>
                <a:latin typeface="Times New Roman" pitchFamily="18" charset="0"/>
                <a:cs typeface="Times New Roman" pitchFamily="18" charset="0"/>
              </a:rPr>
              <a:t>CHÚC CÁC EM </a:t>
            </a:r>
          </a:p>
          <a:p>
            <a:pPr algn="ctr"/>
            <a:r>
              <a:rPr lang="en-US" sz="8000" b="1" kern="10" dirty="0">
                <a:ln w="9525">
                  <a:solidFill>
                    <a:srgbClr val="000000"/>
                  </a:solidFill>
                  <a:round/>
                  <a:headEnd/>
                  <a:tailEnd/>
                </a:ln>
                <a:solidFill>
                  <a:srgbClr val="FF0000"/>
                </a:solidFill>
                <a:effectLst>
                  <a:outerShdw blurRad="60007" dist="200025" dir="15000000" sy="30000" kx="-1800000" algn="bl" rotWithShape="0">
                    <a:prstClr val="black">
                      <a:alpha val="32000"/>
                    </a:prstClr>
                  </a:outerShdw>
                  <a:reflection blurRad="6350" stA="13000" endPos="88000" dir="5400000" sy="-100000" algn="bl" rotWithShape="0"/>
                </a:effectLst>
                <a:latin typeface="Times New Roman" pitchFamily="18" charset="0"/>
                <a:cs typeface="Times New Roman" pitchFamily="18" charset="0"/>
              </a:rPr>
              <a:t>HỌC TỐT!</a:t>
            </a:r>
            <a:endParaRPr lang="en-US" sz="8000" dirty="0">
              <a:solidFill>
                <a:srgbClr val="FF0000"/>
              </a:solidFill>
              <a:effectLst>
                <a:outerShdw blurRad="60007" dist="200025" dir="15000000" sy="30000" kx="-1800000" algn="bl" rotWithShape="0">
                  <a:prstClr val="black">
                    <a:alpha val="32000"/>
                  </a:prstClr>
                </a:outerShdw>
              </a:effectLst>
              <a:latin typeface="Times New Roman" pitchFamily="18" charset="0"/>
              <a:cs typeface="Times New Roman" pitchFamily="18" charset="0"/>
            </a:endParaRPr>
          </a:p>
        </p:txBody>
      </p:sp>
      <p:pic>
        <p:nvPicPr>
          <p:cNvPr id="49" name="Picture 48">
            <a:extLst>
              <a:ext uri="{FF2B5EF4-FFF2-40B4-BE49-F238E27FC236}">
                <a16:creationId xmlns:a16="http://schemas.microsoft.com/office/drawing/2014/main" id="{BD8A5A63-3B3A-4A84-B730-419E06DFF43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778" r="17778"/>
          <a:stretch/>
        </p:blipFill>
        <p:spPr>
          <a:xfrm flipH="1">
            <a:off x="460042" y="-235371"/>
            <a:ext cx="2183160" cy="3387661"/>
          </a:xfrm>
          <a:prstGeom prst="rect">
            <a:avLst/>
          </a:prstGeom>
        </p:spPr>
      </p:pic>
      <p:pic>
        <p:nvPicPr>
          <p:cNvPr id="61" name="Google Shape;58;p27">
            <a:extLst>
              <a:ext uri="{FF2B5EF4-FFF2-40B4-BE49-F238E27FC236}">
                <a16:creationId xmlns:a16="http://schemas.microsoft.com/office/drawing/2014/main" id="{EC1F47AA-10D5-48E7-A7DF-4066D4005F6A}"/>
              </a:ext>
            </a:extLst>
          </p:cNvPr>
          <p:cNvPicPr preferRelativeResize="0"/>
          <p:nvPr/>
        </p:nvPicPr>
        <p:blipFill rotWithShape="1">
          <a:blip r:embed="rId4">
            <a:alphaModFix/>
          </a:blip>
          <a:srcRect/>
          <a:stretch/>
        </p:blipFill>
        <p:spPr>
          <a:xfrm flipH="1">
            <a:off x="3674642" y="275615"/>
            <a:ext cx="629652" cy="1446311"/>
          </a:xfrm>
          <a:prstGeom prst="rect">
            <a:avLst/>
          </a:prstGeom>
          <a:noFill/>
          <a:ln>
            <a:noFill/>
          </a:ln>
        </p:spPr>
      </p:pic>
    </p:spTree>
    <p:extLst>
      <p:ext uri="{BB962C8B-B14F-4D97-AF65-F5344CB8AC3E}">
        <p14:creationId xmlns:p14="http://schemas.microsoft.com/office/powerpoint/2010/main" val="1317454383"/>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additive="base">
                                        <p:cTn id="7" dur="500"/>
                                        <p:tgtEl>
                                          <p:spTgt spid="34"/>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500"/>
                                        <p:tgtEl>
                                          <p:spTgt spid="33"/>
                                        </p:tgtEl>
                                        <p:attrNameLst>
                                          <p:attrName>ppt_x</p:attrName>
                                        </p:attrNameLst>
                                      </p:cBhvr>
                                      <p:tavLst>
                                        <p:tav tm="0">
                                          <p:val>
                                            <p:strVal val="#ppt_x-1"/>
                                          </p:val>
                                        </p:tav>
                                        <p:tav tm="100000">
                                          <p:val>
                                            <p:strVal val="#ppt_x"/>
                                          </p:val>
                                        </p:tav>
                                      </p:tavLst>
                                    </p:anim>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500"/>
                                        <p:tgtEl>
                                          <p:spTgt spid="29"/>
                                        </p:tgtEl>
                                      </p:cBhvr>
                                    </p:animEffect>
                                  </p:childTnLst>
                                </p:cTn>
                              </p:par>
                            </p:childTnLst>
                          </p:cTn>
                        </p:par>
                        <p:par>
                          <p:cTn id="16" fill="hold">
                            <p:stCondLst>
                              <p:cond delay="1500"/>
                            </p:stCondLst>
                            <p:childTnLst>
                              <p:par>
                                <p:cTn id="17" presetID="2" presetClass="entr" presetSubtype="4" fill="hold" nodeType="after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p:tgtEl>
                                          <p:spTgt spid="51"/>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44"/>
                                        </p:tgtEl>
                                        <p:attrNameLst>
                                          <p:attrName>style.visibility</p:attrName>
                                        </p:attrNameLst>
                                      </p:cBhvr>
                                      <p:to>
                                        <p:strVal val="visible"/>
                                      </p:to>
                                    </p:set>
                                    <p:anim calcmode="lin" valueType="num">
                                      <p:cBhvr additive="base">
                                        <p:cTn id="23" dur="500"/>
                                        <p:tgtEl>
                                          <p:spTgt spid="44"/>
                                        </p:tgtEl>
                                        <p:attrNameLst>
                                          <p:attrName>ppt_y</p:attrName>
                                        </p:attrNameLst>
                                      </p:cBhvr>
                                      <p:tavLst>
                                        <p:tav tm="0">
                                          <p:val>
                                            <p:strVal val="#ppt_y+1"/>
                                          </p:val>
                                        </p:tav>
                                        <p:tav tm="100000">
                                          <p:val>
                                            <p:strVal val="#ppt_y"/>
                                          </p:val>
                                        </p:tav>
                                      </p:tavLst>
                                    </p:anim>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61"/>
                                        </p:tgtEl>
                                        <p:attrNameLst>
                                          <p:attrName>style.visibility</p:attrName>
                                        </p:attrNameLst>
                                      </p:cBhvr>
                                      <p:to>
                                        <p:strVal val="visible"/>
                                      </p:to>
                                    </p:set>
                                    <p:animEffect transition="in" filter="fade">
                                      <p:cBhvr>
                                        <p:cTn id="27" dur="500"/>
                                        <p:tgtEl>
                                          <p:spTgt spid="6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 calcmode="lin" valueType="num">
                                      <p:cBhvr>
                                        <p:cTn id="32" dur="500" fill="hold"/>
                                        <p:tgtEl>
                                          <p:spTgt spid="49"/>
                                        </p:tgtEl>
                                        <p:attrNameLst>
                                          <p:attrName>ppt_w</p:attrName>
                                        </p:attrNameLst>
                                      </p:cBhvr>
                                      <p:tavLst>
                                        <p:tav tm="0">
                                          <p:val>
                                            <p:fltVal val="0"/>
                                          </p:val>
                                        </p:tav>
                                        <p:tav tm="100000">
                                          <p:val>
                                            <p:strVal val="#ppt_w"/>
                                          </p:val>
                                        </p:tav>
                                      </p:tavLst>
                                    </p:anim>
                                    <p:anim calcmode="lin" valueType="num">
                                      <p:cBhvr>
                                        <p:cTn id="33" dur="500" fill="hold"/>
                                        <p:tgtEl>
                                          <p:spTgt spid="49"/>
                                        </p:tgtEl>
                                        <p:attrNameLst>
                                          <p:attrName>ppt_h</p:attrName>
                                        </p:attrNameLst>
                                      </p:cBhvr>
                                      <p:tavLst>
                                        <p:tav tm="0">
                                          <p:val>
                                            <p:fltVal val="0"/>
                                          </p:val>
                                        </p:tav>
                                        <p:tav tm="100000">
                                          <p:val>
                                            <p:strVal val="#ppt_h"/>
                                          </p:val>
                                        </p:tav>
                                      </p:tavLst>
                                    </p:anim>
                                    <p:animEffect transition="in" filter="fade">
                                      <p:cBhvr>
                                        <p:cTn id="34" dur="500"/>
                                        <p:tgtEl>
                                          <p:spTgt spid="49"/>
                                        </p:tgtEl>
                                      </p:cBhvr>
                                    </p:animEffect>
                                  </p:childTnLst>
                                </p:cTn>
                              </p:par>
                              <p:par>
                                <p:cTn id="35" presetID="0" presetClass="path" presetSubtype="0" accel="50000" decel="50000" fill="hold" nodeType="withEffect">
                                  <p:stCondLst>
                                    <p:cond delay="0"/>
                                  </p:stCondLst>
                                  <p:childTnLst>
                                    <p:animMotion origin="layout" path="M -3.54167E-6 -0.00116 L -3.54167E-6 -0.00092 C -0.00781 0.00718 -0.01692 0.01273 -0.02343 0.02384 C -0.0263 0.02824 -0.02552 0.03681 -0.02656 0.04329 C -0.0276 0.04884 -0.02864 0.0544 -0.02968 0.05996 C -0.02708 0.11482 -0.02773 0.17014 -0.02187 0.22431 C -0.02031 0.23935 -0.01354 0.25139 -0.00781 0.26343 C 0.00808 0.29607 0.02058 0.31204 0.04076 0.33287 C 0.05196 0.34468 0.06368 0.35486 0.07526 0.36644 C 0.08477 0.37616 0.0931 0.38982 0.10339 0.39699 C 0.11732 0.40671 0.13256 0.41088 0.14727 0.41644 C 0.18451 0.43056 0.18568 0.42755 0.22396 0.43056 C 0.29558 0.42847 0.36693 0.42963 0.43868 0.42477 C 0.44753 0.42408 0.45625 0.41713 0.46511 0.41366 C 0.475 0.40972 0.48503 0.40648 0.49506 0.40255 C 0.50703 0.39746 0.53217 0.38472 0.54362 0.37755 C 0.56237 0.36528 0.5944 0.3456 0.6125 0.32176 C 0.65951 0.25996 0.66576 0.23982 0.70651 0.16019 C 0.71485 0.14352 0.72422 0.12824 0.73151 0.11019 C 0.74076 0.08681 0.73646 0.09699 0.74414 0.0794 L 0.74414 0.07963 " pathEditMode="relative" rAng="0" ptsTypes="AAAAAAAAAAAAAAAAAAAAA">
                                      <p:cBhvr>
                                        <p:cTn id="36" dur="2000" fill="hold"/>
                                        <p:tgtEl>
                                          <p:spTgt spid="49"/>
                                        </p:tgtEl>
                                        <p:attrNameLst>
                                          <p:attrName>ppt_x</p:attrName>
                                          <p:attrName>ppt_y</p:attrName>
                                        </p:attrNameLst>
                                      </p:cBhvr>
                                      <p:rCtr x="35716" y="21574"/>
                                    </p:animMotion>
                                  </p:childTnLst>
                                </p:cTn>
                              </p:par>
                              <p:par>
                                <p:cTn id="37" presetID="22" presetClass="entr" presetSubtype="8" fill="hold" grpId="0" nodeType="withEffect">
                                  <p:stCondLst>
                                    <p:cond delay="700"/>
                                  </p:stCondLst>
                                  <p:childTnLst>
                                    <p:set>
                                      <p:cBhvr>
                                        <p:cTn id="38" dur="1" fill="hold">
                                          <p:stCondLst>
                                            <p:cond delay="0"/>
                                          </p:stCondLst>
                                        </p:cTn>
                                        <p:tgtEl>
                                          <p:spTgt spid="47"/>
                                        </p:tgtEl>
                                        <p:attrNameLst>
                                          <p:attrName>style.visibility</p:attrName>
                                        </p:attrNameLst>
                                      </p:cBhvr>
                                      <p:to>
                                        <p:strVal val="visible"/>
                                      </p:to>
                                    </p:set>
                                    <p:animEffect transition="in" filter="wipe(left)">
                                      <p:cBhvr>
                                        <p:cTn id="39" dur="1700"/>
                                        <p:tgtEl>
                                          <p:spTgt spid="47"/>
                                        </p:tgtEl>
                                      </p:cBhvr>
                                    </p:animEffect>
                                  </p:childTnLst>
                                </p:cTn>
                              </p:par>
                              <p:par>
                                <p:cTn id="40" presetID="26" presetClass="emph" presetSubtype="0" fill="hold" grpId="1" nodeType="withEffect">
                                  <p:stCondLst>
                                    <p:cond delay="0"/>
                                  </p:stCondLst>
                                  <p:childTnLst>
                                    <p:animEffect transition="out" filter="fade">
                                      <p:cBhvr>
                                        <p:cTn id="41" dur="500" tmFilter="0, 0; .2, .5; .8, .5; 1, 0"/>
                                        <p:tgtEl>
                                          <p:spTgt spid="47"/>
                                        </p:tgtEl>
                                      </p:cBhvr>
                                    </p:animEffect>
                                    <p:animScale>
                                      <p:cBhvr>
                                        <p:cTn id="42" dur="250" autoRev="1" fill="hold"/>
                                        <p:tgtEl>
                                          <p:spTgt spid="4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7"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C74362F-030E-420D-BA87-6C5A5D59D277}"/>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30" y="-584200"/>
            <a:ext cx="3556000" cy="3556000"/>
          </a:xfrm>
          <a:prstGeom prst="rect">
            <a:avLst/>
          </a:prstGeom>
        </p:spPr>
      </p:pic>
      <p:pic>
        <p:nvPicPr>
          <p:cNvPr id="15" name="Picture 14">
            <a:extLst>
              <a:ext uri="{FF2B5EF4-FFF2-40B4-BE49-F238E27FC236}">
                <a16:creationId xmlns:a16="http://schemas.microsoft.com/office/drawing/2014/main" id="{E1BF1BCB-C579-4E88-9BCB-17CCDEAFA3ED}"/>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13900" y="-534613"/>
            <a:ext cx="3556000" cy="3556000"/>
          </a:xfrm>
          <a:prstGeom prst="rect">
            <a:avLst/>
          </a:prstGeom>
        </p:spPr>
      </p:pic>
      <p:sp>
        <p:nvSpPr>
          <p:cNvPr id="2" name="Text Box 10">
            <a:extLst>
              <a:ext uri="{FF2B5EF4-FFF2-40B4-BE49-F238E27FC236}">
                <a16:creationId xmlns:a16="http://schemas.microsoft.com/office/drawing/2014/main" id="{E6578CF7-7920-4A33-A938-954F433AB576}"/>
              </a:ext>
            </a:extLst>
          </p:cNvPr>
          <p:cNvSpPr txBox="1">
            <a:spLocks noChangeArrowheads="1"/>
          </p:cNvSpPr>
          <p:nvPr/>
        </p:nvSpPr>
        <p:spPr bwMode="auto">
          <a:xfrm>
            <a:off x="2133370" y="2875002"/>
            <a:ext cx="7925259"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buFontTx/>
              <a:buNone/>
            </a:pPr>
            <a:r>
              <a:rPr lang="en-US" altLang="en-US" sz="6600" b="1">
                <a:solidFill>
                  <a:srgbClr val="FF0000"/>
                </a:solidFill>
                <a:latin typeface="Times New Roman" panose="02020603050405020304" pitchFamily="18" charset="0"/>
                <a:cs typeface="Times New Roman" panose="02020603050405020304" pitchFamily="18" charset="0"/>
              </a:rPr>
              <a:t>1. ĐỊA HÌNH</a:t>
            </a:r>
          </a:p>
        </p:txBody>
      </p:sp>
      <p:sp>
        <p:nvSpPr>
          <p:cNvPr id="3" name="Hexagon 2">
            <a:extLst>
              <a:ext uri="{FF2B5EF4-FFF2-40B4-BE49-F238E27FC236}">
                <a16:creationId xmlns:a16="http://schemas.microsoft.com/office/drawing/2014/main" id="{54136454-A69C-43E0-BD8C-B2547B0CBF19}"/>
              </a:ext>
            </a:extLst>
          </p:cNvPr>
          <p:cNvSpPr/>
          <p:nvPr/>
        </p:nvSpPr>
        <p:spPr>
          <a:xfrm rot="10800000">
            <a:off x="-9104060" y="-198319"/>
            <a:ext cx="8961399" cy="7411148"/>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Hexagon 3">
            <a:extLst>
              <a:ext uri="{FF2B5EF4-FFF2-40B4-BE49-F238E27FC236}">
                <a16:creationId xmlns:a16="http://schemas.microsoft.com/office/drawing/2014/main" id="{B5EA7F06-8F5A-42CA-AE35-FD4BDE7B3786}"/>
              </a:ext>
            </a:extLst>
          </p:cNvPr>
          <p:cNvSpPr/>
          <p:nvPr/>
        </p:nvSpPr>
        <p:spPr>
          <a:xfrm rot="10800000">
            <a:off x="-8686800" y="189691"/>
            <a:ext cx="8063174" cy="6668309"/>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477315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amond(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1381185" y="257880"/>
            <a:ext cx="8108242" cy="6406044"/>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6654035B-CE65-4B8F-9A07-8B0D96AC7F35}"/>
              </a:ext>
            </a:extLst>
          </p:cNvPr>
          <p:cNvSpPr/>
          <p:nvPr/>
        </p:nvSpPr>
        <p:spPr>
          <a:xfrm rot="5400000">
            <a:off x="-922260" y="275841"/>
            <a:ext cx="7295532" cy="5763950"/>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a:extLst>
              <a:ext uri="{FF2B5EF4-FFF2-40B4-BE49-F238E27FC236}">
                <a16:creationId xmlns:a16="http://schemas.microsoft.com/office/drawing/2014/main" id="{7C791DB0-D254-466D-8EF6-7CF812A84E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16" t="1644" r="2500" b="5001"/>
          <a:stretch/>
        </p:blipFill>
        <p:spPr bwMode="auto">
          <a:xfrm>
            <a:off x="5646933" y="116220"/>
            <a:ext cx="5395342" cy="67736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77CD653F-5ABF-4D01-9CA1-05FF5AFB3260}"/>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l="2116" t="1644" r="2500" b="5001"/>
          <a:stretch/>
        </p:blipFill>
        <p:spPr bwMode="auto">
          <a:xfrm>
            <a:off x="5614276" y="121663"/>
            <a:ext cx="5469804" cy="67736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02BD826F-F47A-4A55-BACD-219EF5C95091}"/>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600" b="75067" l="8123" r="59928">
                        <a14:foregroundMark x1="33394" y1="6933" x2="30495" y2="6836"/>
                        <a14:foregroundMark x1="13744" y1="7990" x2="12274" y2="8267"/>
                        <a14:foregroundMark x1="12274" y1="8267" x2="12274" y2="13231"/>
                        <a14:foregroundMark x1="12455" y1="8267" x2="11913" y2="10800"/>
                        <a14:foregroundMark x1="8303" y1="8000" x2="8303" y2="8000"/>
                        <a14:foregroundMark x1="49097" y1="68667" x2="44168" y2="69991"/>
                        <a14:foregroundMark x1="51833" y1="74929" x2="53249" y2="74267"/>
                        <a14:foregroundMark x1="53662" y1="73820" x2="58303" y2="68800"/>
                        <a14:foregroundMark x1="53249" y1="74267" x2="53623" y2="73863"/>
                        <a14:foregroundMark x1="58303" y1="68800" x2="59457" y2="58859"/>
                        <a14:foregroundMark x1="59178" y1="53471" x2="59084" y2="53304"/>
                        <a14:foregroundMark x1="46751" y1="72933" x2="55067" y2="72702"/>
                        <a14:foregroundMark x1="40066" y1="15619" x2="40975" y2="15867"/>
                        <a14:foregroundMark x1="40633" y1="14321" x2="39531" y2="9333"/>
                        <a14:foregroundMark x1="40857" y1="15333" x2="40820" y2="15166"/>
                        <a14:foregroundMark x1="40975" y1="15867" x2="40857" y2="15333"/>
                        <a14:foregroundMark x1="39531" y1="9333" x2="34838" y2="6400"/>
                        <a14:foregroundMark x1="28159" y1="21333" x2="28159" y2="21333"/>
                        <a14:foregroundMark x1="28881" y1="22933" x2="28881" y2="22933"/>
                        <a14:foregroundMark x1="27978" y1="23733" x2="27978" y2="23733"/>
                        <a14:foregroundMark x1="25090" y1="26133" x2="25090" y2="26133"/>
                        <a14:foregroundMark x1="24188" y1="26267" x2="24188" y2="26267"/>
                        <a14:foregroundMark x1="42058" y1="41467" x2="42058" y2="41467"/>
                        <a14:foregroundMark x1="43682" y1="43333" x2="43682" y2="43333"/>
                        <a14:foregroundMark x1="45307" y1="44800" x2="45848" y2="45067"/>
                        <a14:foregroundMark x1="30500" y1="31733" x2="27437" y2="29200"/>
                        <a14:foregroundMark x1="36949" y1="37067" x2="30500" y2="31733"/>
                        <a14:foregroundMark x1="38721" y1="38533" x2="36949" y2="37067"/>
                        <a14:foregroundMark x1="39527" y1="39200" x2="38721" y2="38533"/>
                        <a14:foregroundMark x1="40978" y1="40400" x2="39527" y2="39200"/>
                        <a14:foregroundMark x1="43073" y1="42133" x2="40978" y2="40400"/>
                        <a14:foregroundMark x1="53069" y1="50400" x2="43073" y2="42133"/>
                        <a14:foregroundMark x1="30144" y1="3733" x2="30144" y2="3733"/>
                        <a14:foregroundMark x1="29964" y1="4267" x2="27617" y2="5600"/>
                        <a14:foregroundMark x1="30866" y1="3867" x2="31588" y2="4933"/>
                        <a14:foregroundMark x1="50181" y1="75067" x2="52166" y2="74000"/>
                        <a14:foregroundMark x1="45487" y1="13333" x2="45487" y2="13333"/>
                        <a14:foregroundMark x1="46209" y1="13200" x2="46209" y2="13200"/>
                        <a14:foregroundMark x1="47473" y1="13333" x2="47473" y2="13333"/>
                        <a14:foregroundMark x1="48014" y1="13600" x2="48375" y2="13867"/>
                        <a14:foregroundMark x1="50181" y1="13600" x2="50181" y2="13600"/>
                        <a14:foregroundMark x1="33935" y1="33467" x2="33935" y2="33467"/>
                        <a14:foregroundMark x1="35921" y1="35333" x2="35921" y2="35333"/>
                        <a14:backgroundMark x1="50116" y1="12381" x2="46390" y2="11733"/>
                        <a14:backgroundMark x1="55596" y1="13333" x2="50748" y2="12490"/>
                        <a14:backgroundMark x1="46390" y1="11733" x2="40975" y2="5467"/>
                        <a14:backgroundMark x1="40975" y1="5467" x2="33754" y2="4191"/>
                        <a14:backgroundMark x1="27321" y1="5400" x2="24007" y2="6267"/>
                        <a14:backgroundMark x1="24007" y1="6267" x2="7942" y2="6000"/>
                        <a14:backgroundMark x1="34296" y1="14267" x2="38267" y2="20133"/>
                        <a14:backgroundMark x1="38267" y1="20133" x2="38087" y2="20533"/>
                        <a14:backgroundMark x1="31408" y1="15067" x2="36101" y2="21067"/>
                        <a14:backgroundMark x1="36282" y1="14800" x2="36282" y2="14800"/>
                        <a14:backgroundMark x1="32130" y1="15067" x2="32130" y2="15067"/>
                        <a14:backgroundMark x1="37545" y1="15200" x2="37545" y2="15200"/>
                        <a14:backgroundMark x1="36462" y1="14533" x2="36462" y2="14533"/>
                        <a14:backgroundMark x1="32491" y1="23067" x2="32491" y2="22933"/>
                        <a14:backgroundMark x1="31047" y1="22667" x2="31047" y2="22667"/>
                        <a14:backgroundMark x1="31408" y1="26533" x2="31408" y2="26533"/>
                        <a14:backgroundMark x1="31227" y1="27733" x2="31227" y2="27733"/>
                        <a14:backgroundMark x1="31227" y1="30000" x2="31227" y2="30000"/>
                        <a14:backgroundMark x1="40072" y1="37867" x2="40072" y2="37867"/>
                        <a14:backgroundMark x1="42780" y1="39867" x2="42780" y2="39867"/>
                        <a14:backgroundMark x1="48736" y1="44267" x2="48736" y2="44267"/>
                        <a14:backgroundMark x1="54152" y1="48933" x2="54152" y2="48933"/>
                        <a14:backgroundMark x1="58303" y1="52400" x2="58303" y2="52400"/>
                        <a14:backgroundMark x1="57942" y1="50933" x2="57942" y2="50933"/>
                        <a14:backgroundMark x1="55957" y1="50533" x2="59025" y2="53333"/>
                        <a14:backgroundMark x1="59928" y1="55200" x2="60830" y2="58667"/>
                        <a14:backgroundMark x1="9386" y1="34667" x2="19495" y2="34133"/>
                        <a14:backgroundMark x1="19495" y1="34133" x2="24729" y2="40133"/>
                        <a14:backgroundMark x1="24729" y1="40133" x2="24910" y2="41333"/>
                        <a14:backgroundMark x1="7581" y1="10267" x2="7762" y2="17333"/>
                        <a14:backgroundMark x1="7762" y1="17333" x2="7220" y2="18267"/>
                        <a14:backgroundMark x1="11552" y1="12933" x2="8845" y2="16133"/>
                        <a14:backgroundMark x1="12274" y1="17333" x2="7401" y2="23733"/>
                        <a14:backgroundMark x1="38267" y1="66533" x2="35740" y2="69467"/>
                        <a14:backgroundMark x1="41336" y1="65733" x2="39892" y2="68933"/>
                        <a14:backgroundMark x1="43502" y1="59067" x2="41697" y2="66667"/>
                        <a14:backgroundMark x1="41697" y1="66667" x2="41336" y2="67067"/>
                        <a14:backgroundMark x1="46209" y1="56000" x2="42419" y2="57600"/>
                        <a14:backgroundMark x1="21480" y1="28267" x2="27978" y2="32800"/>
                        <a14:backgroundMark x1="27978" y1="32800" x2="42960" y2="57467"/>
                        <a14:backgroundMark x1="35740" y1="14000" x2="38989" y2="16267"/>
                        <a14:backgroundMark x1="50722" y1="14133" x2="47834" y2="15867"/>
                        <a14:backgroundMark x1="30144" y1="14667" x2="34657" y2="16533"/>
                        <a14:backgroundMark x1="29603" y1="14800" x2="29603" y2="14800"/>
                        <a14:backgroundMark x1="30505" y1="15600" x2="30505" y2="15600"/>
                        <a14:backgroundMark x1="30144" y1="16667" x2="30144" y2="16667"/>
                        <a14:backgroundMark x1="32491" y1="28000" x2="32491" y2="28000"/>
                        <a14:backgroundMark x1="31408" y1="28267" x2="31408" y2="28267"/>
                        <a14:backgroundMark x1="32130" y1="30000" x2="32130" y2="30000"/>
                        <a14:backgroundMark x1="33394" y1="31333" x2="33394" y2="31333"/>
                        <a14:backgroundMark x1="34657" y1="31467" x2="34657" y2="31467"/>
                        <a14:backgroundMark x1="34657" y1="32000" x2="34657" y2="32000"/>
                        <a14:backgroundMark x1="35921" y1="33333" x2="35921" y2="33333"/>
                        <a14:backgroundMark x1="39170" y1="37067" x2="39170" y2="37067"/>
                        <a14:backgroundMark x1="40614" y1="38533" x2="40614" y2="38533"/>
                        <a14:backgroundMark x1="44043" y1="40400" x2="44043" y2="40400"/>
                        <a14:backgroundMark x1="45487" y1="42133" x2="45487" y2="42133"/>
                        <a14:backgroundMark x1="59747" y1="54267" x2="59747" y2="54267"/>
                        <a14:backgroundMark x1="40433" y1="70267" x2="40433" y2="70267"/>
                        <a14:backgroundMark x1="41155" y1="71200" x2="41155" y2="71200"/>
                        <a14:backgroundMark x1="41877" y1="73333" x2="41877" y2="73333"/>
                        <a14:backgroundMark x1="42780" y1="73867" x2="42780" y2="73867"/>
                        <a14:backgroundMark x1="46209" y1="75867" x2="46209" y2="75867"/>
                        <a14:backgroundMark x1="47653" y1="76267" x2="41516" y2="74267"/>
                        <a14:backgroundMark x1="44585" y1="77067" x2="51805" y2="76800"/>
                        <a14:backgroundMark x1="42058" y1="69867" x2="41697" y2="73200"/>
                        <a14:backgroundMark x1="44946" y1="76933" x2="44946" y2="76933"/>
                        <a14:backgroundMark x1="44404" y1="76933" x2="44404" y2="76933"/>
                        <a14:backgroundMark x1="43682" y1="76933" x2="43682" y2="76933"/>
                        <a14:backgroundMark x1="42419" y1="76133" x2="43863" y2="76000"/>
                        <a14:backgroundMark x1="43863" y1="77067" x2="43863" y2="77067"/>
                        <a14:backgroundMark x1="43863" y1="77067" x2="43863" y2="77067"/>
                        <a14:backgroundMark x1="43682" y1="76800" x2="43682" y2="76800"/>
                        <a14:backgroundMark x1="62635" y1="67067" x2="61011" y2="60133"/>
                        <a14:backgroundMark x1="61011" y1="60133" x2="61011" y2="60000"/>
                        <a14:backgroundMark x1="61191" y1="70133" x2="61191" y2="70133"/>
                        <a14:backgroundMark x1="61733" y1="70000" x2="55776" y2="75733"/>
                        <a14:backgroundMark x1="55776" y1="75733" x2="55235" y2="75733"/>
                        <a14:backgroundMark x1="53791" y1="76133" x2="54152" y2="76133"/>
                        <a14:backgroundMark x1="40433" y1="49600" x2="44224" y2="54533"/>
                        <a14:backgroundMark x1="35018" y1="40667" x2="35018" y2="40667"/>
                        <a14:backgroundMark x1="32310" y1="31733" x2="32310" y2="31733"/>
                        <a14:backgroundMark x1="14079" y1="23067" x2="14079" y2="23067"/>
                        <a14:backgroundMark x1="20578" y1="21333" x2="20578" y2="21333"/>
                        <a14:backgroundMark x1="21300" y1="21200" x2="21300" y2="21200"/>
                        <a14:backgroundMark x1="38628" y1="41867" x2="38628" y2="41867"/>
                        <a14:backgroundMark x1="43682" y1="75867" x2="44585" y2="77600"/>
                        <a14:backgroundMark x1="49278" y1="62400" x2="49278" y2="62400"/>
                        <a14:backgroundMark x1="59206" y1="53467" x2="59567" y2="54533"/>
                        <a14:backgroundMark x1="31588" y1="31867" x2="31588" y2="31867"/>
                        <a14:backgroundMark x1="59567" y1="54533" x2="59567" y2="54533"/>
                        <a14:backgroundMark x1="59747" y1="54400" x2="59928" y2="55600"/>
                        <a14:backgroundMark x1="28159" y1="13333" x2="28159" y2="13333"/>
                        <a14:backgroundMark x1="40253" y1="15333" x2="40253" y2="15333"/>
                        <a14:backgroundMark x1="40614" y1="39200" x2="40614" y2="39200"/>
                        <a14:backgroundMark x1="38303" y1="35333" x2="38809" y2="35867"/>
                        <a14:backgroundMark x1="36282" y1="33200" x2="38303" y2="35333"/>
                      </a14:backgroundRemoval>
                    </a14:imgEffect>
                    <a14:imgEffect>
                      <a14:colorTemperature colorTemp="11200"/>
                    </a14:imgEffect>
                  </a14:imgLayer>
                </a14:imgProps>
              </a:ext>
              <a:ext uri="{28A0092B-C50C-407E-A947-70E740481C1C}">
                <a14:useLocalDpi xmlns:a14="http://schemas.microsoft.com/office/drawing/2010/main" val="0"/>
              </a:ext>
            </a:extLst>
          </a:blip>
          <a:srcRect l="5847" t="1644" r="36226" b="20813"/>
          <a:stretch/>
        </p:blipFill>
        <p:spPr bwMode="auto">
          <a:xfrm>
            <a:off x="5875958" y="141614"/>
            <a:ext cx="3276600" cy="5605282"/>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0D1CAA-8FA7-47B8-9546-1277010DCCF5}"/>
              </a:ext>
            </a:extLst>
          </p:cNvPr>
          <p:cNvSpPr txBox="1"/>
          <p:nvPr/>
        </p:nvSpPr>
        <p:spPr>
          <a:xfrm>
            <a:off x="5857970" y="6520570"/>
            <a:ext cx="587936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1. Lược đồ địa hình Việt Nam </a:t>
            </a:r>
          </a:p>
        </p:txBody>
      </p:sp>
      <p:sp>
        <p:nvSpPr>
          <p:cNvPr id="8" name="TextBox 7">
            <a:extLst>
              <a:ext uri="{FF2B5EF4-FFF2-40B4-BE49-F238E27FC236}">
                <a16:creationId xmlns:a16="http://schemas.microsoft.com/office/drawing/2014/main" id="{90E29659-D6BC-4564-AFC2-2AB71135D615}"/>
              </a:ext>
            </a:extLst>
          </p:cNvPr>
          <p:cNvSpPr txBox="1"/>
          <p:nvPr/>
        </p:nvSpPr>
        <p:spPr>
          <a:xfrm>
            <a:off x="914401" y="484190"/>
            <a:ext cx="3958566" cy="553998"/>
          </a:xfrm>
          <a:prstGeom prst="rect">
            <a:avLst/>
          </a:prstGeom>
          <a:noFill/>
        </p:spPr>
        <p:txBody>
          <a:bodyPr wrap="square" rtlCol="0">
            <a:spAutoFit/>
          </a:bodyPr>
          <a:lstStyle/>
          <a:p>
            <a:pPr algn="just"/>
            <a:r>
              <a:rPr lang="en-US" sz="3000" b="1" dirty="0">
                <a:latin typeface="Times New Roman" panose="02020603050405020304" pitchFamily="18" charset="0"/>
                <a:cs typeface="Times New Roman" panose="02020603050405020304" pitchFamily="18" charset="0"/>
              </a:rPr>
              <a:t>Quan </a:t>
            </a:r>
            <a:r>
              <a:rPr lang="en-US" sz="3000" b="1" dirty="0" err="1">
                <a:latin typeface="Times New Roman" panose="02020603050405020304" pitchFamily="18" charset="0"/>
                <a:cs typeface="Times New Roman" panose="02020603050405020304" pitchFamily="18" charset="0"/>
              </a:rPr>
              <a:t>sát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hình</a:t>
            </a:r>
            <a:r>
              <a:rPr lang="en-US" sz="3000" b="1" dirty="0">
                <a:latin typeface="Times New Roman" panose="02020603050405020304" pitchFamily="18" charset="0"/>
                <a:cs typeface="Times New Roman" panose="02020603050405020304" pitchFamily="18" charset="0"/>
              </a:rPr>
              <a:t> 1, </a:t>
            </a:r>
            <a:r>
              <a:rPr lang="en-US" sz="3000" b="1" dirty="0" err="1">
                <a:latin typeface="Times New Roman" panose="02020603050405020304" pitchFamily="18" charset="0"/>
                <a:cs typeface="Times New Roman" panose="02020603050405020304" pitchFamily="18" charset="0"/>
              </a:rPr>
              <a:t>hãy</a:t>
            </a:r>
            <a:r>
              <a:rPr lang="en-US" sz="3000" b="1" dirty="0">
                <a:latin typeface="Times New Roman" panose="02020603050405020304" pitchFamily="18" charset="0"/>
                <a:cs typeface="Times New Roman" panose="02020603050405020304" pitchFamily="18" charset="0"/>
              </a:rPr>
              <a:t>:</a:t>
            </a:r>
          </a:p>
        </p:txBody>
      </p:sp>
      <p:sp>
        <p:nvSpPr>
          <p:cNvPr id="9" name="TextBox 8">
            <a:extLst>
              <a:ext uri="{FF2B5EF4-FFF2-40B4-BE49-F238E27FC236}">
                <a16:creationId xmlns:a16="http://schemas.microsoft.com/office/drawing/2014/main" id="{16931F0A-54C2-4A07-AD46-44AC0EC6388D}"/>
              </a:ext>
            </a:extLst>
          </p:cNvPr>
          <p:cNvSpPr txBox="1"/>
          <p:nvPr/>
        </p:nvSpPr>
        <p:spPr>
          <a:xfrm>
            <a:off x="1295401" y="1146623"/>
            <a:ext cx="2868715"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Chỉ</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đồ</a:t>
            </a:r>
            <a:r>
              <a:rPr lang="en-US" sz="2800" dirty="0">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4F306B87-289C-4FB9-A396-CEFF51AAE411}"/>
              </a:ext>
            </a:extLst>
          </p:cNvPr>
          <p:cNvSpPr txBox="1"/>
          <p:nvPr/>
        </p:nvSpPr>
        <p:spPr>
          <a:xfrm>
            <a:off x="1295400" y="2691715"/>
            <a:ext cx="3428595" cy="353943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Nêu</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tên</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và</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chỉ</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các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dãy</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núi</a:t>
            </a:r>
            <a:r>
              <a:rPr lang="fr-FR" sz="2800" dirty="0">
                <a:latin typeface="Times New Roman" panose="02020603050405020304" pitchFamily="18" charset="0"/>
                <a:cs typeface="Times New Roman" panose="02020603050405020304" pitchFamily="18" charset="0"/>
              </a:rPr>
              <a:t> ở </a:t>
            </a:r>
            <a:r>
              <a:rPr lang="fr-FR" sz="2800" dirty="0" err="1">
                <a:latin typeface="Times New Roman" panose="02020603050405020304" pitchFamily="18" charset="0"/>
                <a:cs typeface="Times New Roman" panose="02020603050405020304" pitchFamily="18" charset="0"/>
              </a:rPr>
              <a:t>nước</a:t>
            </a:r>
            <a:r>
              <a:rPr lang="fr-FR" sz="2800" dirty="0">
                <a:latin typeface="Times New Roman" panose="02020603050405020304" pitchFamily="18" charset="0"/>
                <a:cs typeface="Times New Roman" panose="02020603050405020304" pitchFamily="18" charset="0"/>
              </a:rPr>
              <a:t> ta ? </a:t>
            </a:r>
            <a:r>
              <a:rPr lang="fr-FR" sz="2800" dirty="0" err="1">
                <a:latin typeface="Times New Roman" panose="02020603050405020304" pitchFamily="18" charset="0"/>
                <a:cs typeface="Times New Roman" panose="02020603050405020304" pitchFamily="18" charset="0"/>
              </a:rPr>
              <a:t>Trong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các</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dãy</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đó</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dãy</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núi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nào</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có</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hướng</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Tây</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Bắc</a:t>
            </a:r>
            <a:r>
              <a:rPr lang="fr-FR" sz="2800" dirty="0">
                <a:latin typeface="Times New Roman" panose="02020603050405020304" pitchFamily="18" charset="0"/>
                <a:cs typeface="Times New Roman" panose="02020603050405020304" pitchFamily="18" charset="0"/>
              </a:rPr>
              <a:t> - </a:t>
            </a:r>
            <a:r>
              <a:rPr lang="fr-FR" sz="2800" dirty="0" err="1">
                <a:latin typeface="Times New Roman" panose="02020603050405020304" pitchFamily="18" charset="0"/>
                <a:cs typeface="Times New Roman" panose="02020603050405020304" pitchFamily="18" charset="0"/>
              </a:rPr>
              <a:t>Đông</a:t>
            </a:r>
            <a:r>
              <a:rPr lang="fr-FR" sz="2800" dirty="0">
                <a:latin typeface="Times New Roman" panose="02020603050405020304" pitchFamily="18" charset="0"/>
                <a:cs typeface="Times New Roman" panose="02020603050405020304" pitchFamily="18" charset="0"/>
              </a:rPr>
              <a:t> Nam, </a:t>
            </a:r>
            <a:r>
              <a:rPr lang="fr-FR" sz="2800" dirty="0" err="1">
                <a:latin typeface="Times New Roman" panose="02020603050405020304" pitchFamily="18" charset="0"/>
                <a:cs typeface="Times New Roman" panose="02020603050405020304" pitchFamily="18" charset="0"/>
              </a:rPr>
              <a:t>dãy</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núi</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nào</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có</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hình</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cánh</a:t>
            </a:r>
            <a:r>
              <a:rPr lang="fr-FR" sz="2800" dirty="0">
                <a:latin typeface="Times New Roman" panose="02020603050405020304" pitchFamily="18" charset="0"/>
                <a:cs typeface="Times New Roman" panose="02020603050405020304" pitchFamily="18" charset="0"/>
              </a:rPr>
              <a:t> </a:t>
            </a:r>
            <a:r>
              <a:rPr lang="fr-FR" sz="2800" dirty="0" err="1">
                <a:latin typeface="Times New Roman" panose="02020603050405020304" pitchFamily="18" charset="0"/>
                <a:cs typeface="Times New Roman" panose="02020603050405020304" pitchFamily="18" charset="0"/>
              </a:rPr>
              <a:t>cung</a:t>
            </a:r>
            <a:r>
              <a:rPr lang="fr-FR" sz="2800" dirty="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p:txBody>
      </p:sp>
      <p:pic>
        <p:nvPicPr>
          <p:cNvPr id="18" name="Picture 2">
            <a:extLst>
              <a:ext uri="{FF2B5EF4-FFF2-40B4-BE49-F238E27FC236}">
                <a16:creationId xmlns:a16="http://schemas.microsoft.com/office/drawing/2014/main" id="{C853143B-0D28-43FB-9268-F32B744A3EA2}"/>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Effect>
                      <a14:saturation sat="200000"/>
                    </a14:imgEffect>
                  </a14:imgLayer>
                </a14:imgProps>
              </a:ext>
              <a:ext uri="{28A0092B-C50C-407E-A947-70E740481C1C}">
                <a14:useLocalDpi xmlns:a14="http://schemas.microsoft.com/office/drawing/2010/main" val="0"/>
              </a:ext>
            </a:extLst>
          </a:blip>
          <a:srcRect l="21333" t="9174" r="35632" b="5001"/>
          <a:stretch/>
        </p:blipFill>
        <p:spPr bwMode="auto">
          <a:xfrm>
            <a:off x="6802264" y="685951"/>
            <a:ext cx="2423540" cy="6203950"/>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21" name="Freeform: Shape 20">
            <a:extLst>
              <a:ext uri="{FF2B5EF4-FFF2-40B4-BE49-F238E27FC236}">
                <a16:creationId xmlns:a16="http://schemas.microsoft.com/office/drawing/2014/main" id="{C95B085E-802F-4D68-8104-62D35156CD2F}"/>
              </a:ext>
            </a:extLst>
          </p:cNvPr>
          <p:cNvSpPr/>
          <p:nvPr/>
        </p:nvSpPr>
        <p:spPr>
          <a:xfrm>
            <a:off x="7147020" y="2346476"/>
            <a:ext cx="146050" cy="120650"/>
          </a:xfrm>
          <a:custGeom>
            <a:avLst/>
            <a:gdLst>
              <a:gd name="connsiteX0" fmla="*/ 0 w 146050"/>
              <a:gd name="connsiteY0" fmla="*/ 0 h 120650"/>
              <a:gd name="connsiteX1" fmla="*/ 146050 w 146050"/>
              <a:gd name="connsiteY1" fmla="*/ 120650 h 120650"/>
              <a:gd name="connsiteX2" fmla="*/ 146050 w 146050"/>
              <a:gd name="connsiteY2" fmla="*/ 120650 h 120650"/>
            </a:gdLst>
            <a:ahLst/>
            <a:cxnLst>
              <a:cxn ang="0">
                <a:pos x="connsiteX0" y="connsiteY0"/>
              </a:cxn>
              <a:cxn ang="0">
                <a:pos x="connsiteX1" y="connsiteY1"/>
              </a:cxn>
              <a:cxn ang="0">
                <a:pos x="connsiteX2" y="connsiteY2"/>
              </a:cxn>
            </a:cxnLst>
            <a:rect l="l" t="t" r="r" b="b"/>
            <a:pathLst>
              <a:path w="146050" h="120650">
                <a:moveTo>
                  <a:pt x="0" y="0"/>
                </a:moveTo>
                <a:lnTo>
                  <a:pt x="146050" y="120650"/>
                </a:lnTo>
                <a:lnTo>
                  <a:pt x="146050" y="120650"/>
                </a:lnTo>
              </a:path>
            </a:pathLst>
          </a:cu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921396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a:off x="-2685364" y="-99559"/>
            <a:ext cx="7714564" cy="6982098"/>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6654035B-CE65-4B8F-9A07-8B0D96AC7F35}"/>
              </a:ext>
            </a:extLst>
          </p:cNvPr>
          <p:cNvSpPr/>
          <p:nvPr/>
        </p:nvSpPr>
        <p:spPr>
          <a:xfrm>
            <a:off x="-2298739" y="250358"/>
            <a:ext cx="6941312" cy="6282264"/>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a:extLst>
              <a:ext uri="{FF2B5EF4-FFF2-40B4-BE49-F238E27FC236}">
                <a16:creationId xmlns:a16="http://schemas.microsoft.com/office/drawing/2014/main" id="{7C791DB0-D254-466D-8EF6-7CF812A84E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6" t="1644" r="2500" b="5001"/>
          <a:stretch/>
        </p:blipFill>
        <p:spPr bwMode="auto">
          <a:xfrm>
            <a:off x="3124200" y="-51661"/>
            <a:ext cx="5395342" cy="67736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0D1CAA-8FA7-47B8-9546-1277010DCCF5}"/>
              </a:ext>
            </a:extLst>
          </p:cNvPr>
          <p:cNvSpPr txBox="1"/>
          <p:nvPr/>
        </p:nvSpPr>
        <p:spPr>
          <a:xfrm>
            <a:off x="3657600" y="6437008"/>
            <a:ext cx="587936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1. Lược đồ địa hình Việt Nam </a:t>
            </a:r>
          </a:p>
        </p:txBody>
      </p:sp>
      <p:sp>
        <p:nvSpPr>
          <p:cNvPr id="10" name="TextBox 9">
            <a:extLst>
              <a:ext uri="{FF2B5EF4-FFF2-40B4-BE49-F238E27FC236}">
                <a16:creationId xmlns:a16="http://schemas.microsoft.com/office/drawing/2014/main" id="{4F306B87-289C-4FB9-A396-CEFF51AAE411}"/>
              </a:ext>
            </a:extLst>
          </p:cNvPr>
          <p:cNvSpPr txBox="1"/>
          <p:nvPr/>
        </p:nvSpPr>
        <p:spPr>
          <a:xfrm>
            <a:off x="-48194" y="60960"/>
            <a:ext cx="3094085" cy="1384995"/>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núi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hướng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bắc</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đông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nam</a:t>
            </a:r>
            <a:r>
              <a:rPr lang="en-US" sz="2800" dirty="0">
                <a:latin typeface="Times New Roman" panose="02020603050405020304" pitchFamily="18" charset="0"/>
                <a:cs typeface="Times New Roman" panose="02020603050405020304" pitchFamily="18" charset="0"/>
              </a:rPr>
              <a:t>?</a:t>
            </a:r>
          </a:p>
        </p:txBody>
      </p:sp>
      <p:sp>
        <p:nvSpPr>
          <p:cNvPr id="21" name="TextBox 20">
            <a:extLst>
              <a:ext uri="{FF2B5EF4-FFF2-40B4-BE49-F238E27FC236}">
                <a16:creationId xmlns:a16="http://schemas.microsoft.com/office/drawing/2014/main" id="{06CF227B-73A3-4017-841E-B267E29B9E68}"/>
              </a:ext>
            </a:extLst>
          </p:cNvPr>
          <p:cNvSpPr txBox="1"/>
          <p:nvPr/>
        </p:nvSpPr>
        <p:spPr>
          <a:xfrm>
            <a:off x="30685" y="5282841"/>
            <a:ext cx="3157751" cy="954107"/>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Những dãy núi nào có hình cánh cung?</a:t>
            </a:r>
          </a:p>
        </p:txBody>
      </p:sp>
      <p:sp>
        <p:nvSpPr>
          <p:cNvPr id="24" name="Text Box 10">
            <a:extLst>
              <a:ext uri="{FF2B5EF4-FFF2-40B4-BE49-F238E27FC236}">
                <a16:creationId xmlns:a16="http://schemas.microsoft.com/office/drawing/2014/main" id="{58227DA0-9961-47B4-AFA3-BA64C0713CF6}"/>
              </a:ext>
            </a:extLst>
          </p:cNvPr>
          <p:cNvSpPr txBox="1">
            <a:spLocks noChangeArrowheads="1"/>
          </p:cNvSpPr>
          <p:nvPr/>
        </p:nvSpPr>
        <p:spPr bwMode="auto">
          <a:xfrm>
            <a:off x="-369374" y="-886767"/>
            <a:ext cx="3694547" cy="461665"/>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1.Cánh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Sông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Gâm</a:t>
            </a:r>
            <a:endPar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43" name="Arc 43">
            <a:extLst>
              <a:ext uri="{FF2B5EF4-FFF2-40B4-BE49-F238E27FC236}">
                <a16:creationId xmlns:a16="http://schemas.microsoft.com/office/drawing/2014/main" id="{321B3538-86C1-471F-9B9D-FE05B91FF10E}"/>
              </a:ext>
            </a:extLst>
          </p:cNvPr>
          <p:cNvSpPr>
            <a:spLocks/>
          </p:cNvSpPr>
          <p:nvPr/>
        </p:nvSpPr>
        <p:spPr bwMode="auto">
          <a:xfrm rot="1785646">
            <a:off x="4487353" y="299627"/>
            <a:ext cx="387350" cy="381000"/>
          </a:xfrm>
          <a:custGeom>
            <a:avLst/>
            <a:gdLst>
              <a:gd name="T0" fmla="*/ 0 w 27442"/>
              <a:gd name="T1" fmla="*/ 2147483647 h 24139"/>
              <a:gd name="T2" fmla="*/ 2147483647 w 27442"/>
              <a:gd name="T3" fmla="*/ 2147483647 h 24139"/>
              <a:gd name="T4" fmla="*/ 2147483647 w 27442"/>
              <a:gd name="T5" fmla="*/ 2147483647 h 24139"/>
              <a:gd name="T6" fmla="*/ 0 60000 65536"/>
              <a:gd name="T7" fmla="*/ 0 60000 65536"/>
              <a:gd name="T8" fmla="*/ 0 60000 65536"/>
              <a:gd name="T9" fmla="*/ 0 w 27442"/>
              <a:gd name="T10" fmla="*/ 0 h 24139"/>
              <a:gd name="T11" fmla="*/ 27442 w 27442"/>
              <a:gd name="T12" fmla="*/ 24139 h 24139"/>
            </a:gdLst>
            <a:ahLst/>
            <a:cxnLst>
              <a:cxn ang="T6">
                <a:pos x="T0" y="T1"/>
              </a:cxn>
              <a:cxn ang="T7">
                <a:pos x="T2" y="T3"/>
              </a:cxn>
              <a:cxn ang="T8">
                <a:pos x="T4" y="T5"/>
              </a:cxn>
            </a:cxnLst>
            <a:rect l="T9" t="T10" r="T11" b="T12"/>
            <a:pathLst>
              <a:path w="27442" h="24139" fill="none" extrusionOk="0">
                <a:moveTo>
                  <a:pt x="0" y="805"/>
                </a:moveTo>
                <a:cubicBezTo>
                  <a:pt x="1901" y="270"/>
                  <a:pt x="3867" y="-1"/>
                  <a:pt x="5842" y="0"/>
                </a:cubicBezTo>
                <a:cubicBezTo>
                  <a:pt x="17771" y="0"/>
                  <a:pt x="27442" y="9670"/>
                  <a:pt x="27442" y="21600"/>
                </a:cubicBezTo>
                <a:cubicBezTo>
                  <a:pt x="27442" y="22448"/>
                  <a:pt x="27391" y="23296"/>
                  <a:pt x="27292" y="24139"/>
                </a:cubicBezTo>
              </a:path>
              <a:path w="27442" h="24139" stroke="0" extrusionOk="0">
                <a:moveTo>
                  <a:pt x="0" y="805"/>
                </a:moveTo>
                <a:cubicBezTo>
                  <a:pt x="1901" y="270"/>
                  <a:pt x="3867" y="-1"/>
                  <a:pt x="5842" y="0"/>
                </a:cubicBezTo>
                <a:cubicBezTo>
                  <a:pt x="17771" y="0"/>
                  <a:pt x="27442" y="9670"/>
                  <a:pt x="27442" y="21600"/>
                </a:cubicBezTo>
                <a:cubicBezTo>
                  <a:pt x="27442" y="22448"/>
                  <a:pt x="27391" y="23296"/>
                  <a:pt x="27292" y="24139"/>
                </a:cubicBezTo>
                <a:lnTo>
                  <a:pt x="5842" y="21600"/>
                </a:lnTo>
                <a:lnTo>
                  <a:pt x="0" y="805"/>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4" name="Arc 44">
            <a:extLst>
              <a:ext uri="{FF2B5EF4-FFF2-40B4-BE49-F238E27FC236}">
                <a16:creationId xmlns:a16="http://schemas.microsoft.com/office/drawing/2014/main" id="{901CE4CA-C9D0-488E-A6A7-362CC6F19FF9}"/>
              </a:ext>
            </a:extLst>
          </p:cNvPr>
          <p:cNvSpPr>
            <a:spLocks/>
          </p:cNvSpPr>
          <p:nvPr/>
        </p:nvSpPr>
        <p:spPr bwMode="auto">
          <a:xfrm rot="1785646">
            <a:off x="4868540" y="359831"/>
            <a:ext cx="218115" cy="300363"/>
          </a:xfrm>
          <a:custGeom>
            <a:avLst/>
            <a:gdLst>
              <a:gd name="T0" fmla="*/ 0 w 23289"/>
              <a:gd name="T1" fmla="*/ 2147483647 h 25280"/>
              <a:gd name="T2" fmla="*/ 2147483647 w 23289"/>
              <a:gd name="T3" fmla="*/ 2147483647 h 25280"/>
              <a:gd name="T4" fmla="*/ 2147483647 w 23289"/>
              <a:gd name="T5" fmla="*/ 2147483647 h 25280"/>
              <a:gd name="T6" fmla="*/ 0 60000 65536"/>
              <a:gd name="T7" fmla="*/ 0 60000 65536"/>
              <a:gd name="T8" fmla="*/ 0 60000 65536"/>
              <a:gd name="T9" fmla="*/ 0 w 23289"/>
              <a:gd name="T10" fmla="*/ 0 h 25280"/>
              <a:gd name="T11" fmla="*/ 23289 w 23289"/>
              <a:gd name="T12" fmla="*/ 25280 h 25280"/>
            </a:gdLst>
            <a:ahLst/>
            <a:cxnLst>
              <a:cxn ang="T6">
                <a:pos x="T0" y="T1"/>
              </a:cxn>
              <a:cxn ang="T7">
                <a:pos x="T2" y="T3"/>
              </a:cxn>
              <a:cxn ang="T8">
                <a:pos x="T4" y="T5"/>
              </a:cxn>
            </a:cxnLst>
            <a:rect l="T9" t="T10" r="T11" b="T12"/>
            <a:pathLst>
              <a:path w="23289" h="25280" fill="none" extrusionOk="0">
                <a:moveTo>
                  <a:pt x="0" y="66"/>
                </a:moveTo>
                <a:cubicBezTo>
                  <a:pt x="561" y="22"/>
                  <a:pt x="1125" y="-1"/>
                  <a:pt x="1689" y="0"/>
                </a:cubicBezTo>
                <a:cubicBezTo>
                  <a:pt x="13618" y="0"/>
                  <a:pt x="23289" y="9670"/>
                  <a:pt x="23289" y="21600"/>
                </a:cubicBezTo>
                <a:cubicBezTo>
                  <a:pt x="23289" y="22833"/>
                  <a:pt x="23183" y="24064"/>
                  <a:pt x="22973" y="25280"/>
                </a:cubicBezTo>
              </a:path>
              <a:path w="23289" h="25280" stroke="0" extrusionOk="0">
                <a:moveTo>
                  <a:pt x="0" y="66"/>
                </a:moveTo>
                <a:cubicBezTo>
                  <a:pt x="561" y="22"/>
                  <a:pt x="1125" y="-1"/>
                  <a:pt x="1689" y="0"/>
                </a:cubicBezTo>
                <a:cubicBezTo>
                  <a:pt x="13618" y="0"/>
                  <a:pt x="23289" y="9670"/>
                  <a:pt x="23289" y="21600"/>
                </a:cubicBezTo>
                <a:cubicBezTo>
                  <a:pt x="23289" y="22833"/>
                  <a:pt x="23183" y="24064"/>
                  <a:pt x="22973" y="25280"/>
                </a:cubicBezTo>
                <a:lnTo>
                  <a:pt x="1689" y="21600"/>
                </a:lnTo>
                <a:lnTo>
                  <a:pt x="0" y="66"/>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5" name="Arc 45">
            <a:extLst>
              <a:ext uri="{FF2B5EF4-FFF2-40B4-BE49-F238E27FC236}">
                <a16:creationId xmlns:a16="http://schemas.microsoft.com/office/drawing/2014/main" id="{5FEED28E-2A65-4F52-B1F0-F32B9F6AA7E0}"/>
              </a:ext>
            </a:extLst>
          </p:cNvPr>
          <p:cNvSpPr>
            <a:spLocks/>
          </p:cNvSpPr>
          <p:nvPr/>
        </p:nvSpPr>
        <p:spPr bwMode="auto">
          <a:xfrm rot="7406706">
            <a:off x="4920818" y="520521"/>
            <a:ext cx="354012" cy="228600"/>
          </a:xfrm>
          <a:custGeom>
            <a:avLst/>
            <a:gdLst>
              <a:gd name="T0" fmla="*/ 0 w 25100"/>
              <a:gd name="T1" fmla="*/ 2147483647 h 21600"/>
              <a:gd name="T2" fmla="*/ 2147483647 w 25100"/>
              <a:gd name="T3" fmla="*/ 2147483647 h 21600"/>
              <a:gd name="T4" fmla="*/ 2147483647 w 25100"/>
              <a:gd name="T5" fmla="*/ 2147483647 h 21600"/>
              <a:gd name="T6" fmla="*/ 0 60000 65536"/>
              <a:gd name="T7" fmla="*/ 0 60000 65536"/>
              <a:gd name="T8" fmla="*/ 0 60000 65536"/>
              <a:gd name="T9" fmla="*/ 0 w 25100"/>
              <a:gd name="T10" fmla="*/ 0 h 21600"/>
              <a:gd name="T11" fmla="*/ 25100 w 25100"/>
              <a:gd name="T12" fmla="*/ 21600 h 21600"/>
            </a:gdLst>
            <a:ahLst/>
            <a:cxnLst>
              <a:cxn ang="T6">
                <a:pos x="T0" y="T1"/>
              </a:cxn>
              <a:cxn ang="T7">
                <a:pos x="T2" y="T3"/>
              </a:cxn>
              <a:cxn ang="T8">
                <a:pos x="T4" y="T5"/>
              </a:cxn>
            </a:cxnLst>
            <a:rect l="T9" t="T10" r="T11" b="T12"/>
            <a:pathLst>
              <a:path w="25100" h="21600" fill="none" extrusionOk="0">
                <a:moveTo>
                  <a:pt x="0" y="805"/>
                </a:moveTo>
                <a:cubicBezTo>
                  <a:pt x="1901" y="270"/>
                  <a:pt x="3867" y="-1"/>
                  <a:pt x="5842" y="0"/>
                </a:cubicBezTo>
                <a:cubicBezTo>
                  <a:pt x="13974" y="0"/>
                  <a:pt x="21417" y="4567"/>
                  <a:pt x="25100" y="11817"/>
                </a:cubicBezTo>
              </a:path>
              <a:path w="25100" h="21600" stroke="0" extrusionOk="0">
                <a:moveTo>
                  <a:pt x="0" y="805"/>
                </a:moveTo>
                <a:cubicBezTo>
                  <a:pt x="1901" y="270"/>
                  <a:pt x="3867" y="-1"/>
                  <a:pt x="5842" y="0"/>
                </a:cubicBezTo>
                <a:cubicBezTo>
                  <a:pt x="13974" y="0"/>
                  <a:pt x="21417" y="4567"/>
                  <a:pt x="25100" y="11817"/>
                </a:cubicBezTo>
                <a:lnTo>
                  <a:pt x="5842" y="21600"/>
                </a:lnTo>
                <a:lnTo>
                  <a:pt x="0" y="805"/>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6" name="Arc 46">
            <a:extLst>
              <a:ext uri="{FF2B5EF4-FFF2-40B4-BE49-F238E27FC236}">
                <a16:creationId xmlns:a16="http://schemas.microsoft.com/office/drawing/2014/main" id="{94E5F824-E4BD-443A-90FE-386B771CF06D}"/>
              </a:ext>
            </a:extLst>
          </p:cNvPr>
          <p:cNvSpPr>
            <a:spLocks/>
          </p:cNvSpPr>
          <p:nvPr/>
        </p:nvSpPr>
        <p:spPr bwMode="auto">
          <a:xfrm rot="9257025">
            <a:off x="5219379" y="833073"/>
            <a:ext cx="404813" cy="204788"/>
          </a:xfrm>
          <a:custGeom>
            <a:avLst/>
            <a:gdLst>
              <a:gd name="T0" fmla="*/ 0 w 27442"/>
              <a:gd name="T1" fmla="*/ 2147483647 h 24139"/>
              <a:gd name="T2" fmla="*/ 2147483647 w 27442"/>
              <a:gd name="T3" fmla="*/ 2147483647 h 24139"/>
              <a:gd name="T4" fmla="*/ 2147483647 w 27442"/>
              <a:gd name="T5" fmla="*/ 2147483647 h 24139"/>
              <a:gd name="T6" fmla="*/ 0 60000 65536"/>
              <a:gd name="T7" fmla="*/ 0 60000 65536"/>
              <a:gd name="T8" fmla="*/ 0 60000 65536"/>
              <a:gd name="T9" fmla="*/ 0 w 27442"/>
              <a:gd name="T10" fmla="*/ 0 h 24139"/>
              <a:gd name="T11" fmla="*/ 27442 w 27442"/>
              <a:gd name="T12" fmla="*/ 24139 h 24139"/>
            </a:gdLst>
            <a:ahLst/>
            <a:cxnLst>
              <a:cxn ang="T6">
                <a:pos x="T0" y="T1"/>
              </a:cxn>
              <a:cxn ang="T7">
                <a:pos x="T2" y="T3"/>
              </a:cxn>
              <a:cxn ang="T8">
                <a:pos x="T4" y="T5"/>
              </a:cxn>
            </a:cxnLst>
            <a:rect l="T9" t="T10" r="T11" b="T12"/>
            <a:pathLst>
              <a:path w="27442" h="24139" fill="none" extrusionOk="0">
                <a:moveTo>
                  <a:pt x="0" y="805"/>
                </a:moveTo>
                <a:cubicBezTo>
                  <a:pt x="1901" y="270"/>
                  <a:pt x="3867" y="-1"/>
                  <a:pt x="5842" y="0"/>
                </a:cubicBezTo>
                <a:cubicBezTo>
                  <a:pt x="17771" y="0"/>
                  <a:pt x="27442" y="9670"/>
                  <a:pt x="27442" y="21600"/>
                </a:cubicBezTo>
                <a:cubicBezTo>
                  <a:pt x="27442" y="22448"/>
                  <a:pt x="27391" y="23296"/>
                  <a:pt x="27292" y="24139"/>
                </a:cubicBezTo>
              </a:path>
              <a:path w="27442" h="24139" stroke="0" extrusionOk="0">
                <a:moveTo>
                  <a:pt x="0" y="805"/>
                </a:moveTo>
                <a:cubicBezTo>
                  <a:pt x="1901" y="270"/>
                  <a:pt x="3867" y="-1"/>
                  <a:pt x="5842" y="0"/>
                </a:cubicBezTo>
                <a:cubicBezTo>
                  <a:pt x="17771" y="0"/>
                  <a:pt x="27442" y="9670"/>
                  <a:pt x="27442" y="21600"/>
                </a:cubicBezTo>
                <a:cubicBezTo>
                  <a:pt x="27442" y="22448"/>
                  <a:pt x="27391" y="23296"/>
                  <a:pt x="27292" y="24139"/>
                </a:cubicBezTo>
                <a:lnTo>
                  <a:pt x="5842" y="21600"/>
                </a:lnTo>
                <a:lnTo>
                  <a:pt x="0" y="805"/>
                </a:lnTo>
                <a:close/>
              </a:path>
            </a:pathLst>
          </a:cu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8" name="Text Box 50">
            <a:extLst>
              <a:ext uri="{FF2B5EF4-FFF2-40B4-BE49-F238E27FC236}">
                <a16:creationId xmlns:a16="http://schemas.microsoft.com/office/drawing/2014/main" id="{FE6946ED-DF3C-47C9-83F2-C9F1F94EFAB2}"/>
              </a:ext>
            </a:extLst>
          </p:cNvPr>
          <p:cNvSpPr txBox="1">
            <a:spLocks noChangeArrowheads="1"/>
          </p:cNvSpPr>
          <p:nvPr/>
        </p:nvSpPr>
        <p:spPr bwMode="auto">
          <a:xfrm>
            <a:off x="1092720" y="-1517112"/>
            <a:ext cx="4005104" cy="461665"/>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2. Cánh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Ngân</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0" name="Text Box 52">
            <a:extLst>
              <a:ext uri="{FF2B5EF4-FFF2-40B4-BE49-F238E27FC236}">
                <a16:creationId xmlns:a16="http://schemas.microsoft.com/office/drawing/2014/main" id="{D932DFF8-BD93-4AC9-A82A-F515DCCB8DAB}"/>
              </a:ext>
            </a:extLst>
          </p:cNvPr>
          <p:cNvSpPr txBox="1">
            <a:spLocks noChangeArrowheads="1"/>
          </p:cNvSpPr>
          <p:nvPr/>
        </p:nvSpPr>
        <p:spPr bwMode="auto">
          <a:xfrm>
            <a:off x="-822901" y="-1268609"/>
            <a:ext cx="3831242" cy="461665"/>
          </a:xfrm>
          <a:prstGeom prst="rect">
            <a:avLst/>
          </a:prstGeom>
          <a:noFill/>
          <a:ln w="38100" algn="ctr">
            <a:noFill/>
            <a:miter lim="800000"/>
            <a:headEnd/>
            <a:tailEnd/>
          </a:ln>
          <a:effectLst/>
        </p:spPr>
        <p:txBody>
          <a:bodyPr wrap="square">
            <a:spAutoFit/>
          </a:bodyPr>
          <a:lstStyle/>
          <a:p>
            <a:pPr algn="ctr">
              <a:spcBef>
                <a:spcPct val="50000"/>
              </a:spcBef>
              <a:buFont typeface="Wingdings" pitchFamily="2" charset="2"/>
              <a:buNone/>
              <a:defRPr/>
            </a:pPr>
            <a:r>
              <a:rPr lang="en-US" sz="2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3.Cánh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2" name="Text Box 54">
            <a:extLst>
              <a:ext uri="{FF2B5EF4-FFF2-40B4-BE49-F238E27FC236}">
                <a16:creationId xmlns:a16="http://schemas.microsoft.com/office/drawing/2014/main" id="{B552FCD7-00B6-4BA7-AF05-9E8C8F55E19E}"/>
              </a:ext>
            </a:extLst>
          </p:cNvPr>
          <p:cNvSpPr txBox="1">
            <a:spLocks noChangeArrowheads="1"/>
          </p:cNvSpPr>
          <p:nvPr/>
        </p:nvSpPr>
        <p:spPr bwMode="auto">
          <a:xfrm>
            <a:off x="2596226" y="-1222698"/>
            <a:ext cx="3644221" cy="461665"/>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400" b="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4.Cánh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Đông</a:t>
            </a:r>
            <a:r>
              <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4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Triều</a:t>
            </a:r>
            <a:endParaRPr lang="en-US" sz="24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54" name="Arc 56">
            <a:extLst>
              <a:ext uri="{FF2B5EF4-FFF2-40B4-BE49-F238E27FC236}">
                <a16:creationId xmlns:a16="http://schemas.microsoft.com/office/drawing/2014/main" id="{CCD98F15-1F82-443B-8080-D7718CFB9AE5}"/>
              </a:ext>
            </a:extLst>
          </p:cNvPr>
          <p:cNvSpPr>
            <a:spLocks/>
          </p:cNvSpPr>
          <p:nvPr/>
        </p:nvSpPr>
        <p:spPr bwMode="auto">
          <a:xfrm rot="20865125">
            <a:off x="3897645" y="403608"/>
            <a:ext cx="457200" cy="876300"/>
          </a:xfrm>
          <a:custGeom>
            <a:avLst/>
            <a:gdLst>
              <a:gd name="T0" fmla="*/ 2147483647 w 21337"/>
              <a:gd name="T1" fmla="*/ 0 h 20576"/>
              <a:gd name="T2" fmla="*/ 2147483647 w 21337"/>
              <a:gd name="T3" fmla="*/ 2147483647 h 20576"/>
              <a:gd name="T4" fmla="*/ 0 w 21337"/>
              <a:gd name="T5" fmla="*/ 2147483647 h 20576"/>
              <a:gd name="T6" fmla="*/ 0 60000 65536"/>
              <a:gd name="T7" fmla="*/ 0 60000 65536"/>
              <a:gd name="T8" fmla="*/ 0 60000 65536"/>
              <a:gd name="T9" fmla="*/ 0 w 21337"/>
              <a:gd name="T10" fmla="*/ 0 h 20576"/>
              <a:gd name="T11" fmla="*/ 21337 w 21337"/>
              <a:gd name="T12" fmla="*/ 20576 h 20576"/>
            </a:gdLst>
            <a:ahLst/>
            <a:cxnLst>
              <a:cxn ang="T6">
                <a:pos x="T0" y="T1"/>
              </a:cxn>
              <a:cxn ang="T7">
                <a:pos x="T2" y="T3"/>
              </a:cxn>
              <a:cxn ang="T8">
                <a:pos x="T4" y="T5"/>
              </a:cxn>
            </a:cxnLst>
            <a:rect l="T9" t="T10" r="T11" b="T12"/>
            <a:pathLst>
              <a:path w="21337" h="20576" fill="none" extrusionOk="0">
                <a:moveTo>
                  <a:pt x="6571" y="-1"/>
                </a:moveTo>
                <a:cubicBezTo>
                  <a:pt x="14352" y="2484"/>
                  <a:pt x="20065" y="9146"/>
                  <a:pt x="21336" y="17215"/>
                </a:cubicBezTo>
              </a:path>
              <a:path w="21337" h="20576" stroke="0" extrusionOk="0">
                <a:moveTo>
                  <a:pt x="6571" y="-1"/>
                </a:moveTo>
                <a:cubicBezTo>
                  <a:pt x="14352" y="2484"/>
                  <a:pt x="20065" y="9146"/>
                  <a:pt x="21336" y="17215"/>
                </a:cubicBezTo>
                <a:lnTo>
                  <a:pt x="0" y="20576"/>
                </a:lnTo>
                <a:lnTo>
                  <a:pt x="6571"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5" name="Arc 57">
            <a:extLst>
              <a:ext uri="{FF2B5EF4-FFF2-40B4-BE49-F238E27FC236}">
                <a16:creationId xmlns:a16="http://schemas.microsoft.com/office/drawing/2014/main" id="{740FDFE7-CDB6-4CDB-A2D6-B2B0EF2E0FCB}"/>
              </a:ext>
            </a:extLst>
          </p:cNvPr>
          <p:cNvSpPr>
            <a:spLocks/>
          </p:cNvSpPr>
          <p:nvPr/>
        </p:nvSpPr>
        <p:spPr bwMode="auto">
          <a:xfrm rot="18343792">
            <a:off x="4554832" y="1917103"/>
            <a:ext cx="80963" cy="339725"/>
          </a:xfrm>
          <a:custGeom>
            <a:avLst/>
            <a:gdLst>
              <a:gd name="T0" fmla="*/ 2147483647 w 21337"/>
              <a:gd name="T1" fmla="*/ 0 h 17485"/>
              <a:gd name="T2" fmla="*/ 2147483647 w 21337"/>
              <a:gd name="T3" fmla="*/ 2147483647 h 17485"/>
              <a:gd name="T4" fmla="*/ 0 w 21337"/>
              <a:gd name="T5" fmla="*/ 2147483647 h 17485"/>
              <a:gd name="T6" fmla="*/ 0 60000 65536"/>
              <a:gd name="T7" fmla="*/ 0 60000 65536"/>
              <a:gd name="T8" fmla="*/ 0 60000 65536"/>
              <a:gd name="T9" fmla="*/ 0 w 21337"/>
              <a:gd name="T10" fmla="*/ 0 h 17485"/>
              <a:gd name="T11" fmla="*/ 21337 w 21337"/>
              <a:gd name="T12" fmla="*/ 17485 h 17485"/>
            </a:gdLst>
            <a:ahLst/>
            <a:cxnLst>
              <a:cxn ang="T6">
                <a:pos x="T0" y="T1"/>
              </a:cxn>
              <a:cxn ang="T7">
                <a:pos x="T2" y="T3"/>
              </a:cxn>
              <a:cxn ang="T8">
                <a:pos x="T4" y="T5"/>
              </a:cxn>
            </a:cxnLst>
            <a:rect l="T9" t="T10" r="T11" b="T12"/>
            <a:pathLst>
              <a:path w="21337" h="17485" fill="none" extrusionOk="0">
                <a:moveTo>
                  <a:pt x="12682" y="-1"/>
                </a:moveTo>
                <a:cubicBezTo>
                  <a:pt x="17329" y="3370"/>
                  <a:pt x="20443" y="8452"/>
                  <a:pt x="21336" y="14124"/>
                </a:cubicBezTo>
              </a:path>
              <a:path w="21337" h="17485" stroke="0" extrusionOk="0">
                <a:moveTo>
                  <a:pt x="12682" y="-1"/>
                </a:moveTo>
                <a:cubicBezTo>
                  <a:pt x="17329" y="3370"/>
                  <a:pt x="20443" y="8452"/>
                  <a:pt x="21336" y="14124"/>
                </a:cubicBezTo>
                <a:lnTo>
                  <a:pt x="0" y="17485"/>
                </a:lnTo>
                <a:lnTo>
                  <a:pt x="12682"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6" name="Arc 58">
            <a:extLst>
              <a:ext uri="{FF2B5EF4-FFF2-40B4-BE49-F238E27FC236}">
                <a16:creationId xmlns:a16="http://schemas.microsoft.com/office/drawing/2014/main" id="{6CB5E7AC-EC03-4895-8056-B27A4AEE7316}"/>
              </a:ext>
            </a:extLst>
          </p:cNvPr>
          <p:cNvSpPr>
            <a:spLocks/>
          </p:cNvSpPr>
          <p:nvPr/>
        </p:nvSpPr>
        <p:spPr bwMode="auto">
          <a:xfrm rot="19881727">
            <a:off x="4947487" y="2445039"/>
            <a:ext cx="304800" cy="685800"/>
          </a:xfrm>
          <a:custGeom>
            <a:avLst/>
            <a:gdLst>
              <a:gd name="T0" fmla="*/ 2147483647 w 21337"/>
              <a:gd name="T1" fmla="*/ 0 h 18816"/>
              <a:gd name="T2" fmla="*/ 2147483647 w 21337"/>
              <a:gd name="T3" fmla="*/ 2147483647 h 18816"/>
              <a:gd name="T4" fmla="*/ 0 w 21337"/>
              <a:gd name="T5" fmla="*/ 2147483647 h 18816"/>
              <a:gd name="T6" fmla="*/ 0 60000 65536"/>
              <a:gd name="T7" fmla="*/ 0 60000 65536"/>
              <a:gd name="T8" fmla="*/ 0 60000 65536"/>
              <a:gd name="T9" fmla="*/ 0 w 21337"/>
              <a:gd name="T10" fmla="*/ 0 h 18816"/>
              <a:gd name="T11" fmla="*/ 21337 w 21337"/>
              <a:gd name="T12" fmla="*/ 18816 h 18816"/>
            </a:gdLst>
            <a:ahLst/>
            <a:cxnLst>
              <a:cxn ang="T6">
                <a:pos x="T0" y="T1"/>
              </a:cxn>
              <a:cxn ang="T7">
                <a:pos x="T2" y="T3"/>
              </a:cxn>
              <a:cxn ang="T8">
                <a:pos x="T4" y="T5"/>
              </a:cxn>
            </a:cxnLst>
            <a:rect l="T9" t="T10" r="T11" b="T12"/>
            <a:pathLst>
              <a:path w="21337" h="18816" fill="none" extrusionOk="0">
                <a:moveTo>
                  <a:pt x="10607" y="-1"/>
                </a:moveTo>
                <a:cubicBezTo>
                  <a:pt x="16357" y="3241"/>
                  <a:pt x="20309" y="8934"/>
                  <a:pt x="21336" y="15455"/>
                </a:cubicBezTo>
              </a:path>
              <a:path w="21337" h="18816" stroke="0" extrusionOk="0">
                <a:moveTo>
                  <a:pt x="10607" y="-1"/>
                </a:moveTo>
                <a:cubicBezTo>
                  <a:pt x="16357" y="3241"/>
                  <a:pt x="20309" y="8934"/>
                  <a:pt x="21336" y="15455"/>
                </a:cubicBezTo>
                <a:lnTo>
                  <a:pt x="0" y="18816"/>
                </a:lnTo>
                <a:lnTo>
                  <a:pt x="10607"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7" name="Arc 59">
            <a:extLst>
              <a:ext uri="{FF2B5EF4-FFF2-40B4-BE49-F238E27FC236}">
                <a16:creationId xmlns:a16="http://schemas.microsoft.com/office/drawing/2014/main" id="{51439816-2E86-417D-96B1-A4F4BBEA3AC0}"/>
              </a:ext>
            </a:extLst>
          </p:cNvPr>
          <p:cNvSpPr>
            <a:spLocks/>
          </p:cNvSpPr>
          <p:nvPr/>
        </p:nvSpPr>
        <p:spPr bwMode="auto">
          <a:xfrm rot="20233984">
            <a:off x="5898580" y="3361664"/>
            <a:ext cx="304800" cy="1439862"/>
          </a:xfrm>
          <a:custGeom>
            <a:avLst/>
            <a:gdLst>
              <a:gd name="T0" fmla="*/ 2147483647 w 21337"/>
              <a:gd name="T1" fmla="*/ 0 h 20576"/>
              <a:gd name="T2" fmla="*/ 2147483647 w 21337"/>
              <a:gd name="T3" fmla="*/ 2147483647 h 20576"/>
              <a:gd name="T4" fmla="*/ 0 w 21337"/>
              <a:gd name="T5" fmla="*/ 2147483647 h 20576"/>
              <a:gd name="T6" fmla="*/ 0 60000 65536"/>
              <a:gd name="T7" fmla="*/ 0 60000 65536"/>
              <a:gd name="T8" fmla="*/ 0 60000 65536"/>
              <a:gd name="T9" fmla="*/ 0 w 21337"/>
              <a:gd name="T10" fmla="*/ 0 h 20576"/>
              <a:gd name="T11" fmla="*/ 21337 w 21337"/>
              <a:gd name="T12" fmla="*/ 20576 h 20576"/>
            </a:gdLst>
            <a:ahLst/>
            <a:cxnLst>
              <a:cxn ang="T6">
                <a:pos x="T0" y="T1"/>
              </a:cxn>
              <a:cxn ang="T7">
                <a:pos x="T2" y="T3"/>
              </a:cxn>
              <a:cxn ang="T8">
                <a:pos x="T4" y="T5"/>
              </a:cxn>
            </a:cxnLst>
            <a:rect l="T9" t="T10" r="T11" b="T12"/>
            <a:pathLst>
              <a:path w="21337" h="20576" fill="none" extrusionOk="0">
                <a:moveTo>
                  <a:pt x="6571" y="-1"/>
                </a:moveTo>
                <a:cubicBezTo>
                  <a:pt x="14352" y="2484"/>
                  <a:pt x="20065" y="9146"/>
                  <a:pt x="21336" y="17215"/>
                </a:cubicBezTo>
              </a:path>
              <a:path w="21337" h="20576" stroke="0" extrusionOk="0">
                <a:moveTo>
                  <a:pt x="6571" y="-1"/>
                </a:moveTo>
                <a:cubicBezTo>
                  <a:pt x="14352" y="2484"/>
                  <a:pt x="20065" y="9146"/>
                  <a:pt x="21336" y="17215"/>
                </a:cubicBezTo>
                <a:lnTo>
                  <a:pt x="0" y="20576"/>
                </a:lnTo>
                <a:lnTo>
                  <a:pt x="6571"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8" name="Arc 60">
            <a:extLst>
              <a:ext uri="{FF2B5EF4-FFF2-40B4-BE49-F238E27FC236}">
                <a16:creationId xmlns:a16="http://schemas.microsoft.com/office/drawing/2014/main" id="{5D7E635B-6E90-4703-A341-0F081880A363}"/>
              </a:ext>
            </a:extLst>
          </p:cNvPr>
          <p:cNvSpPr>
            <a:spLocks/>
          </p:cNvSpPr>
          <p:nvPr/>
        </p:nvSpPr>
        <p:spPr bwMode="auto">
          <a:xfrm rot="21004577">
            <a:off x="5249445" y="2984132"/>
            <a:ext cx="457200" cy="457200"/>
          </a:xfrm>
          <a:custGeom>
            <a:avLst/>
            <a:gdLst>
              <a:gd name="T0" fmla="*/ 2147483647 w 21337"/>
              <a:gd name="T1" fmla="*/ 0 h 20576"/>
              <a:gd name="T2" fmla="*/ 2147483647 w 21337"/>
              <a:gd name="T3" fmla="*/ 2147483647 h 20576"/>
              <a:gd name="T4" fmla="*/ 0 w 21337"/>
              <a:gd name="T5" fmla="*/ 2147483647 h 20576"/>
              <a:gd name="T6" fmla="*/ 0 60000 65536"/>
              <a:gd name="T7" fmla="*/ 0 60000 65536"/>
              <a:gd name="T8" fmla="*/ 0 60000 65536"/>
              <a:gd name="T9" fmla="*/ 0 w 21337"/>
              <a:gd name="T10" fmla="*/ 0 h 20576"/>
              <a:gd name="T11" fmla="*/ 21337 w 21337"/>
              <a:gd name="T12" fmla="*/ 20576 h 20576"/>
            </a:gdLst>
            <a:ahLst/>
            <a:cxnLst>
              <a:cxn ang="T6">
                <a:pos x="T0" y="T1"/>
              </a:cxn>
              <a:cxn ang="T7">
                <a:pos x="T2" y="T3"/>
              </a:cxn>
              <a:cxn ang="T8">
                <a:pos x="T4" y="T5"/>
              </a:cxn>
            </a:cxnLst>
            <a:rect l="T9" t="T10" r="T11" b="T12"/>
            <a:pathLst>
              <a:path w="21337" h="20576" fill="none" extrusionOk="0">
                <a:moveTo>
                  <a:pt x="6571" y="-1"/>
                </a:moveTo>
                <a:cubicBezTo>
                  <a:pt x="14352" y="2484"/>
                  <a:pt x="20065" y="9146"/>
                  <a:pt x="21336" y="17215"/>
                </a:cubicBezTo>
              </a:path>
              <a:path w="21337" h="20576" stroke="0" extrusionOk="0">
                <a:moveTo>
                  <a:pt x="6571" y="-1"/>
                </a:moveTo>
                <a:cubicBezTo>
                  <a:pt x="14352" y="2484"/>
                  <a:pt x="20065" y="9146"/>
                  <a:pt x="21336" y="17215"/>
                </a:cubicBezTo>
                <a:lnTo>
                  <a:pt x="0" y="20576"/>
                </a:lnTo>
                <a:lnTo>
                  <a:pt x="6571"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9" name="Arc 61">
            <a:extLst>
              <a:ext uri="{FF2B5EF4-FFF2-40B4-BE49-F238E27FC236}">
                <a16:creationId xmlns:a16="http://schemas.microsoft.com/office/drawing/2014/main" id="{4B63448E-AE70-478C-A0CD-0F2437365421}"/>
              </a:ext>
            </a:extLst>
          </p:cNvPr>
          <p:cNvSpPr>
            <a:spLocks/>
          </p:cNvSpPr>
          <p:nvPr/>
        </p:nvSpPr>
        <p:spPr bwMode="auto">
          <a:xfrm rot="18700774">
            <a:off x="4740565" y="2170546"/>
            <a:ext cx="82064" cy="339725"/>
          </a:xfrm>
          <a:custGeom>
            <a:avLst/>
            <a:gdLst>
              <a:gd name="T0" fmla="*/ 2147483647 w 21337"/>
              <a:gd name="T1" fmla="*/ 0 h 17485"/>
              <a:gd name="T2" fmla="*/ 2147483647 w 21337"/>
              <a:gd name="T3" fmla="*/ 2147483647 h 17485"/>
              <a:gd name="T4" fmla="*/ 0 w 21337"/>
              <a:gd name="T5" fmla="*/ 2147483647 h 17485"/>
              <a:gd name="T6" fmla="*/ 0 60000 65536"/>
              <a:gd name="T7" fmla="*/ 0 60000 65536"/>
              <a:gd name="T8" fmla="*/ 0 60000 65536"/>
              <a:gd name="T9" fmla="*/ 0 w 21337"/>
              <a:gd name="T10" fmla="*/ 0 h 17485"/>
              <a:gd name="T11" fmla="*/ 21337 w 21337"/>
              <a:gd name="T12" fmla="*/ 17485 h 17485"/>
            </a:gdLst>
            <a:ahLst/>
            <a:cxnLst>
              <a:cxn ang="T6">
                <a:pos x="T0" y="T1"/>
              </a:cxn>
              <a:cxn ang="T7">
                <a:pos x="T2" y="T3"/>
              </a:cxn>
              <a:cxn ang="T8">
                <a:pos x="T4" y="T5"/>
              </a:cxn>
            </a:cxnLst>
            <a:rect l="T9" t="T10" r="T11" b="T12"/>
            <a:pathLst>
              <a:path w="21337" h="17485" fill="none" extrusionOk="0">
                <a:moveTo>
                  <a:pt x="12682" y="-1"/>
                </a:moveTo>
                <a:cubicBezTo>
                  <a:pt x="17329" y="3370"/>
                  <a:pt x="20443" y="8452"/>
                  <a:pt x="21336" y="14124"/>
                </a:cubicBezTo>
              </a:path>
              <a:path w="21337" h="17485" stroke="0" extrusionOk="0">
                <a:moveTo>
                  <a:pt x="12682" y="-1"/>
                </a:moveTo>
                <a:cubicBezTo>
                  <a:pt x="17329" y="3370"/>
                  <a:pt x="20443" y="8452"/>
                  <a:pt x="21336" y="14124"/>
                </a:cubicBezTo>
                <a:lnTo>
                  <a:pt x="0" y="17485"/>
                </a:lnTo>
                <a:lnTo>
                  <a:pt x="12682" y="-1"/>
                </a:lnTo>
                <a:close/>
              </a:path>
            </a:pathLst>
          </a:cu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60" name="Text Box 62">
            <a:extLst>
              <a:ext uri="{FF2B5EF4-FFF2-40B4-BE49-F238E27FC236}">
                <a16:creationId xmlns:a16="http://schemas.microsoft.com/office/drawing/2014/main" id="{4782BB60-A681-4415-BFE7-A60CC0D708AC}"/>
              </a:ext>
            </a:extLst>
          </p:cNvPr>
          <p:cNvSpPr txBox="1">
            <a:spLocks noChangeArrowheads="1"/>
          </p:cNvSpPr>
          <p:nvPr/>
        </p:nvSpPr>
        <p:spPr bwMode="auto">
          <a:xfrm>
            <a:off x="4781597" y="1272901"/>
            <a:ext cx="3810000" cy="523220"/>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Hoàng</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Liên</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61" name="Text Box 63">
            <a:extLst>
              <a:ext uri="{FF2B5EF4-FFF2-40B4-BE49-F238E27FC236}">
                <a16:creationId xmlns:a16="http://schemas.microsoft.com/office/drawing/2014/main" id="{F35911C2-47D2-41D2-83DB-057BA5071A10}"/>
              </a:ext>
            </a:extLst>
          </p:cNvPr>
          <p:cNvSpPr txBox="1">
            <a:spLocks noChangeArrowheads="1"/>
          </p:cNvSpPr>
          <p:nvPr/>
        </p:nvSpPr>
        <p:spPr bwMode="auto">
          <a:xfrm>
            <a:off x="5582255" y="2612484"/>
            <a:ext cx="3087585" cy="523220"/>
          </a:xfrm>
          <a:prstGeom prst="rect">
            <a:avLst/>
          </a:prstGeom>
          <a:noFill/>
          <a:ln w="38100" algn="ctr">
            <a:noFill/>
            <a:miter lim="800000"/>
            <a:headEnd/>
            <a:tailEnd/>
          </a:ln>
          <a:effectLst/>
        </p:spPr>
        <p:txBody>
          <a:bodyPr wrap="square">
            <a:spAutoFit/>
          </a:bodyPr>
          <a:lstStyle/>
          <a:p>
            <a:pPr>
              <a:spcBef>
                <a:spcPct val="50000"/>
              </a:spcBef>
              <a:buFont typeface="Wingdings" pitchFamily="2" charset="2"/>
              <a:buNone/>
              <a:defRPr/>
            </a:pP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a:t>
            </a:r>
            <a:r>
              <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2800" b="1" dirty="0" err="1">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endParaRPr lang="en-US" sz="2800" b="1" dirty="0">
              <a:solidFill>
                <a:srgbClr val="FF0000"/>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64" name="Text Box 66">
            <a:extLst>
              <a:ext uri="{FF2B5EF4-FFF2-40B4-BE49-F238E27FC236}">
                <a16:creationId xmlns:a16="http://schemas.microsoft.com/office/drawing/2014/main" id="{A1D919EB-9E05-4F90-98E5-7E8029D4C3CE}"/>
              </a:ext>
            </a:extLst>
          </p:cNvPr>
          <p:cNvSpPr txBox="1">
            <a:spLocks noChangeArrowheads="1"/>
          </p:cNvSpPr>
          <p:nvPr/>
        </p:nvSpPr>
        <p:spPr bwMode="auto">
          <a:xfrm>
            <a:off x="8583807" y="3326289"/>
            <a:ext cx="3227193" cy="3046988"/>
          </a:xfrm>
          <a:prstGeom prst="rect">
            <a:avLst/>
          </a:prstGeom>
          <a:noFill/>
          <a:ln w="9525">
            <a:noFill/>
            <a:miter lim="800000"/>
            <a:headEnd/>
            <a:tailEnd/>
          </a:ln>
          <a:effectLst/>
        </p:spPr>
        <p:txBody>
          <a:bodyPr wrap="square">
            <a:spAutoFit/>
          </a:bodyPr>
          <a:lstStyle/>
          <a:p>
            <a:pPr algn="just" eaLnBrk="1" hangingPunct="1">
              <a:buFont typeface="Wingdings" pitchFamily="2" charset="2"/>
              <a:buNone/>
              <a:defRPr/>
            </a:pPr>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Những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núi</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hình</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cánh</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cung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như</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Sông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Gâm</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Ngân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Đông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Triều</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 </a:t>
            </a:r>
          </a:p>
        </p:txBody>
      </p:sp>
      <p:sp>
        <p:nvSpPr>
          <p:cNvPr id="65" name="Text Box 67">
            <a:extLst>
              <a:ext uri="{FF2B5EF4-FFF2-40B4-BE49-F238E27FC236}">
                <a16:creationId xmlns:a16="http://schemas.microsoft.com/office/drawing/2014/main" id="{F5DC5C6C-937A-4C98-AAE9-F8A05B6DF750}"/>
              </a:ext>
            </a:extLst>
          </p:cNvPr>
          <p:cNvSpPr txBox="1">
            <a:spLocks noChangeArrowheads="1"/>
          </p:cNvSpPr>
          <p:nvPr/>
        </p:nvSpPr>
        <p:spPr bwMode="auto">
          <a:xfrm>
            <a:off x="8463147" y="289516"/>
            <a:ext cx="3347853" cy="3046988"/>
          </a:xfrm>
          <a:prstGeom prst="rect">
            <a:avLst/>
          </a:prstGeom>
          <a:noFill/>
          <a:ln w="9525">
            <a:noFill/>
            <a:miter lim="800000"/>
            <a:headEnd/>
            <a:tailEnd/>
          </a:ln>
          <a:effectLst/>
        </p:spPr>
        <p:txBody>
          <a:bodyPr wrap="square">
            <a:spAutoFit/>
          </a:bodyPr>
          <a:lstStyle/>
          <a:p>
            <a:pPr algn="just" eaLnBrk="1" hangingPunct="1">
              <a:buFont typeface="Wingdings" pitchFamily="2" charset="2"/>
              <a:buNone/>
              <a:defRPr/>
            </a:pPr>
            <a:r>
              <a:rPr lang="en-US" sz="3200" b="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Những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núi</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có</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hướng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tây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bắc</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đông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nam</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như</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Hoàng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Liên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dãy</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Trường</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en-US" sz="3200" b="1" dirty="0" err="1">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Sơn</a:t>
            </a:r>
            <a:r>
              <a:rPr lang="en-US" sz="3200" b="1" dirty="0">
                <a:solidFill>
                  <a:schemeClr val="bg2">
                    <a:lumMod val="25000"/>
                  </a:schemeClr>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17496180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500"/>
                                        <p:tgtEl>
                                          <p:spTgt spid="1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p:cTn id="17" dur="500" fill="hold"/>
                                        <p:tgtEl>
                                          <p:spTgt spid="43"/>
                                        </p:tgtEl>
                                        <p:attrNameLst>
                                          <p:attrName>ppt_w</p:attrName>
                                        </p:attrNameLst>
                                      </p:cBhvr>
                                      <p:tavLst>
                                        <p:tav tm="0">
                                          <p:val>
                                            <p:fltVal val="0"/>
                                          </p:val>
                                        </p:tav>
                                        <p:tav tm="100000">
                                          <p:val>
                                            <p:strVal val="#ppt_w"/>
                                          </p:val>
                                        </p:tav>
                                      </p:tavLst>
                                    </p:anim>
                                    <p:anim calcmode="lin" valueType="num">
                                      <p:cBhvr>
                                        <p:cTn id="18" dur="500" fill="hold"/>
                                        <p:tgtEl>
                                          <p:spTgt spid="43"/>
                                        </p:tgtEl>
                                        <p:attrNameLst>
                                          <p:attrName>ppt_h</p:attrName>
                                        </p:attrNameLst>
                                      </p:cBhvr>
                                      <p:tavLst>
                                        <p:tav tm="0">
                                          <p:val>
                                            <p:fltVal val="0"/>
                                          </p:val>
                                        </p:tav>
                                        <p:tav tm="100000">
                                          <p:val>
                                            <p:strVal val="#ppt_h"/>
                                          </p:val>
                                        </p:tav>
                                      </p:tavLst>
                                    </p:anim>
                                    <p:animEffect transition="in" filter="fade">
                                      <p:cBhvr>
                                        <p:cTn id="19" dur="500"/>
                                        <p:tgtEl>
                                          <p:spTgt spid="43"/>
                                        </p:tgtEl>
                                      </p:cBhvr>
                                    </p:animEffect>
                                  </p:childTnLst>
                                </p:cTn>
                              </p:par>
                              <p:par>
                                <p:cTn id="20" presetID="49" presetClass="path" presetSubtype="0" accel="50000" decel="50000" fill="hold" grpId="0" nodeType="withEffect">
                                  <p:stCondLst>
                                    <p:cond delay="0"/>
                                  </p:stCondLst>
                                  <p:childTnLst>
                                    <p:animMotion origin="layout" path="M -3.95833E-6 1.85185E-6 L 0.4793 0.1544 " pathEditMode="relative" rAng="0" ptsTypes="AA">
                                      <p:cBhvr>
                                        <p:cTn id="21" dur="2000" fill="hold"/>
                                        <p:tgtEl>
                                          <p:spTgt spid="24"/>
                                        </p:tgtEl>
                                        <p:attrNameLst>
                                          <p:attrName>ppt_x</p:attrName>
                                          <p:attrName>ppt_y</p:attrName>
                                        </p:attrNameLst>
                                      </p:cBhvr>
                                      <p:rCtr x="23958" y="7731"/>
                                    </p:animMotion>
                                  </p:childTnLst>
                                </p:cTn>
                              </p:par>
                            </p:childTnLst>
                          </p:cTn>
                        </p:par>
                      </p:childTnLst>
                    </p:cTn>
                  </p:par>
                  <p:par>
                    <p:cTn id="22" fill="hold">
                      <p:stCondLst>
                        <p:cond delay="indefinite"/>
                      </p:stCondLst>
                      <p:childTnLst>
                        <p:par>
                          <p:cTn id="23" fill="hold">
                            <p:stCondLst>
                              <p:cond delay="0"/>
                            </p:stCondLst>
                            <p:childTnLst>
                              <p:par>
                                <p:cTn id="24" presetID="2" presetClass="exit" presetSubtype="4" fill="hold" grpId="1" nodeType="clickEffect">
                                  <p:stCondLst>
                                    <p:cond delay="0"/>
                                  </p:stCondLst>
                                  <p:childTnLst>
                                    <p:anim calcmode="lin" valueType="num">
                                      <p:cBhvr additive="base">
                                        <p:cTn id="25" dur="500"/>
                                        <p:tgtEl>
                                          <p:spTgt spid="24"/>
                                        </p:tgtEl>
                                        <p:attrNameLst>
                                          <p:attrName>ppt_x</p:attrName>
                                        </p:attrNameLst>
                                      </p:cBhvr>
                                      <p:tavLst>
                                        <p:tav tm="0">
                                          <p:val>
                                            <p:strVal val="ppt_x"/>
                                          </p:val>
                                        </p:tav>
                                        <p:tav tm="100000">
                                          <p:val>
                                            <p:strVal val="ppt_x"/>
                                          </p:val>
                                        </p:tav>
                                      </p:tavLst>
                                    </p:anim>
                                    <p:anim calcmode="lin" valueType="num">
                                      <p:cBhvr additive="base">
                                        <p:cTn id="26" dur="500"/>
                                        <p:tgtEl>
                                          <p:spTgt spid="24"/>
                                        </p:tgtEl>
                                        <p:attrNameLst>
                                          <p:attrName>ppt_y</p:attrName>
                                        </p:attrNameLst>
                                      </p:cBhvr>
                                      <p:tavLst>
                                        <p:tav tm="0">
                                          <p:val>
                                            <p:strVal val="ppt_y"/>
                                          </p:val>
                                        </p:tav>
                                        <p:tav tm="100000">
                                          <p:val>
                                            <p:strVal val="1+ppt_h/2"/>
                                          </p:val>
                                        </p:tav>
                                      </p:tavLst>
                                    </p:anim>
                                    <p:set>
                                      <p:cBhvr>
                                        <p:cTn id="27" dur="1" fill="hold">
                                          <p:stCondLst>
                                            <p:cond delay="499"/>
                                          </p:stCondLst>
                                        </p:cTn>
                                        <p:tgtEl>
                                          <p:spTgt spid="2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44"/>
                                        </p:tgtEl>
                                        <p:attrNameLst>
                                          <p:attrName>style.visibility</p:attrName>
                                        </p:attrNameLst>
                                      </p:cBhvr>
                                      <p:to>
                                        <p:strVal val="visible"/>
                                      </p:to>
                                    </p:set>
                                    <p:anim calcmode="lin" valueType="num">
                                      <p:cBhvr>
                                        <p:cTn id="32" dur="500" fill="hold"/>
                                        <p:tgtEl>
                                          <p:spTgt spid="44"/>
                                        </p:tgtEl>
                                        <p:attrNameLst>
                                          <p:attrName>ppt_w</p:attrName>
                                        </p:attrNameLst>
                                      </p:cBhvr>
                                      <p:tavLst>
                                        <p:tav tm="0">
                                          <p:val>
                                            <p:fltVal val="0"/>
                                          </p:val>
                                        </p:tav>
                                        <p:tav tm="100000">
                                          <p:val>
                                            <p:strVal val="#ppt_w"/>
                                          </p:val>
                                        </p:tav>
                                      </p:tavLst>
                                    </p:anim>
                                    <p:anim calcmode="lin" valueType="num">
                                      <p:cBhvr>
                                        <p:cTn id="33" dur="500" fill="hold"/>
                                        <p:tgtEl>
                                          <p:spTgt spid="44"/>
                                        </p:tgtEl>
                                        <p:attrNameLst>
                                          <p:attrName>ppt_h</p:attrName>
                                        </p:attrNameLst>
                                      </p:cBhvr>
                                      <p:tavLst>
                                        <p:tav tm="0">
                                          <p:val>
                                            <p:fltVal val="0"/>
                                          </p:val>
                                        </p:tav>
                                        <p:tav tm="100000">
                                          <p:val>
                                            <p:strVal val="#ppt_h"/>
                                          </p:val>
                                        </p:tav>
                                      </p:tavLst>
                                    </p:anim>
                                    <p:animEffect transition="in" filter="fade">
                                      <p:cBhvr>
                                        <p:cTn id="34" dur="500"/>
                                        <p:tgtEl>
                                          <p:spTgt spid="44"/>
                                        </p:tgtEl>
                                      </p:cBhvr>
                                    </p:animEffect>
                                  </p:childTnLst>
                                </p:cTn>
                              </p:par>
                              <p:par>
                                <p:cTn id="35" presetID="42" presetClass="path" presetSubtype="0" accel="50000" decel="50000" fill="hold" grpId="0" nodeType="withEffect">
                                  <p:stCondLst>
                                    <p:cond delay="0"/>
                                  </p:stCondLst>
                                  <p:childTnLst>
                                    <p:animMotion origin="layout" path="M 3.95833E-6 -2.77556E-17 L 0.36549 0.27824 " pathEditMode="relative" rAng="0" ptsTypes="AA">
                                      <p:cBhvr>
                                        <p:cTn id="36" dur="2000" fill="hold"/>
                                        <p:tgtEl>
                                          <p:spTgt spid="48"/>
                                        </p:tgtEl>
                                        <p:attrNameLst>
                                          <p:attrName>ppt_x</p:attrName>
                                          <p:attrName>ppt_y</p:attrName>
                                        </p:attrNameLst>
                                      </p:cBhvr>
                                      <p:rCtr x="18268" y="13912"/>
                                    </p:animMotion>
                                  </p:childTnLst>
                                </p:cTn>
                              </p:par>
                            </p:childTnLst>
                          </p:cTn>
                        </p:par>
                      </p:childTnLst>
                    </p:cTn>
                  </p:par>
                  <p:par>
                    <p:cTn id="37" fill="hold">
                      <p:stCondLst>
                        <p:cond delay="indefinite"/>
                      </p:stCondLst>
                      <p:childTnLst>
                        <p:par>
                          <p:cTn id="38" fill="hold">
                            <p:stCondLst>
                              <p:cond delay="0"/>
                            </p:stCondLst>
                            <p:childTnLst>
                              <p:par>
                                <p:cTn id="39" presetID="2" presetClass="exit" presetSubtype="4" fill="hold" grpId="1" nodeType="clickEffect">
                                  <p:stCondLst>
                                    <p:cond delay="0"/>
                                  </p:stCondLst>
                                  <p:childTnLst>
                                    <p:anim calcmode="lin" valueType="num">
                                      <p:cBhvr additive="base">
                                        <p:cTn id="40" dur="500"/>
                                        <p:tgtEl>
                                          <p:spTgt spid="48"/>
                                        </p:tgtEl>
                                        <p:attrNameLst>
                                          <p:attrName>ppt_x</p:attrName>
                                        </p:attrNameLst>
                                      </p:cBhvr>
                                      <p:tavLst>
                                        <p:tav tm="0">
                                          <p:val>
                                            <p:strVal val="ppt_x"/>
                                          </p:val>
                                        </p:tav>
                                        <p:tav tm="100000">
                                          <p:val>
                                            <p:strVal val="ppt_x"/>
                                          </p:val>
                                        </p:tav>
                                      </p:tavLst>
                                    </p:anim>
                                    <p:anim calcmode="lin" valueType="num">
                                      <p:cBhvr additive="base">
                                        <p:cTn id="41" dur="500"/>
                                        <p:tgtEl>
                                          <p:spTgt spid="48"/>
                                        </p:tgtEl>
                                        <p:attrNameLst>
                                          <p:attrName>ppt_y</p:attrName>
                                        </p:attrNameLst>
                                      </p:cBhvr>
                                      <p:tavLst>
                                        <p:tav tm="0">
                                          <p:val>
                                            <p:strVal val="ppt_y"/>
                                          </p:val>
                                        </p:tav>
                                        <p:tav tm="100000">
                                          <p:val>
                                            <p:strVal val="1+ppt_h/2"/>
                                          </p:val>
                                        </p:tav>
                                      </p:tavLst>
                                    </p:anim>
                                    <p:set>
                                      <p:cBhvr>
                                        <p:cTn id="42" dur="1" fill="hold">
                                          <p:stCondLst>
                                            <p:cond delay="499"/>
                                          </p:stCondLst>
                                        </p:cTn>
                                        <p:tgtEl>
                                          <p:spTgt spid="4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p:cTn id="47" dur="500" fill="hold"/>
                                        <p:tgtEl>
                                          <p:spTgt spid="45"/>
                                        </p:tgtEl>
                                        <p:attrNameLst>
                                          <p:attrName>ppt_w</p:attrName>
                                        </p:attrNameLst>
                                      </p:cBhvr>
                                      <p:tavLst>
                                        <p:tav tm="0">
                                          <p:val>
                                            <p:fltVal val="0"/>
                                          </p:val>
                                        </p:tav>
                                        <p:tav tm="100000">
                                          <p:val>
                                            <p:strVal val="#ppt_w"/>
                                          </p:val>
                                        </p:tav>
                                      </p:tavLst>
                                    </p:anim>
                                    <p:anim calcmode="lin" valueType="num">
                                      <p:cBhvr>
                                        <p:cTn id="48" dur="500" fill="hold"/>
                                        <p:tgtEl>
                                          <p:spTgt spid="45"/>
                                        </p:tgtEl>
                                        <p:attrNameLst>
                                          <p:attrName>ppt_h</p:attrName>
                                        </p:attrNameLst>
                                      </p:cBhvr>
                                      <p:tavLst>
                                        <p:tav tm="0">
                                          <p:val>
                                            <p:fltVal val="0"/>
                                          </p:val>
                                        </p:tav>
                                        <p:tav tm="100000">
                                          <p:val>
                                            <p:strVal val="#ppt_h"/>
                                          </p:val>
                                        </p:tav>
                                      </p:tavLst>
                                    </p:anim>
                                    <p:animEffect transition="in" filter="fade">
                                      <p:cBhvr>
                                        <p:cTn id="49" dur="500"/>
                                        <p:tgtEl>
                                          <p:spTgt spid="45"/>
                                        </p:tgtEl>
                                      </p:cBhvr>
                                    </p:animEffect>
                                  </p:childTnLst>
                                </p:cTn>
                              </p:par>
                              <p:par>
                                <p:cTn id="50" presetID="49" presetClass="path" presetSubtype="0" accel="50000" decel="50000" fill="hold" grpId="0" nodeType="withEffect">
                                  <p:stCondLst>
                                    <p:cond delay="0"/>
                                  </p:stCondLst>
                                  <p:childTnLst>
                                    <p:animMotion origin="layout" path="M -3.33333E-6 -2.59259E-6 L 0.49792 0.27801 " pathEditMode="relative" rAng="0" ptsTypes="AA">
                                      <p:cBhvr>
                                        <p:cTn id="51" dur="2000" fill="hold"/>
                                        <p:tgtEl>
                                          <p:spTgt spid="50"/>
                                        </p:tgtEl>
                                        <p:attrNameLst>
                                          <p:attrName>ppt_x</p:attrName>
                                          <p:attrName>ppt_y</p:attrName>
                                        </p:attrNameLst>
                                      </p:cBhvr>
                                      <p:rCtr x="24896" y="13912"/>
                                    </p:animMotion>
                                  </p:childTnLst>
                                </p:cTn>
                              </p:par>
                            </p:childTnLst>
                          </p:cTn>
                        </p:par>
                      </p:childTnLst>
                    </p:cTn>
                  </p:par>
                  <p:par>
                    <p:cTn id="52" fill="hold">
                      <p:stCondLst>
                        <p:cond delay="indefinite"/>
                      </p:stCondLst>
                      <p:childTnLst>
                        <p:par>
                          <p:cTn id="53" fill="hold">
                            <p:stCondLst>
                              <p:cond delay="0"/>
                            </p:stCondLst>
                            <p:childTnLst>
                              <p:par>
                                <p:cTn id="54" presetID="2" presetClass="exit" presetSubtype="4" fill="hold" grpId="1" nodeType="clickEffect">
                                  <p:stCondLst>
                                    <p:cond delay="0"/>
                                  </p:stCondLst>
                                  <p:childTnLst>
                                    <p:anim calcmode="lin" valueType="num">
                                      <p:cBhvr additive="base">
                                        <p:cTn id="55" dur="500"/>
                                        <p:tgtEl>
                                          <p:spTgt spid="50"/>
                                        </p:tgtEl>
                                        <p:attrNameLst>
                                          <p:attrName>ppt_x</p:attrName>
                                        </p:attrNameLst>
                                      </p:cBhvr>
                                      <p:tavLst>
                                        <p:tav tm="0">
                                          <p:val>
                                            <p:strVal val="ppt_x"/>
                                          </p:val>
                                        </p:tav>
                                        <p:tav tm="100000">
                                          <p:val>
                                            <p:strVal val="ppt_x"/>
                                          </p:val>
                                        </p:tav>
                                      </p:tavLst>
                                    </p:anim>
                                    <p:anim calcmode="lin" valueType="num">
                                      <p:cBhvr additive="base">
                                        <p:cTn id="56" dur="500"/>
                                        <p:tgtEl>
                                          <p:spTgt spid="50"/>
                                        </p:tgtEl>
                                        <p:attrNameLst>
                                          <p:attrName>ppt_y</p:attrName>
                                        </p:attrNameLst>
                                      </p:cBhvr>
                                      <p:tavLst>
                                        <p:tav tm="0">
                                          <p:val>
                                            <p:strVal val="ppt_y"/>
                                          </p:val>
                                        </p:tav>
                                        <p:tav tm="100000">
                                          <p:val>
                                            <p:strVal val="1+ppt_h/2"/>
                                          </p:val>
                                        </p:tav>
                                      </p:tavLst>
                                    </p:anim>
                                    <p:set>
                                      <p:cBhvr>
                                        <p:cTn id="57" dur="1" fill="hold">
                                          <p:stCondLst>
                                            <p:cond delay="499"/>
                                          </p:stCondLst>
                                        </p:cTn>
                                        <p:tgtEl>
                                          <p:spTgt spid="50"/>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anim calcmode="lin" valueType="num">
                                      <p:cBhvr>
                                        <p:cTn id="62" dur="500" fill="hold"/>
                                        <p:tgtEl>
                                          <p:spTgt spid="46"/>
                                        </p:tgtEl>
                                        <p:attrNameLst>
                                          <p:attrName>ppt_w</p:attrName>
                                        </p:attrNameLst>
                                      </p:cBhvr>
                                      <p:tavLst>
                                        <p:tav tm="0">
                                          <p:val>
                                            <p:fltVal val="0"/>
                                          </p:val>
                                        </p:tav>
                                        <p:tav tm="100000">
                                          <p:val>
                                            <p:strVal val="#ppt_w"/>
                                          </p:val>
                                        </p:tav>
                                      </p:tavLst>
                                    </p:anim>
                                    <p:anim calcmode="lin" valueType="num">
                                      <p:cBhvr>
                                        <p:cTn id="63" dur="500" fill="hold"/>
                                        <p:tgtEl>
                                          <p:spTgt spid="46"/>
                                        </p:tgtEl>
                                        <p:attrNameLst>
                                          <p:attrName>ppt_h</p:attrName>
                                        </p:attrNameLst>
                                      </p:cBhvr>
                                      <p:tavLst>
                                        <p:tav tm="0">
                                          <p:val>
                                            <p:fltVal val="0"/>
                                          </p:val>
                                        </p:tav>
                                        <p:tav tm="100000">
                                          <p:val>
                                            <p:strVal val="#ppt_h"/>
                                          </p:val>
                                        </p:tav>
                                      </p:tavLst>
                                    </p:anim>
                                    <p:animEffect transition="in" filter="fade">
                                      <p:cBhvr>
                                        <p:cTn id="64" dur="500"/>
                                        <p:tgtEl>
                                          <p:spTgt spid="46"/>
                                        </p:tgtEl>
                                      </p:cBhvr>
                                    </p:animEffect>
                                  </p:childTnLst>
                                </p:cTn>
                              </p:par>
                              <p:par>
                                <p:cTn id="65" presetID="49" presetClass="path" presetSubtype="0" accel="50000" decel="50000" fill="hold" grpId="0" nodeType="withEffect">
                                  <p:stCondLst>
                                    <p:cond delay="0"/>
                                  </p:stCondLst>
                                  <p:childTnLst>
                                    <p:animMotion origin="layout" path="M 2.08333E-7 4.44444E-6 L 0.23815 0.32222 " pathEditMode="relative" rAng="0" ptsTypes="AA">
                                      <p:cBhvr>
                                        <p:cTn id="66" dur="2000" fill="hold"/>
                                        <p:tgtEl>
                                          <p:spTgt spid="52"/>
                                        </p:tgtEl>
                                        <p:attrNameLst>
                                          <p:attrName>ppt_x</p:attrName>
                                          <p:attrName>ppt_y</p:attrName>
                                        </p:attrNameLst>
                                      </p:cBhvr>
                                      <p:rCtr x="11901" y="16111"/>
                                    </p:animMotion>
                                  </p:childTnLst>
                                </p:cTn>
                              </p:par>
                            </p:childTnLst>
                          </p:cTn>
                        </p:par>
                      </p:childTnLst>
                    </p:cTn>
                  </p:par>
                  <p:par>
                    <p:cTn id="67" fill="hold">
                      <p:stCondLst>
                        <p:cond delay="indefinite"/>
                      </p:stCondLst>
                      <p:childTnLst>
                        <p:par>
                          <p:cTn id="68" fill="hold">
                            <p:stCondLst>
                              <p:cond delay="0"/>
                            </p:stCondLst>
                            <p:childTnLst>
                              <p:par>
                                <p:cTn id="69" presetID="2" presetClass="exit" presetSubtype="4" fill="hold" grpId="1" nodeType="clickEffect">
                                  <p:stCondLst>
                                    <p:cond delay="0"/>
                                  </p:stCondLst>
                                  <p:childTnLst>
                                    <p:anim calcmode="lin" valueType="num">
                                      <p:cBhvr additive="base">
                                        <p:cTn id="70" dur="500"/>
                                        <p:tgtEl>
                                          <p:spTgt spid="52"/>
                                        </p:tgtEl>
                                        <p:attrNameLst>
                                          <p:attrName>ppt_x</p:attrName>
                                        </p:attrNameLst>
                                      </p:cBhvr>
                                      <p:tavLst>
                                        <p:tav tm="0">
                                          <p:val>
                                            <p:strVal val="ppt_x"/>
                                          </p:val>
                                        </p:tav>
                                        <p:tav tm="100000">
                                          <p:val>
                                            <p:strVal val="ppt_x"/>
                                          </p:val>
                                        </p:tav>
                                      </p:tavLst>
                                    </p:anim>
                                    <p:anim calcmode="lin" valueType="num">
                                      <p:cBhvr additive="base">
                                        <p:cTn id="71" dur="500"/>
                                        <p:tgtEl>
                                          <p:spTgt spid="52"/>
                                        </p:tgtEl>
                                        <p:attrNameLst>
                                          <p:attrName>ppt_y</p:attrName>
                                        </p:attrNameLst>
                                      </p:cBhvr>
                                      <p:tavLst>
                                        <p:tav tm="0">
                                          <p:val>
                                            <p:strVal val="ppt_y"/>
                                          </p:val>
                                        </p:tav>
                                        <p:tav tm="100000">
                                          <p:val>
                                            <p:strVal val="1+ppt_h/2"/>
                                          </p:val>
                                        </p:tav>
                                      </p:tavLst>
                                    </p:anim>
                                    <p:set>
                                      <p:cBhvr>
                                        <p:cTn id="72" dur="1" fill="hold">
                                          <p:stCondLst>
                                            <p:cond delay="499"/>
                                          </p:stCondLst>
                                        </p:cTn>
                                        <p:tgtEl>
                                          <p:spTgt spid="52"/>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54"/>
                                        </p:tgtEl>
                                        <p:attrNameLst>
                                          <p:attrName>style.visibility</p:attrName>
                                        </p:attrNameLst>
                                      </p:cBhvr>
                                      <p:to>
                                        <p:strVal val="visible"/>
                                      </p:to>
                                    </p:set>
                                    <p:anim calcmode="lin" valueType="num">
                                      <p:cBhvr>
                                        <p:cTn id="77" dur="500" fill="hold"/>
                                        <p:tgtEl>
                                          <p:spTgt spid="54"/>
                                        </p:tgtEl>
                                        <p:attrNameLst>
                                          <p:attrName>ppt_w</p:attrName>
                                        </p:attrNameLst>
                                      </p:cBhvr>
                                      <p:tavLst>
                                        <p:tav tm="0">
                                          <p:val>
                                            <p:fltVal val="0"/>
                                          </p:val>
                                        </p:tav>
                                        <p:tav tm="100000">
                                          <p:val>
                                            <p:strVal val="#ppt_w"/>
                                          </p:val>
                                        </p:tav>
                                      </p:tavLst>
                                    </p:anim>
                                    <p:anim calcmode="lin" valueType="num">
                                      <p:cBhvr>
                                        <p:cTn id="78" dur="500" fill="hold"/>
                                        <p:tgtEl>
                                          <p:spTgt spid="54"/>
                                        </p:tgtEl>
                                        <p:attrNameLst>
                                          <p:attrName>ppt_h</p:attrName>
                                        </p:attrNameLst>
                                      </p:cBhvr>
                                      <p:tavLst>
                                        <p:tav tm="0">
                                          <p:val>
                                            <p:fltVal val="0"/>
                                          </p:val>
                                        </p:tav>
                                        <p:tav tm="100000">
                                          <p:val>
                                            <p:strVal val="#ppt_h"/>
                                          </p:val>
                                        </p:tav>
                                      </p:tavLst>
                                    </p:anim>
                                    <p:animEffect transition="in" filter="fade">
                                      <p:cBhvr>
                                        <p:cTn id="79" dur="500"/>
                                        <p:tgtEl>
                                          <p:spTgt spid="54"/>
                                        </p:tgtEl>
                                      </p:cBhvr>
                                    </p:animEffect>
                                  </p:childTnLst>
                                </p:cTn>
                              </p:par>
                            </p:childTnLst>
                          </p:cTn>
                        </p:par>
                      </p:childTnLst>
                    </p:cTn>
                  </p:par>
                  <p:par>
                    <p:cTn id="80" fill="hold">
                      <p:stCondLst>
                        <p:cond delay="indefinite"/>
                      </p:stCondLst>
                      <p:childTnLst>
                        <p:par>
                          <p:cTn id="81" fill="hold">
                            <p:stCondLst>
                              <p:cond delay="0"/>
                            </p:stCondLst>
                            <p:childTnLst>
                              <p:par>
                                <p:cTn id="82" presetID="1" presetClass="entr" presetSubtype="0" fill="hold" grpId="0" nodeType="clickEffect">
                                  <p:stCondLst>
                                    <p:cond delay="0"/>
                                  </p:stCondLst>
                                  <p:childTnLst>
                                    <p:set>
                                      <p:cBhvr>
                                        <p:cTn id="83" dur="1" fill="hold">
                                          <p:stCondLst>
                                            <p:cond delay="0"/>
                                          </p:stCondLst>
                                        </p:cTn>
                                        <p:tgtEl>
                                          <p:spTgt spid="6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grpId="1" nodeType="clickEffect">
                                  <p:stCondLst>
                                    <p:cond delay="0"/>
                                  </p:stCondLst>
                                  <p:childTnLst>
                                    <p:set>
                                      <p:cBhvr>
                                        <p:cTn id="87" dur="1" fill="hold">
                                          <p:stCondLst>
                                            <p:cond delay="0"/>
                                          </p:stCondLst>
                                        </p:cTn>
                                        <p:tgtEl>
                                          <p:spTgt spid="60"/>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55"/>
                                        </p:tgtEl>
                                        <p:attrNameLst>
                                          <p:attrName>style.visibility</p:attrName>
                                        </p:attrNameLst>
                                      </p:cBhvr>
                                      <p:to>
                                        <p:strVal val="visible"/>
                                      </p:to>
                                    </p:set>
                                    <p:anim calcmode="lin" valueType="num">
                                      <p:cBhvr>
                                        <p:cTn id="92" dur="500" fill="hold"/>
                                        <p:tgtEl>
                                          <p:spTgt spid="55"/>
                                        </p:tgtEl>
                                        <p:attrNameLst>
                                          <p:attrName>ppt_w</p:attrName>
                                        </p:attrNameLst>
                                      </p:cBhvr>
                                      <p:tavLst>
                                        <p:tav tm="0">
                                          <p:val>
                                            <p:fltVal val="0"/>
                                          </p:val>
                                        </p:tav>
                                        <p:tav tm="100000">
                                          <p:val>
                                            <p:strVal val="#ppt_w"/>
                                          </p:val>
                                        </p:tav>
                                      </p:tavLst>
                                    </p:anim>
                                    <p:anim calcmode="lin" valueType="num">
                                      <p:cBhvr>
                                        <p:cTn id="93" dur="500" fill="hold"/>
                                        <p:tgtEl>
                                          <p:spTgt spid="55"/>
                                        </p:tgtEl>
                                        <p:attrNameLst>
                                          <p:attrName>ppt_h</p:attrName>
                                        </p:attrNameLst>
                                      </p:cBhvr>
                                      <p:tavLst>
                                        <p:tav tm="0">
                                          <p:val>
                                            <p:fltVal val="0"/>
                                          </p:val>
                                        </p:tav>
                                        <p:tav tm="100000">
                                          <p:val>
                                            <p:strVal val="#ppt_h"/>
                                          </p:val>
                                        </p:tav>
                                      </p:tavLst>
                                    </p:anim>
                                    <p:animEffect transition="in" filter="fade">
                                      <p:cBhvr>
                                        <p:cTn id="94" dur="500"/>
                                        <p:tgtEl>
                                          <p:spTgt spid="55"/>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59"/>
                                        </p:tgtEl>
                                        <p:attrNameLst>
                                          <p:attrName>style.visibility</p:attrName>
                                        </p:attrNameLst>
                                      </p:cBhvr>
                                      <p:to>
                                        <p:strVal val="visible"/>
                                      </p:to>
                                    </p:set>
                                    <p:anim calcmode="lin" valueType="num">
                                      <p:cBhvr>
                                        <p:cTn id="97" dur="500" fill="hold"/>
                                        <p:tgtEl>
                                          <p:spTgt spid="59"/>
                                        </p:tgtEl>
                                        <p:attrNameLst>
                                          <p:attrName>ppt_w</p:attrName>
                                        </p:attrNameLst>
                                      </p:cBhvr>
                                      <p:tavLst>
                                        <p:tav tm="0">
                                          <p:val>
                                            <p:fltVal val="0"/>
                                          </p:val>
                                        </p:tav>
                                        <p:tav tm="100000">
                                          <p:val>
                                            <p:strVal val="#ppt_w"/>
                                          </p:val>
                                        </p:tav>
                                      </p:tavLst>
                                    </p:anim>
                                    <p:anim calcmode="lin" valueType="num">
                                      <p:cBhvr>
                                        <p:cTn id="98" dur="500" fill="hold"/>
                                        <p:tgtEl>
                                          <p:spTgt spid="59"/>
                                        </p:tgtEl>
                                        <p:attrNameLst>
                                          <p:attrName>ppt_h</p:attrName>
                                        </p:attrNameLst>
                                      </p:cBhvr>
                                      <p:tavLst>
                                        <p:tav tm="0">
                                          <p:val>
                                            <p:fltVal val="0"/>
                                          </p:val>
                                        </p:tav>
                                        <p:tav tm="100000">
                                          <p:val>
                                            <p:strVal val="#ppt_h"/>
                                          </p:val>
                                        </p:tav>
                                      </p:tavLst>
                                    </p:anim>
                                    <p:animEffect transition="in" filter="fade">
                                      <p:cBhvr>
                                        <p:cTn id="99" dur="500"/>
                                        <p:tgtEl>
                                          <p:spTgt spid="59"/>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56"/>
                                        </p:tgtEl>
                                        <p:attrNameLst>
                                          <p:attrName>style.visibility</p:attrName>
                                        </p:attrNameLst>
                                      </p:cBhvr>
                                      <p:to>
                                        <p:strVal val="visible"/>
                                      </p:to>
                                    </p:set>
                                    <p:anim calcmode="lin" valueType="num">
                                      <p:cBhvr>
                                        <p:cTn id="102" dur="500" fill="hold"/>
                                        <p:tgtEl>
                                          <p:spTgt spid="56"/>
                                        </p:tgtEl>
                                        <p:attrNameLst>
                                          <p:attrName>ppt_w</p:attrName>
                                        </p:attrNameLst>
                                      </p:cBhvr>
                                      <p:tavLst>
                                        <p:tav tm="0">
                                          <p:val>
                                            <p:fltVal val="0"/>
                                          </p:val>
                                        </p:tav>
                                        <p:tav tm="100000">
                                          <p:val>
                                            <p:strVal val="#ppt_w"/>
                                          </p:val>
                                        </p:tav>
                                      </p:tavLst>
                                    </p:anim>
                                    <p:anim calcmode="lin" valueType="num">
                                      <p:cBhvr>
                                        <p:cTn id="103" dur="500" fill="hold"/>
                                        <p:tgtEl>
                                          <p:spTgt spid="56"/>
                                        </p:tgtEl>
                                        <p:attrNameLst>
                                          <p:attrName>ppt_h</p:attrName>
                                        </p:attrNameLst>
                                      </p:cBhvr>
                                      <p:tavLst>
                                        <p:tav tm="0">
                                          <p:val>
                                            <p:fltVal val="0"/>
                                          </p:val>
                                        </p:tav>
                                        <p:tav tm="100000">
                                          <p:val>
                                            <p:strVal val="#ppt_h"/>
                                          </p:val>
                                        </p:tav>
                                      </p:tavLst>
                                    </p:anim>
                                    <p:animEffect transition="in" filter="fade">
                                      <p:cBhvr>
                                        <p:cTn id="104" dur="500"/>
                                        <p:tgtEl>
                                          <p:spTgt spid="56"/>
                                        </p:tgtEl>
                                      </p:cBhvr>
                                    </p:animEffect>
                                  </p:childTnLst>
                                </p:cTn>
                              </p:par>
                              <p:par>
                                <p:cTn id="105" presetID="53" presetClass="entr" presetSubtype="16" fill="hold" grpId="0" nodeType="withEffect">
                                  <p:stCondLst>
                                    <p:cond delay="0"/>
                                  </p:stCondLst>
                                  <p:childTnLst>
                                    <p:set>
                                      <p:cBhvr>
                                        <p:cTn id="106" dur="1" fill="hold">
                                          <p:stCondLst>
                                            <p:cond delay="0"/>
                                          </p:stCondLst>
                                        </p:cTn>
                                        <p:tgtEl>
                                          <p:spTgt spid="58"/>
                                        </p:tgtEl>
                                        <p:attrNameLst>
                                          <p:attrName>style.visibility</p:attrName>
                                        </p:attrNameLst>
                                      </p:cBhvr>
                                      <p:to>
                                        <p:strVal val="visible"/>
                                      </p:to>
                                    </p:set>
                                    <p:anim calcmode="lin" valueType="num">
                                      <p:cBhvr>
                                        <p:cTn id="107" dur="500" fill="hold"/>
                                        <p:tgtEl>
                                          <p:spTgt spid="58"/>
                                        </p:tgtEl>
                                        <p:attrNameLst>
                                          <p:attrName>ppt_w</p:attrName>
                                        </p:attrNameLst>
                                      </p:cBhvr>
                                      <p:tavLst>
                                        <p:tav tm="0">
                                          <p:val>
                                            <p:fltVal val="0"/>
                                          </p:val>
                                        </p:tav>
                                        <p:tav tm="100000">
                                          <p:val>
                                            <p:strVal val="#ppt_w"/>
                                          </p:val>
                                        </p:tav>
                                      </p:tavLst>
                                    </p:anim>
                                    <p:anim calcmode="lin" valueType="num">
                                      <p:cBhvr>
                                        <p:cTn id="108" dur="500" fill="hold"/>
                                        <p:tgtEl>
                                          <p:spTgt spid="58"/>
                                        </p:tgtEl>
                                        <p:attrNameLst>
                                          <p:attrName>ppt_h</p:attrName>
                                        </p:attrNameLst>
                                      </p:cBhvr>
                                      <p:tavLst>
                                        <p:tav tm="0">
                                          <p:val>
                                            <p:fltVal val="0"/>
                                          </p:val>
                                        </p:tav>
                                        <p:tav tm="100000">
                                          <p:val>
                                            <p:strVal val="#ppt_h"/>
                                          </p:val>
                                        </p:tav>
                                      </p:tavLst>
                                    </p:anim>
                                    <p:animEffect transition="in" filter="fade">
                                      <p:cBhvr>
                                        <p:cTn id="109" dur="500"/>
                                        <p:tgtEl>
                                          <p:spTgt spid="58"/>
                                        </p:tgtEl>
                                      </p:cBhvr>
                                    </p:animEffect>
                                  </p:childTnLst>
                                </p:cTn>
                              </p:par>
                              <p:par>
                                <p:cTn id="110" presetID="53" presetClass="entr" presetSubtype="16" fill="hold" grpId="0" nodeType="withEffect">
                                  <p:stCondLst>
                                    <p:cond delay="0"/>
                                  </p:stCondLst>
                                  <p:childTnLst>
                                    <p:set>
                                      <p:cBhvr>
                                        <p:cTn id="111" dur="1" fill="hold">
                                          <p:stCondLst>
                                            <p:cond delay="0"/>
                                          </p:stCondLst>
                                        </p:cTn>
                                        <p:tgtEl>
                                          <p:spTgt spid="57"/>
                                        </p:tgtEl>
                                        <p:attrNameLst>
                                          <p:attrName>style.visibility</p:attrName>
                                        </p:attrNameLst>
                                      </p:cBhvr>
                                      <p:to>
                                        <p:strVal val="visible"/>
                                      </p:to>
                                    </p:set>
                                    <p:anim calcmode="lin" valueType="num">
                                      <p:cBhvr>
                                        <p:cTn id="112" dur="500" fill="hold"/>
                                        <p:tgtEl>
                                          <p:spTgt spid="57"/>
                                        </p:tgtEl>
                                        <p:attrNameLst>
                                          <p:attrName>ppt_w</p:attrName>
                                        </p:attrNameLst>
                                      </p:cBhvr>
                                      <p:tavLst>
                                        <p:tav tm="0">
                                          <p:val>
                                            <p:fltVal val="0"/>
                                          </p:val>
                                        </p:tav>
                                        <p:tav tm="100000">
                                          <p:val>
                                            <p:strVal val="#ppt_w"/>
                                          </p:val>
                                        </p:tav>
                                      </p:tavLst>
                                    </p:anim>
                                    <p:anim calcmode="lin" valueType="num">
                                      <p:cBhvr>
                                        <p:cTn id="113" dur="500" fill="hold"/>
                                        <p:tgtEl>
                                          <p:spTgt spid="57"/>
                                        </p:tgtEl>
                                        <p:attrNameLst>
                                          <p:attrName>ppt_h</p:attrName>
                                        </p:attrNameLst>
                                      </p:cBhvr>
                                      <p:tavLst>
                                        <p:tav tm="0">
                                          <p:val>
                                            <p:fltVal val="0"/>
                                          </p:val>
                                        </p:tav>
                                        <p:tav tm="100000">
                                          <p:val>
                                            <p:strVal val="#ppt_h"/>
                                          </p:val>
                                        </p:tav>
                                      </p:tavLst>
                                    </p:anim>
                                    <p:animEffect transition="in" filter="fade">
                                      <p:cBhvr>
                                        <p:cTn id="114" dur="500"/>
                                        <p:tgtEl>
                                          <p:spTgt spid="57"/>
                                        </p:tgtEl>
                                      </p:cBhvr>
                                    </p:animEffect>
                                  </p:childTnLst>
                                </p:cTn>
                              </p:par>
                            </p:childTnLst>
                          </p:cTn>
                        </p:par>
                      </p:childTnLst>
                    </p:cTn>
                  </p:par>
                  <p:par>
                    <p:cTn id="115" fill="hold">
                      <p:stCondLst>
                        <p:cond delay="indefinite"/>
                      </p:stCondLst>
                      <p:childTnLst>
                        <p:par>
                          <p:cTn id="116" fill="hold">
                            <p:stCondLst>
                              <p:cond delay="0"/>
                            </p:stCondLst>
                            <p:childTnLst>
                              <p:par>
                                <p:cTn id="117" presetID="16" presetClass="entr" presetSubtype="21" fill="hold" grpId="0" nodeType="clickEffect">
                                  <p:stCondLst>
                                    <p:cond delay="0"/>
                                  </p:stCondLst>
                                  <p:childTnLst>
                                    <p:set>
                                      <p:cBhvr>
                                        <p:cTn id="118" dur="1" fill="hold">
                                          <p:stCondLst>
                                            <p:cond delay="0"/>
                                          </p:stCondLst>
                                        </p:cTn>
                                        <p:tgtEl>
                                          <p:spTgt spid="61"/>
                                        </p:tgtEl>
                                        <p:attrNameLst>
                                          <p:attrName>style.visibility</p:attrName>
                                        </p:attrNameLst>
                                      </p:cBhvr>
                                      <p:to>
                                        <p:strVal val="visible"/>
                                      </p:to>
                                    </p:set>
                                    <p:animEffect transition="in" filter="barn(inVertical)">
                                      <p:cBhvr>
                                        <p:cTn id="119" dur="500"/>
                                        <p:tgtEl>
                                          <p:spTgt spid="61"/>
                                        </p:tgtEl>
                                      </p:cBhvr>
                                    </p:animEffect>
                                  </p:childTnLst>
                                </p:cTn>
                              </p:par>
                            </p:childTnLst>
                          </p:cTn>
                        </p:par>
                      </p:childTnLst>
                    </p:cTn>
                  </p:par>
                  <p:par>
                    <p:cTn id="120" fill="hold">
                      <p:stCondLst>
                        <p:cond delay="indefinite"/>
                      </p:stCondLst>
                      <p:childTnLst>
                        <p:par>
                          <p:cTn id="121" fill="hold">
                            <p:stCondLst>
                              <p:cond delay="0"/>
                            </p:stCondLst>
                            <p:childTnLst>
                              <p:par>
                                <p:cTn id="122" presetID="1" presetClass="exit" presetSubtype="0" fill="hold" grpId="1" nodeType="clickEffect">
                                  <p:stCondLst>
                                    <p:cond delay="0"/>
                                  </p:stCondLst>
                                  <p:childTnLst>
                                    <p:set>
                                      <p:cBhvr>
                                        <p:cTn id="123" dur="1" fill="hold">
                                          <p:stCondLst>
                                            <p:cond delay="0"/>
                                          </p:stCondLst>
                                        </p:cTn>
                                        <p:tgtEl>
                                          <p:spTgt spid="61"/>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10"/>
                                        </p:tgtEl>
                                        <p:attrNameLst>
                                          <p:attrName>style.visibility</p:attrName>
                                        </p:attrNameLst>
                                      </p:cBhvr>
                                      <p:to>
                                        <p:strVal val="visible"/>
                                      </p:to>
                                    </p:set>
                                    <p:animEffect transition="in" filter="barn(inVertical)">
                                      <p:cBhvr>
                                        <p:cTn id="128" dur="500"/>
                                        <p:tgtEl>
                                          <p:spTgt spid="10"/>
                                        </p:tgtEl>
                                      </p:cBhvr>
                                    </p:animEffec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grpId="0" nodeType="clickEffect">
                                  <p:stCondLst>
                                    <p:cond delay="0"/>
                                  </p:stCondLst>
                                  <p:childTnLst>
                                    <p:set>
                                      <p:cBhvr>
                                        <p:cTn id="132" dur="1" fill="hold">
                                          <p:stCondLst>
                                            <p:cond delay="0"/>
                                          </p:stCondLst>
                                        </p:cTn>
                                        <p:tgtEl>
                                          <p:spTgt spid="65"/>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grpId="0" nodeType="clickEffect">
                                  <p:stCondLst>
                                    <p:cond delay="0"/>
                                  </p:stCondLst>
                                  <p:childTnLst>
                                    <p:set>
                                      <p:cBhvr>
                                        <p:cTn id="136" dur="1" fill="hold">
                                          <p:stCondLst>
                                            <p:cond delay="0"/>
                                          </p:stCondLst>
                                        </p:cTn>
                                        <p:tgtEl>
                                          <p:spTgt spid="21"/>
                                        </p:tgtEl>
                                        <p:attrNameLst>
                                          <p:attrName>style.visibility</p:attrName>
                                        </p:attrNameLst>
                                      </p:cBhvr>
                                      <p:to>
                                        <p:strVal val="visible"/>
                                      </p:to>
                                    </p:set>
                                    <p:animEffect transition="in" filter="barn(inVertical)">
                                      <p:cBhvr>
                                        <p:cTn id="137" dur="500"/>
                                        <p:tgtEl>
                                          <p:spTgt spid="21"/>
                                        </p:tgtEl>
                                      </p:cBhvr>
                                    </p:animEffect>
                                  </p:childTnLst>
                                </p:cTn>
                              </p:par>
                            </p:childTnLst>
                          </p:cTn>
                        </p:par>
                      </p:childTnLst>
                    </p:cTn>
                  </p:par>
                  <p:par>
                    <p:cTn id="138" fill="hold">
                      <p:stCondLst>
                        <p:cond delay="indefinite"/>
                      </p:stCondLst>
                      <p:childTnLst>
                        <p:par>
                          <p:cTn id="139" fill="hold">
                            <p:stCondLst>
                              <p:cond delay="0"/>
                            </p:stCondLst>
                            <p:childTnLst>
                              <p:par>
                                <p:cTn id="140" presetID="5" presetClass="entr" presetSubtype="10" fill="hold" nodeType="clickEffect">
                                  <p:stCondLst>
                                    <p:cond delay="0"/>
                                  </p:stCondLst>
                                  <p:childTnLst>
                                    <p:set>
                                      <p:cBhvr>
                                        <p:cTn id="141" dur="1" fill="hold">
                                          <p:stCondLst>
                                            <p:cond delay="0"/>
                                          </p:stCondLst>
                                        </p:cTn>
                                        <p:tgtEl>
                                          <p:spTgt spid="64">
                                            <p:txEl>
                                              <p:pRg st="0" end="0"/>
                                            </p:txEl>
                                          </p:spTgt>
                                        </p:tgtEl>
                                        <p:attrNameLst>
                                          <p:attrName>style.visibility</p:attrName>
                                        </p:attrNameLst>
                                      </p:cBhvr>
                                      <p:to>
                                        <p:strVal val="visible"/>
                                      </p:to>
                                    </p:set>
                                    <p:animEffect transition="in" filter="checkerboard(across)">
                                      <p:cBhvr>
                                        <p:cTn id="142" dur="500"/>
                                        <p:tgtEl>
                                          <p:spTgt spid="64">
                                            <p:txEl>
                                              <p:pRg st="0" end="0"/>
                                            </p:txEl>
                                          </p:spTgt>
                                        </p:tgtEl>
                                      </p:cBhvr>
                                    </p:animEffect>
                                  </p:childTnLst>
                                  <p:subTnLst>
                                    <p:audio>
                                      <p:cMediaNode>
                                        <p:cTn display="0" masterRel="sameClick">
                                          <p:stCondLst>
                                            <p:cond evt="begin" delay="0">
                                              <p:tn val="140"/>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21" grpId="0"/>
      <p:bldP spid="24" grpId="0"/>
      <p:bldP spid="24" grpId="1"/>
      <p:bldP spid="43" grpId="0" animBg="1"/>
      <p:bldP spid="44" grpId="0" animBg="1"/>
      <p:bldP spid="45" grpId="0" animBg="1"/>
      <p:bldP spid="46" grpId="0" animBg="1"/>
      <p:bldP spid="48" grpId="0"/>
      <p:bldP spid="48" grpId="1"/>
      <p:bldP spid="50" grpId="0"/>
      <p:bldP spid="50" grpId="1"/>
      <p:bldP spid="52" grpId="0"/>
      <p:bldP spid="52" grpId="1"/>
      <p:bldP spid="54" grpId="0" animBg="1"/>
      <p:bldP spid="55" grpId="0" animBg="1"/>
      <p:bldP spid="56" grpId="0" animBg="1"/>
      <p:bldP spid="57" grpId="0" animBg="1"/>
      <p:bldP spid="58" grpId="0" animBg="1"/>
      <p:bldP spid="59" grpId="0" animBg="1"/>
      <p:bldP spid="60" grpId="0"/>
      <p:bldP spid="60" grpId="1"/>
      <p:bldP spid="61" grpId="0"/>
      <p:bldP spid="61" grpId="1"/>
      <p:bldP spid="6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8AC6ACA-0A0D-B804-A837-01AB2A94EB74}"/>
              </a:ext>
            </a:extLst>
          </p:cNvPr>
          <p:cNvSpPr/>
          <p:nvPr/>
        </p:nvSpPr>
        <p:spPr>
          <a:xfrm>
            <a:off x="1447800" y="304800"/>
            <a:ext cx="10058400" cy="12192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So </a:t>
            </a:r>
            <a:r>
              <a:rPr lang="fr-FR" sz="4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sánh</a:t>
            </a:r>
            <a:r>
              <a:rPr lang="fr-FR"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đặc</a:t>
            </a:r>
            <a:r>
              <a:rPr lang="fr-FR"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điểm</a:t>
            </a:r>
            <a:r>
              <a:rPr lang="fr-FR"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fr-FR"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fr-FR"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đồi</a:t>
            </a:r>
            <a:r>
              <a:rPr lang="fr-FR"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núi</a:t>
            </a:r>
            <a:r>
              <a:rPr lang="fr-FR"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và</a:t>
            </a:r>
            <a:r>
              <a:rPr lang="fr-FR"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vùng</a:t>
            </a:r>
            <a:r>
              <a:rPr lang="fr-FR"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đồng</a:t>
            </a:r>
            <a:r>
              <a:rPr lang="fr-FR"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bằng</a:t>
            </a:r>
            <a:r>
              <a:rPr lang="fr-FR"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của</a:t>
            </a:r>
            <a:r>
              <a:rPr lang="fr-FR"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400"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nước</a:t>
            </a:r>
            <a:r>
              <a:rPr lang="fr-FR"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ta  </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967F92A-80E8-543E-686D-5018C4E7FAD2}"/>
              </a:ext>
            </a:extLst>
          </p:cNvPr>
          <p:cNvSpPr/>
          <p:nvPr/>
        </p:nvSpPr>
        <p:spPr>
          <a:xfrm>
            <a:off x="1447800" y="2362200"/>
            <a:ext cx="10058400" cy="350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Aft>
                <a:spcPts val="1000"/>
              </a:spcAft>
            </a:pPr>
            <a:r>
              <a:rPr lang="fr-FR" sz="4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Diện</a:t>
            </a:r>
            <a:r>
              <a:rPr lang="fr-FR" sz="4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tích</a:t>
            </a:r>
            <a:endParaRPr lang="en-US" sz="4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fr-FR" sz="4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fr-FR" sz="4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hình</a:t>
            </a:r>
            <a:endParaRPr lang="en-US" sz="4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fr-FR" sz="4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Mật</a:t>
            </a:r>
            <a:r>
              <a:rPr lang="fr-FR" sz="4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độ</a:t>
            </a:r>
            <a:r>
              <a:rPr lang="fr-FR" sz="4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dân</a:t>
            </a:r>
            <a:r>
              <a:rPr lang="fr-FR" sz="4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cư</a:t>
            </a:r>
            <a:endParaRPr lang="en-US" sz="4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15000"/>
              </a:lnSpc>
              <a:spcAft>
                <a:spcPts val="1000"/>
              </a:spcAft>
            </a:pPr>
            <a:r>
              <a:rPr lang="fr-FR" sz="4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Kể</a:t>
            </a:r>
            <a:r>
              <a:rPr lang="fr-FR" sz="4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tên</a:t>
            </a:r>
            <a:r>
              <a:rPr lang="fr-FR" sz="4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1 </a:t>
            </a:r>
            <a:r>
              <a:rPr lang="fr-FR" sz="4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số</a:t>
            </a:r>
            <a:r>
              <a:rPr lang="fr-FR" sz="4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thành</a:t>
            </a:r>
            <a:r>
              <a:rPr lang="fr-FR" sz="4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phố</a:t>
            </a:r>
            <a:r>
              <a:rPr lang="fr-FR" sz="4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thuộc</a:t>
            </a:r>
            <a:r>
              <a:rPr lang="fr-FR" sz="4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địa</a:t>
            </a:r>
            <a:r>
              <a:rPr lang="fr-FR" sz="4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hình</a:t>
            </a:r>
            <a:r>
              <a:rPr lang="fr-FR" sz="4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lang="fr-FR" sz="4000" b="1" dirty="0" err="1">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đó</a:t>
            </a:r>
            <a:endParaRPr lang="en-US" sz="40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508055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3" name="Table 2">
                <a:extLst>
                  <a:ext uri="{FF2B5EF4-FFF2-40B4-BE49-F238E27FC236}">
                    <a16:creationId xmlns:a16="http://schemas.microsoft.com/office/drawing/2014/main" id="{10824238-FA36-D13A-6E2C-3928765533F0}"/>
                  </a:ext>
                </a:extLst>
              </p:cNvPr>
              <p:cNvGraphicFramePr>
                <a:graphicFrameLocks noGrp="1"/>
              </p:cNvGraphicFramePr>
              <p:nvPr>
                <p:extLst>
                  <p:ext uri="{D42A27DB-BD31-4B8C-83A1-F6EECF244321}">
                    <p14:modId xmlns:p14="http://schemas.microsoft.com/office/powerpoint/2010/main" val="369589231"/>
                  </p:ext>
                </p:extLst>
              </p:nvPr>
            </p:nvGraphicFramePr>
            <p:xfrm>
              <a:off x="1219200" y="381001"/>
              <a:ext cx="10210800" cy="7094728"/>
            </p:xfrm>
            <a:graphic>
              <a:graphicData uri="http://schemas.openxmlformats.org/drawingml/2006/table">
                <a:tbl>
                  <a:tblPr firstRow="1" bandRow="1">
                    <a:tableStyleId>{5940675A-B579-460E-94D1-54222C63F5DA}</a:tableStyleId>
                  </a:tblPr>
                  <a:tblGrid>
                    <a:gridCol w="1714791">
                      <a:extLst>
                        <a:ext uri="{9D8B030D-6E8A-4147-A177-3AD203B41FA5}">
                          <a16:colId xmlns:a16="http://schemas.microsoft.com/office/drawing/2014/main" val="262923501"/>
                        </a:ext>
                      </a:extLst>
                    </a:gridCol>
                    <a:gridCol w="3837332">
                      <a:extLst>
                        <a:ext uri="{9D8B030D-6E8A-4147-A177-3AD203B41FA5}">
                          <a16:colId xmlns:a16="http://schemas.microsoft.com/office/drawing/2014/main" val="100198038"/>
                        </a:ext>
                      </a:extLst>
                    </a:gridCol>
                    <a:gridCol w="4658677">
                      <a:extLst>
                        <a:ext uri="{9D8B030D-6E8A-4147-A177-3AD203B41FA5}">
                          <a16:colId xmlns:a16="http://schemas.microsoft.com/office/drawing/2014/main" val="675336717"/>
                        </a:ext>
                      </a:extLst>
                    </a:gridCol>
                  </a:tblGrid>
                  <a:tr h="502690">
                    <a:tc>
                      <a:txBody>
                        <a:bodyPr/>
                        <a:lstStyle/>
                        <a:p>
                          <a:pPr algn="just"/>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3200" b="1" dirty="0" err="1">
                              <a:solidFill>
                                <a:schemeClr val="accent2">
                                  <a:lumMod val="75000"/>
                                </a:schemeClr>
                              </a:solidFill>
                              <a:latin typeface="Times New Roman" panose="02020603050405020304" pitchFamily="18" charset="0"/>
                              <a:cs typeface="Times New Roman" panose="02020603050405020304" pitchFamily="18" charset="0"/>
                            </a:rPr>
                            <a:t>Vùng</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đồng</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bằng</a:t>
                          </a:r>
                          <a:endParaRPr lang="en-US" sz="3200" b="1" dirty="0">
                            <a:solidFill>
                              <a:schemeClr val="accent2">
                                <a:lumMod val="75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sz="3200" b="1" dirty="0" err="1">
                              <a:solidFill>
                                <a:schemeClr val="accent6"/>
                              </a:solidFill>
                              <a:latin typeface="Times New Roman" panose="02020603050405020304" pitchFamily="18" charset="0"/>
                              <a:cs typeface="Times New Roman" panose="02020603050405020304" pitchFamily="18" charset="0"/>
                            </a:rPr>
                            <a:t>Vùng</a:t>
                          </a:r>
                          <a:r>
                            <a:rPr lang="en-US" sz="3200" b="1" dirty="0">
                              <a:solidFill>
                                <a:schemeClr val="accent6"/>
                              </a:solidFill>
                              <a:latin typeface="Times New Roman" panose="02020603050405020304" pitchFamily="18" charset="0"/>
                              <a:cs typeface="Times New Roman" panose="02020603050405020304" pitchFamily="18" charset="0"/>
                            </a:rPr>
                            <a:t> </a:t>
                          </a:r>
                          <a:r>
                            <a:rPr lang="en-US" sz="3200" b="1" dirty="0" err="1">
                              <a:solidFill>
                                <a:schemeClr val="accent6"/>
                              </a:solidFill>
                              <a:latin typeface="Times New Roman" panose="02020603050405020304" pitchFamily="18" charset="0"/>
                              <a:cs typeface="Times New Roman" panose="02020603050405020304" pitchFamily="18" charset="0"/>
                            </a:rPr>
                            <a:t>đồi</a:t>
                          </a:r>
                          <a:r>
                            <a:rPr lang="en-US" sz="3200" b="1" dirty="0">
                              <a:solidFill>
                                <a:schemeClr val="accent6"/>
                              </a:solidFill>
                              <a:latin typeface="Times New Roman" panose="02020603050405020304" pitchFamily="18" charset="0"/>
                              <a:cs typeface="Times New Roman" panose="02020603050405020304" pitchFamily="18" charset="0"/>
                            </a:rPr>
                            <a:t> </a:t>
                          </a:r>
                          <a:r>
                            <a:rPr lang="en-US" sz="3200" b="1" dirty="0" err="1">
                              <a:solidFill>
                                <a:schemeClr val="accent6"/>
                              </a:solidFill>
                              <a:latin typeface="Times New Roman" panose="02020603050405020304" pitchFamily="18" charset="0"/>
                              <a:cs typeface="Times New Roman" panose="02020603050405020304" pitchFamily="18" charset="0"/>
                            </a:rPr>
                            <a:t>núi</a:t>
                          </a:r>
                          <a:endParaRPr lang="en-US" sz="3200" b="1" dirty="0">
                            <a:solidFill>
                              <a:schemeClr val="accent6"/>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921583"/>
                      </a:ext>
                    </a:extLst>
                  </a:tr>
                  <a:tr h="1926610">
                    <a:tc>
                      <a:txBody>
                        <a:bodyPr/>
                        <a:lstStyle/>
                        <a:p>
                          <a:pPr algn="just"/>
                          <a:r>
                            <a:rPr lang="en-US" sz="2800" b="1" dirty="0" err="1">
                              <a:latin typeface="Times New Roman" panose="02020603050405020304" pitchFamily="18" charset="0"/>
                              <a:cs typeface="Times New Roman" panose="02020603050405020304" pitchFamily="18" charset="0"/>
                            </a:rPr>
                            <a:t>Diện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endParaRPr lang="en-US" sz="2800" b="1" dirty="0">
                            <a:latin typeface="Times New Roman" panose="02020603050405020304" pitchFamily="18" charset="0"/>
                            <a:cs typeface="Times New Roman" panose="02020603050405020304" pitchFamily="18" charset="0"/>
                          </a:endParaRPr>
                        </a:p>
                      </a:txBody>
                      <a:tcPr/>
                    </a:tc>
                    <a:tc>
                      <a:txBody>
                        <a:bodyPr/>
                        <a:lstStyle/>
                        <a:p>
                          <a:pPr algn="just"/>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Đồng</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bằng</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chiếm</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14:m>
                            <m:oMath xmlns:m="http://schemas.openxmlformats.org/officeDocument/2006/math">
                              <m:f>
                                <m:fPr>
                                  <m:ctrlPr>
                                    <a:rPr lang="en-US" sz="2800" i="1" kern="1200">
                                      <a:solidFill>
                                        <a:schemeClr val="tx1"/>
                                      </a:solidFill>
                                      <a:effectLst/>
                                      <a:latin typeface="Cambria Math" panose="02040503050406030204" pitchFamily="18" charset="0"/>
                                      <a:ea typeface="+mn-ea"/>
                                      <a:cs typeface="+mn-cs"/>
                                    </a:rPr>
                                  </m:ctrlPr>
                                </m:fPr>
                                <m:num>
                                  <m:r>
                                    <a:rPr lang="en-US" sz="2800" i="1" kern="1200">
                                      <a:solidFill>
                                        <a:schemeClr val="tx1"/>
                                      </a:solidFill>
                                      <a:effectLst/>
                                      <a:latin typeface="Cambria Math" panose="02040503050406030204" pitchFamily="18" charset="0"/>
                                      <a:ea typeface="+mn-ea"/>
                                      <a:cs typeface="+mn-cs"/>
                                    </a:rPr>
                                    <m:t>1</m:t>
                                  </m:r>
                                </m:num>
                                <m:den>
                                  <m:r>
                                    <a:rPr lang="en-US" sz="2800" i="1" kern="1200">
                                      <a:solidFill>
                                        <a:schemeClr val="tx1"/>
                                      </a:solidFill>
                                      <a:effectLst/>
                                      <a:latin typeface="Cambria Math" panose="02040503050406030204" pitchFamily="18" charset="0"/>
                                      <a:ea typeface="+mn-ea"/>
                                      <a:cs typeface="+mn-cs"/>
                                    </a:rPr>
                                    <m:t>4</m:t>
                                  </m:r>
                                </m:den>
                              </m:f>
                            </m:oMath>
                          </a14:m>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diện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tích</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phần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đất</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liền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chủ</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yếu</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đồng</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bằng</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do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phù</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sa</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sông</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bồi</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đắp</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a:txBody>
                      <a:tcPr/>
                    </a:tc>
                    <a:tc>
                      <a:txBody>
                        <a:bodyPr/>
                        <a:lstStyle/>
                        <a:p>
                          <a:pPr algn="just"/>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Đồi</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núi</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chiếm</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14:m>
                            <m:oMath xmlns:m="http://schemas.openxmlformats.org/officeDocument/2006/math">
                              <m:f>
                                <m:fPr>
                                  <m:ctrlPr>
                                    <a:rPr lang="en-US" sz="2800" i="1" kern="1200">
                                      <a:solidFill>
                                        <a:schemeClr val="tx1"/>
                                      </a:solidFill>
                                      <a:effectLst/>
                                      <a:latin typeface="Cambria Math" panose="02040503050406030204" pitchFamily="18" charset="0"/>
                                      <a:ea typeface="+mn-ea"/>
                                      <a:cs typeface="+mn-cs"/>
                                    </a:rPr>
                                  </m:ctrlPr>
                                </m:fPr>
                                <m:num>
                                  <m:r>
                                    <a:rPr lang="en-US" sz="2800" i="1" kern="1200">
                                      <a:solidFill>
                                        <a:schemeClr val="tx1"/>
                                      </a:solidFill>
                                      <a:effectLst/>
                                      <a:latin typeface="Cambria Math" panose="02040503050406030204" pitchFamily="18" charset="0"/>
                                      <a:ea typeface="+mn-ea"/>
                                      <a:cs typeface="+mn-cs"/>
                                    </a:rPr>
                                    <m:t>3</m:t>
                                  </m:r>
                                </m:num>
                                <m:den>
                                  <m:r>
                                    <a:rPr lang="en-US" sz="2800" i="1" kern="1200">
                                      <a:solidFill>
                                        <a:schemeClr val="tx1"/>
                                      </a:solidFill>
                                      <a:effectLst/>
                                      <a:latin typeface="Cambria Math" panose="02040503050406030204" pitchFamily="18" charset="0"/>
                                      <a:ea typeface="+mn-ea"/>
                                      <a:cs typeface="+mn-cs"/>
                                    </a:rPr>
                                    <m:t>4</m:t>
                                  </m:r>
                                </m:den>
                              </m:f>
                            </m:oMath>
                          </a14:m>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diện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tích</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phần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đất</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liền</a:t>
                          </a:r>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41329641"/>
                      </a:ext>
                    </a:extLst>
                  </a:tr>
                  <a:tr h="1744631">
                    <a:tc>
                      <a:txBody>
                        <a:bodyPr/>
                        <a:lstStyle/>
                        <a:p>
                          <a:pPr algn="just"/>
                          <a:r>
                            <a:rPr lang="en-US" sz="2800" b="1" dirty="0" err="1">
                              <a:latin typeface="Times New Roman" panose="02020603050405020304" pitchFamily="18" charset="0"/>
                              <a:cs typeface="Times New Roman" panose="02020603050405020304" pitchFamily="18" charset="0"/>
                            </a:rPr>
                            <a:t>Địa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endParaRPr lang="en-US" sz="2800" b="1"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địa</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hình</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thấp</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tương</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đối</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bằng</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phẳng</a:t>
                          </a:r>
                          <a:endParaRPr lang="en-US" sz="2800" kern="1200" dirty="0">
                            <a:solidFill>
                              <a:schemeClr val="tx1"/>
                            </a:solidFill>
                            <a:effectLst/>
                            <a:latin typeface="Times New Roman" panose="02020603050405020304" pitchFamily="18" charset="0"/>
                            <a:ea typeface="+mn-ea"/>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Địa</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hình</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cao</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dốc</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chủ</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yếu</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đồi</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núi</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thấp</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phần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lớn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dãy</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núi</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hướng</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tây</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bắc</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đông</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nam</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hướng</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cánh</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cung</a:t>
                          </a:r>
                          <a:endParaRPr lang="en-US" sz="2800" kern="1200" dirty="0">
                            <a:solidFill>
                              <a:schemeClr val="tx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2027477997"/>
                      </a:ext>
                    </a:extLst>
                  </a:tr>
                  <a:tr h="926896">
                    <a:tc>
                      <a:txBody>
                        <a:bodyPr/>
                        <a:lstStyle/>
                        <a:p>
                          <a:pPr algn="just"/>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cư</a:t>
                          </a:r>
                          <a:endParaRPr lang="en-US" sz="2800" b="1"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Dân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cư</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tập</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trung</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đông</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đúc</a:t>
                          </a:r>
                          <a:endParaRPr lang="en-US" sz="2800" kern="1200" dirty="0">
                            <a:solidFill>
                              <a:schemeClr val="tx1"/>
                            </a:solidFill>
                            <a:effectLst/>
                            <a:latin typeface="Times New Roman" panose="02020603050405020304" pitchFamily="18" charset="0"/>
                            <a:ea typeface="+mn-ea"/>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Dân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cư</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thưa</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thớt</a:t>
                          </a:r>
                          <a:endParaRPr lang="en-US" sz="2800" kern="1200" dirty="0">
                            <a:solidFill>
                              <a:schemeClr val="tx1"/>
                            </a:solidFill>
                            <a:effectLst/>
                            <a:latin typeface="Times New Roman" panose="02020603050405020304" pitchFamily="18" charset="0"/>
                            <a:ea typeface="+mn-ea"/>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03931166"/>
                      </a:ext>
                    </a:extLst>
                  </a:tr>
                  <a:tr h="1528571">
                    <a:tc>
                      <a:txBody>
                        <a:bodyPr/>
                        <a:lstStyle/>
                        <a:p>
                          <a:pPr algn="just"/>
                          <a:r>
                            <a:rPr lang="en-US" sz="2800" b="1" dirty="0" err="1">
                              <a:latin typeface="Times New Roman" panose="02020603050405020304" pitchFamily="18" charset="0"/>
                              <a:cs typeface="Times New Roman" panose="02020603050405020304" pitchFamily="18" charset="0"/>
                            </a:rPr>
                            <a:t>Kể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endParaRPr lang="en-US" sz="2800" b="1" dirty="0">
                            <a:latin typeface="Times New Roman" panose="02020603050405020304" pitchFamily="18" charset="0"/>
                            <a:cs typeface="Times New Roman" panose="02020603050405020304" pitchFamily="18" charset="0"/>
                          </a:endParaRPr>
                        </a:p>
                      </a:txBody>
                      <a:tcPr/>
                    </a:tc>
                    <a:tc>
                      <a:txBody>
                        <a:bodyPr/>
                        <a:lstStyle/>
                        <a:p>
                          <a:pPr algn="just"/>
                          <a:r>
                            <a:rPr lang="en-US" sz="2800" dirty="0">
                              <a:latin typeface="Times New Roman" panose="02020603050405020304" pitchFamily="18" charset="0"/>
                              <a:cs typeface="Times New Roman" panose="02020603050405020304" pitchFamily="18" charset="0"/>
                            </a:rPr>
                            <a:t>Thái Bình, Hà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Dương</a:t>
                          </a:r>
                          <a:endParaRPr lang="en-US" sz="2800" dirty="0">
                            <a:latin typeface="Times New Roman" panose="02020603050405020304" pitchFamily="18" charset="0"/>
                            <a:cs typeface="Times New Roman" panose="02020603050405020304" pitchFamily="18" charset="0"/>
                          </a:endParaRPr>
                        </a:p>
                      </a:txBody>
                      <a:tcPr/>
                    </a:tc>
                    <a:tc>
                      <a:txBody>
                        <a:bodyPr/>
                        <a:lstStyle/>
                        <a:p>
                          <a:pPr algn="just"/>
                          <a:r>
                            <a:rPr lang="en-US" sz="2800" dirty="0" err="1">
                              <a:latin typeface="Times New Roman" panose="02020603050405020304" pitchFamily="18" charset="0"/>
                              <a:cs typeface="Times New Roman" panose="02020603050405020304" pitchFamily="18" charset="0"/>
                            </a:rPr>
                            <a:t>Lào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cai</a:t>
                          </a:r>
                          <a:r>
                            <a:rPr lang="en-US" sz="2800" dirty="0">
                              <a:latin typeface="Times New Roman" panose="02020603050405020304" pitchFamily="18" charset="0"/>
                              <a:cs typeface="Times New Roman" panose="02020603050405020304" pitchFamily="18" charset="0"/>
                            </a:rPr>
                            <a:t>, Cao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Hà Giang,…</a:t>
                          </a:r>
                        </a:p>
                      </a:txBody>
                      <a:tcPr/>
                    </a:tc>
                    <a:extLst>
                      <a:ext uri="{0D108BD9-81ED-4DB2-BD59-A6C34878D82A}">
                        <a16:rowId xmlns:a16="http://schemas.microsoft.com/office/drawing/2014/main" val="1582388486"/>
                      </a:ext>
                    </a:extLst>
                  </a:tr>
                </a:tbl>
              </a:graphicData>
            </a:graphic>
          </p:graphicFrame>
        </mc:Choice>
        <mc:Fallback xmlns="">
          <p:graphicFrame>
            <p:nvGraphicFramePr>
              <p:cNvPr id="3" name="Table 2">
                <a:extLst>
                  <a:ext uri="{FF2B5EF4-FFF2-40B4-BE49-F238E27FC236}">
                    <a16:creationId xmlns:a16="http://schemas.microsoft.com/office/drawing/2014/main" id="{10824238-FA36-D13A-6E2C-3928765533F0}"/>
                  </a:ext>
                </a:extLst>
              </p:cNvPr>
              <p:cNvGraphicFramePr>
                <a:graphicFrameLocks noGrp="1"/>
              </p:cNvGraphicFramePr>
              <p:nvPr>
                <p:extLst>
                  <p:ext uri="{D42A27DB-BD31-4B8C-83A1-F6EECF244321}">
                    <p14:modId xmlns:p14="http://schemas.microsoft.com/office/powerpoint/2010/main" val="369589231"/>
                  </p:ext>
                </p:extLst>
              </p:nvPr>
            </p:nvGraphicFramePr>
            <p:xfrm>
              <a:off x="1219200" y="381001"/>
              <a:ext cx="10210800" cy="7106539"/>
            </p:xfrm>
            <a:graphic>
              <a:graphicData uri="http://schemas.openxmlformats.org/drawingml/2006/table">
                <a:tbl>
                  <a:tblPr firstRow="1" bandRow="1">
                    <a:tableStyleId>{5940675A-B579-460E-94D1-54222C63F5DA}</a:tableStyleId>
                  </a:tblPr>
                  <a:tblGrid>
                    <a:gridCol w="1714791">
                      <a:extLst>
                        <a:ext uri="{9D8B030D-6E8A-4147-A177-3AD203B41FA5}">
                          <a16:colId xmlns:a16="http://schemas.microsoft.com/office/drawing/2014/main" val="262923501"/>
                        </a:ext>
                      </a:extLst>
                    </a:gridCol>
                    <a:gridCol w="3837332">
                      <a:extLst>
                        <a:ext uri="{9D8B030D-6E8A-4147-A177-3AD203B41FA5}">
                          <a16:colId xmlns:a16="http://schemas.microsoft.com/office/drawing/2014/main" val="100198038"/>
                        </a:ext>
                      </a:extLst>
                    </a:gridCol>
                    <a:gridCol w="4658677">
                      <a:extLst>
                        <a:ext uri="{9D8B030D-6E8A-4147-A177-3AD203B41FA5}">
                          <a16:colId xmlns:a16="http://schemas.microsoft.com/office/drawing/2014/main" val="675336717"/>
                        </a:ext>
                      </a:extLst>
                    </a:gridCol>
                  </a:tblGrid>
                  <a:tr h="579120">
                    <a:tc>
                      <a:txBody>
                        <a:bodyPr/>
                        <a:lstStyle/>
                        <a:p>
                          <a:pPr algn="just"/>
                          <a:endParaRPr lang="en-US" sz="2800" dirty="0">
                            <a:latin typeface="Times New Roman" panose="02020603050405020304" pitchFamily="18" charset="0"/>
                            <a:cs typeface="Times New Roman" panose="02020603050405020304" pitchFamily="18" charset="0"/>
                          </a:endParaRPr>
                        </a:p>
                      </a:txBody>
                      <a:tcPr/>
                    </a:tc>
                    <a:tc>
                      <a:txBody>
                        <a:bodyPr/>
                        <a:lstStyle/>
                        <a:p>
                          <a:pPr algn="ctr"/>
                          <a:r>
                            <a:rPr lang="en-US" sz="3200" b="1" dirty="0" err="1">
                              <a:solidFill>
                                <a:schemeClr val="accent2">
                                  <a:lumMod val="75000"/>
                                </a:schemeClr>
                              </a:solidFill>
                              <a:latin typeface="Times New Roman" panose="02020603050405020304" pitchFamily="18" charset="0"/>
                              <a:cs typeface="Times New Roman" panose="02020603050405020304" pitchFamily="18" charset="0"/>
                            </a:rPr>
                            <a:t>Vùng</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đồng</a:t>
                          </a:r>
                          <a:r>
                            <a:rPr lang="en-US" sz="3200" b="1" dirty="0">
                              <a:solidFill>
                                <a:schemeClr val="accent2">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75000"/>
                                </a:schemeClr>
                              </a:solidFill>
                              <a:latin typeface="Times New Roman" panose="02020603050405020304" pitchFamily="18" charset="0"/>
                              <a:cs typeface="Times New Roman" panose="02020603050405020304" pitchFamily="18" charset="0"/>
                            </a:rPr>
                            <a:t>bằng</a:t>
                          </a:r>
                          <a:endParaRPr lang="en-US" sz="3200" b="1" dirty="0">
                            <a:solidFill>
                              <a:schemeClr val="accent2">
                                <a:lumMod val="75000"/>
                              </a:schemeClr>
                            </a:solidFill>
                            <a:latin typeface="Times New Roman" panose="02020603050405020304" pitchFamily="18" charset="0"/>
                            <a:cs typeface="Times New Roman" panose="02020603050405020304" pitchFamily="18" charset="0"/>
                          </a:endParaRPr>
                        </a:p>
                      </a:txBody>
                      <a:tcPr/>
                    </a:tc>
                    <a:tc>
                      <a:txBody>
                        <a:bodyPr/>
                        <a:lstStyle/>
                        <a:p>
                          <a:pPr algn="ctr"/>
                          <a:r>
                            <a:rPr lang="en-US" sz="3200" b="1" dirty="0" err="1">
                              <a:solidFill>
                                <a:schemeClr val="accent6"/>
                              </a:solidFill>
                              <a:latin typeface="Times New Roman" panose="02020603050405020304" pitchFamily="18" charset="0"/>
                              <a:cs typeface="Times New Roman" panose="02020603050405020304" pitchFamily="18" charset="0"/>
                            </a:rPr>
                            <a:t>Vùng</a:t>
                          </a:r>
                          <a:r>
                            <a:rPr lang="en-US" sz="3200" b="1" dirty="0">
                              <a:solidFill>
                                <a:schemeClr val="accent6"/>
                              </a:solidFill>
                              <a:latin typeface="Times New Roman" panose="02020603050405020304" pitchFamily="18" charset="0"/>
                              <a:cs typeface="Times New Roman" panose="02020603050405020304" pitchFamily="18" charset="0"/>
                            </a:rPr>
                            <a:t> </a:t>
                          </a:r>
                          <a:r>
                            <a:rPr lang="en-US" sz="3200" b="1" dirty="0" err="1">
                              <a:solidFill>
                                <a:schemeClr val="accent6"/>
                              </a:solidFill>
                              <a:latin typeface="Times New Roman" panose="02020603050405020304" pitchFamily="18" charset="0"/>
                              <a:cs typeface="Times New Roman" panose="02020603050405020304" pitchFamily="18" charset="0"/>
                            </a:rPr>
                            <a:t>đồi</a:t>
                          </a:r>
                          <a:r>
                            <a:rPr lang="en-US" sz="3200" b="1" dirty="0">
                              <a:solidFill>
                                <a:schemeClr val="accent6"/>
                              </a:solidFill>
                              <a:latin typeface="Times New Roman" panose="02020603050405020304" pitchFamily="18" charset="0"/>
                              <a:cs typeface="Times New Roman" panose="02020603050405020304" pitchFamily="18" charset="0"/>
                            </a:rPr>
                            <a:t> </a:t>
                          </a:r>
                          <a:r>
                            <a:rPr lang="en-US" sz="3200" b="1" dirty="0" err="1">
                              <a:solidFill>
                                <a:schemeClr val="accent6"/>
                              </a:solidFill>
                              <a:latin typeface="Times New Roman" panose="02020603050405020304" pitchFamily="18" charset="0"/>
                              <a:cs typeface="Times New Roman" panose="02020603050405020304" pitchFamily="18" charset="0"/>
                            </a:rPr>
                            <a:t>núi</a:t>
                          </a:r>
                          <a:endParaRPr lang="en-US" sz="3200" b="1" dirty="0">
                            <a:solidFill>
                              <a:schemeClr val="accent6"/>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921583"/>
                      </a:ext>
                    </a:extLst>
                  </a:tr>
                  <a:tr h="1985899">
                    <a:tc>
                      <a:txBody>
                        <a:bodyPr/>
                        <a:lstStyle/>
                        <a:p>
                          <a:pPr algn="just"/>
                          <a:r>
                            <a:rPr lang="en-US" sz="2800" b="1" dirty="0" err="1">
                              <a:latin typeface="Times New Roman" panose="02020603050405020304" pitchFamily="18" charset="0"/>
                              <a:cs typeface="Times New Roman" panose="02020603050405020304" pitchFamily="18" charset="0"/>
                            </a:rPr>
                            <a:t>Diện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tích</a:t>
                          </a:r>
                          <a:endParaRPr lang="en-US" sz="2800" b="1" dirty="0">
                            <a:latin typeface="Times New Roman" panose="02020603050405020304" pitchFamily="18" charset="0"/>
                            <a:cs typeface="Times New Roman" panose="02020603050405020304" pitchFamily="18" charset="0"/>
                          </a:endParaRPr>
                        </a:p>
                      </a:txBody>
                      <a:tcPr/>
                    </a:tc>
                    <a:tc>
                      <a:txBody>
                        <a:bodyPr/>
                        <a:lstStyle/>
                        <a:p>
                          <a:endParaRPr lang="en-US"/>
                        </a:p>
                      </a:txBody>
                      <a:tcPr>
                        <a:blipFill>
                          <a:blip r:embed="rId2"/>
                          <a:stretch>
                            <a:fillRect l="-44921" t="-33129" r="-121746" b="-237117"/>
                          </a:stretch>
                        </a:blipFill>
                      </a:tcPr>
                    </a:tc>
                    <a:tc>
                      <a:txBody>
                        <a:bodyPr/>
                        <a:lstStyle/>
                        <a:p>
                          <a:endParaRPr lang="en-US"/>
                        </a:p>
                      </a:txBody>
                      <a:tcPr>
                        <a:blipFill>
                          <a:blip r:embed="rId2"/>
                          <a:stretch>
                            <a:fillRect l="-119503" t="-33129" r="-393" b="-237117"/>
                          </a:stretch>
                        </a:blipFill>
                      </a:tcPr>
                    </a:tc>
                    <a:extLst>
                      <a:ext uri="{0D108BD9-81ED-4DB2-BD59-A6C34878D82A}">
                        <a16:rowId xmlns:a16="http://schemas.microsoft.com/office/drawing/2014/main" val="2741329641"/>
                      </a:ext>
                    </a:extLst>
                  </a:tr>
                  <a:tr h="1798320">
                    <a:tc>
                      <a:txBody>
                        <a:bodyPr/>
                        <a:lstStyle/>
                        <a:p>
                          <a:pPr algn="just"/>
                          <a:r>
                            <a:rPr lang="en-US" sz="2800" b="1" dirty="0" err="1">
                              <a:latin typeface="Times New Roman" panose="02020603050405020304" pitchFamily="18" charset="0"/>
                              <a:cs typeface="Times New Roman" panose="02020603050405020304" pitchFamily="18" charset="0"/>
                            </a:rPr>
                            <a:t>Địa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hình</a:t>
                          </a:r>
                          <a:endParaRPr lang="en-US" sz="2800" b="1"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địa</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hình</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thấp</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tương</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đối</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bằng</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phẳng</a:t>
                          </a:r>
                          <a:endParaRPr lang="en-US" sz="2800" kern="1200" dirty="0">
                            <a:solidFill>
                              <a:schemeClr val="tx1"/>
                            </a:solidFill>
                            <a:effectLst/>
                            <a:latin typeface="Times New Roman" panose="02020603050405020304" pitchFamily="18" charset="0"/>
                            <a:ea typeface="+mn-ea"/>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Địa</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hình</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cao</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dốc</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chủ</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yếu</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là</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đồi</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núi</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thấp</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phần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lớn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các</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dãy</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núi</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có</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hướng</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tây</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bắc</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đông</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nam</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và</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hướng</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cánh</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cung</a:t>
                          </a:r>
                          <a:endParaRPr lang="en-US" sz="2800" kern="1200" dirty="0">
                            <a:solidFill>
                              <a:schemeClr val="tx1"/>
                            </a:solidFill>
                            <a:effectLst/>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val="2027477997"/>
                      </a:ext>
                    </a:extLst>
                  </a:tr>
                  <a:tr h="944880">
                    <a:tc>
                      <a:txBody>
                        <a:bodyPr/>
                        <a:lstStyle/>
                        <a:p>
                          <a:pPr algn="just"/>
                          <a:r>
                            <a:rPr lang="en-US" sz="2800" b="1" dirty="0" err="1">
                              <a:latin typeface="Times New Roman" panose="02020603050405020304" pitchFamily="18" charset="0"/>
                              <a:cs typeface="Times New Roman" panose="02020603050405020304" pitchFamily="18" charset="0"/>
                            </a:rPr>
                            <a:t>Dân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cư</a:t>
                          </a:r>
                          <a:endParaRPr lang="en-US" sz="2800" b="1" dirty="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Dân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cư</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tập</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trung</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đông</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đúc</a:t>
                          </a:r>
                          <a:endParaRPr lang="en-US" sz="2800" kern="1200" dirty="0">
                            <a:solidFill>
                              <a:schemeClr val="tx1"/>
                            </a:solidFill>
                            <a:effectLst/>
                            <a:latin typeface="Times New Roman" panose="02020603050405020304" pitchFamily="18" charset="0"/>
                            <a:ea typeface="+mn-ea"/>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Dân</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cư</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thưa</a:t>
                          </a:r>
                          <a:r>
                            <a:rPr lang="en-US" sz="2800" kern="1200" dirty="0">
                              <a:solidFill>
                                <a:schemeClr val="tx1"/>
                              </a:solidFill>
                              <a:effectLst/>
                              <a:latin typeface="Times New Roman" panose="02020603050405020304" pitchFamily="18" charset="0"/>
                              <a:ea typeface="+mn-ea"/>
                              <a:cs typeface="Times New Roman" panose="02020603050405020304" pitchFamily="18" charset="0"/>
                            </a:rPr>
                            <a:t> </a:t>
                          </a:r>
                          <a:r>
                            <a:rPr lang="en-US" sz="2800" kern="1200" dirty="0" err="1">
                              <a:solidFill>
                                <a:schemeClr val="tx1"/>
                              </a:solidFill>
                              <a:effectLst/>
                              <a:latin typeface="Times New Roman" panose="02020603050405020304" pitchFamily="18" charset="0"/>
                              <a:ea typeface="+mn-ea"/>
                              <a:cs typeface="Times New Roman" panose="02020603050405020304" pitchFamily="18" charset="0"/>
                            </a:rPr>
                            <a:t>thớt</a:t>
                          </a:r>
                          <a:endParaRPr lang="en-US" sz="2800" kern="1200" dirty="0">
                            <a:solidFill>
                              <a:schemeClr val="tx1"/>
                            </a:solidFill>
                            <a:effectLst/>
                            <a:latin typeface="Times New Roman" panose="02020603050405020304" pitchFamily="18" charset="0"/>
                            <a:ea typeface="+mn-ea"/>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03931166"/>
                      </a:ext>
                    </a:extLst>
                  </a:tr>
                  <a:tr h="1798320">
                    <a:tc>
                      <a:txBody>
                        <a:bodyPr/>
                        <a:lstStyle/>
                        <a:p>
                          <a:pPr algn="just"/>
                          <a:r>
                            <a:rPr lang="en-US" sz="2800" b="1" dirty="0" err="1">
                              <a:latin typeface="Times New Roman" panose="02020603050405020304" pitchFamily="18" charset="0"/>
                              <a:cs typeface="Times New Roman" panose="02020603050405020304" pitchFamily="18" charset="0"/>
                            </a:rPr>
                            <a:t>Kể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tên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một</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số</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địa</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phương</a:t>
                          </a:r>
                          <a:endParaRPr lang="en-US" sz="2800" b="1" dirty="0">
                            <a:latin typeface="Times New Roman" panose="02020603050405020304" pitchFamily="18" charset="0"/>
                            <a:cs typeface="Times New Roman" panose="02020603050405020304" pitchFamily="18" charset="0"/>
                          </a:endParaRPr>
                        </a:p>
                      </a:txBody>
                      <a:tcPr/>
                    </a:tc>
                    <a:tc>
                      <a:txBody>
                        <a:bodyPr/>
                        <a:lstStyle/>
                        <a:p>
                          <a:pPr algn="just"/>
                          <a:r>
                            <a:rPr lang="en-US" sz="2800" dirty="0">
                              <a:latin typeface="Times New Roman" panose="02020603050405020304" pitchFamily="18" charset="0"/>
                              <a:cs typeface="Times New Roman" panose="02020603050405020304" pitchFamily="18" charset="0"/>
                            </a:rPr>
                            <a:t>Thái Bình, Hà </a:t>
                          </a:r>
                          <a:r>
                            <a:rPr lang="en-US" sz="2800" dirty="0" err="1">
                              <a:latin typeface="Times New Roman" panose="02020603050405020304" pitchFamily="18" charset="0"/>
                              <a:cs typeface="Times New Roman" panose="02020603050405020304" pitchFamily="18" charset="0"/>
                            </a:rPr>
                            <a:t>Nội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Dương</a:t>
                          </a:r>
                          <a:endParaRPr lang="en-US" sz="2800" dirty="0">
                            <a:latin typeface="Times New Roman" panose="02020603050405020304" pitchFamily="18" charset="0"/>
                            <a:cs typeface="Times New Roman" panose="02020603050405020304" pitchFamily="18" charset="0"/>
                          </a:endParaRPr>
                        </a:p>
                      </a:txBody>
                      <a:tcPr/>
                    </a:tc>
                    <a:tc>
                      <a:txBody>
                        <a:bodyPr/>
                        <a:lstStyle/>
                        <a:p>
                          <a:pPr algn="just"/>
                          <a:r>
                            <a:rPr lang="en-US" sz="2800" dirty="0" err="1">
                              <a:latin typeface="Times New Roman" panose="02020603050405020304" pitchFamily="18" charset="0"/>
                              <a:cs typeface="Times New Roman" panose="02020603050405020304" pitchFamily="18" charset="0"/>
                            </a:rPr>
                            <a:t>Lào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cai</a:t>
                          </a:r>
                          <a:r>
                            <a:rPr lang="en-US" sz="2800" dirty="0">
                              <a:latin typeface="Times New Roman" panose="02020603050405020304" pitchFamily="18" charset="0"/>
                              <a:cs typeface="Times New Roman" panose="02020603050405020304" pitchFamily="18" charset="0"/>
                            </a:rPr>
                            <a:t>, Cao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Hà Giang,…</a:t>
                          </a:r>
                        </a:p>
                      </a:txBody>
                      <a:tcPr/>
                    </a:tc>
                    <a:extLst>
                      <a:ext uri="{0D108BD9-81ED-4DB2-BD59-A6C34878D82A}">
                        <a16:rowId xmlns:a16="http://schemas.microsoft.com/office/drawing/2014/main" val="1582388486"/>
                      </a:ext>
                    </a:extLst>
                  </a:tr>
                </a:tbl>
              </a:graphicData>
            </a:graphic>
          </p:graphicFrame>
        </mc:Fallback>
      </mc:AlternateContent>
    </p:spTree>
    <p:extLst>
      <p:ext uri="{BB962C8B-B14F-4D97-AF65-F5344CB8AC3E}">
        <p14:creationId xmlns:p14="http://schemas.microsoft.com/office/powerpoint/2010/main" val="399582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xagon 1">
            <a:extLst>
              <a:ext uri="{FF2B5EF4-FFF2-40B4-BE49-F238E27FC236}">
                <a16:creationId xmlns:a16="http://schemas.microsoft.com/office/drawing/2014/main" id="{A44D7EE6-BC0B-4060-823C-FC665DA81CA6}"/>
              </a:ext>
            </a:extLst>
          </p:cNvPr>
          <p:cNvSpPr/>
          <p:nvPr/>
        </p:nvSpPr>
        <p:spPr>
          <a:xfrm rot="5400000">
            <a:off x="-1874391" y="492121"/>
            <a:ext cx="5479414" cy="4580096"/>
          </a:xfrm>
          <a:prstGeom prst="hexagon">
            <a:avLst/>
          </a:prstGeom>
          <a:solidFill>
            <a:schemeClr val="accent3">
              <a:lumMod val="40000"/>
              <a:lumOff val="60000"/>
              <a:alpha val="8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Hexagon 12">
            <a:extLst>
              <a:ext uri="{FF2B5EF4-FFF2-40B4-BE49-F238E27FC236}">
                <a16:creationId xmlns:a16="http://schemas.microsoft.com/office/drawing/2014/main" id="{6654035B-CE65-4B8F-9A07-8B0D96AC7F35}"/>
              </a:ext>
            </a:extLst>
          </p:cNvPr>
          <p:cNvSpPr/>
          <p:nvPr/>
        </p:nvSpPr>
        <p:spPr>
          <a:xfrm rot="5400000">
            <a:off x="-1599784" y="721659"/>
            <a:ext cx="4930198" cy="4121020"/>
          </a:xfrm>
          <a:prstGeom prst="hexagon">
            <a:avLst/>
          </a:prstGeom>
          <a:solidFill>
            <a:schemeClr val="accent3">
              <a:lumMod val="20000"/>
              <a:lumOff val="80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2">
            <a:extLst>
              <a:ext uri="{FF2B5EF4-FFF2-40B4-BE49-F238E27FC236}">
                <a16:creationId xmlns:a16="http://schemas.microsoft.com/office/drawing/2014/main" id="{7C791DB0-D254-466D-8EF6-7CF812A84E1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116" t="1644" r="2500" b="5001"/>
          <a:stretch/>
        </p:blipFill>
        <p:spPr bwMode="auto">
          <a:xfrm>
            <a:off x="2819400" y="1"/>
            <a:ext cx="5529664" cy="6836225"/>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77CD653F-5ABF-4D01-9CA1-05FF5AFB3260}"/>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l="2116" t="1644" r="2500" b="5001"/>
          <a:stretch/>
        </p:blipFill>
        <p:spPr bwMode="auto">
          <a:xfrm>
            <a:off x="2819400" y="1"/>
            <a:ext cx="5524500" cy="6836225"/>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50D1CAA-8FA7-47B8-9546-1277010DCCF5}"/>
              </a:ext>
            </a:extLst>
          </p:cNvPr>
          <p:cNvSpPr txBox="1"/>
          <p:nvPr/>
        </p:nvSpPr>
        <p:spPr>
          <a:xfrm>
            <a:off x="3657600" y="6488669"/>
            <a:ext cx="5879366" cy="369332"/>
          </a:xfrm>
          <a:prstGeom prst="rect">
            <a:avLst/>
          </a:prstGeom>
          <a:noFill/>
        </p:spPr>
        <p:txBody>
          <a:bodyPr wrap="square" rtlCol="0">
            <a:spAutoFit/>
          </a:bodyPr>
          <a:lstStyle/>
          <a:p>
            <a:r>
              <a:rPr lang="en-US" dirty="0" err="1">
                <a:latin typeface="Times New Roman" panose="02020603050405020304" pitchFamily="18" charset="0"/>
                <a:cs typeface="Times New Roman" panose="02020603050405020304" pitchFamily="18" charset="0"/>
              </a:rPr>
              <a:t>Hình</a:t>
            </a:r>
            <a:r>
              <a:rPr lang="en-US">
                <a:latin typeface="Times New Roman" panose="02020603050405020304" pitchFamily="18" charset="0"/>
                <a:cs typeface="Times New Roman" panose="02020603050405020304" pitchFamily="18" charset="0"/>
              </a:rPr>
              <a:t> 1. Lược đồ địa hình Việt Nam </a:t>
            </a:r>
          </a:p>
        </p:txBody>
      </p:sp>
      <p:sp>
        <p:nvSpPr>
          <p:cNvPr id="10" name="TextBox 9">
            <a:extLst>
              <a:ext uri="{FF2B5EF4-FFF2-40B4-BE49-F238E27FC236}">
                <a16:creationId xmlns:a16="http://schemas.microsoft.com/office/drawing/2014/main" id="{4F306B87-289C-4FB9-A396-CEFF51AAE411}"/>
              </a:ext>
            </a:extLst>
          </p:cNvPr>
          <p:cNvSpPr txBox="1"/>
          <p:nvPr/>
        </p:nvSpPr>
        <p:spPr>
          <a:xfrm>
            <a:off x="-66374" y="1143000"/>
            <a:ext cx="2817876" cy="2677656"/>
          </a:xfrm>
          <a:prstGeom prst="rect">
            <a:avLst/>
          </a:prstGeom>
          <a:noFill/>
        </p:spPr>
        <p:txBody>
          <a:bodyPr wrap="square" rtlCol="0">
            <a:spAutoFit/>
          </a:bodyPr>
          <a:lstStyle/>
          <a:p>
            <a:pPr algn="just"/>
            <a:r>
              <a:rPr lang="en-US" sz="2800">
                <a:latin typeface="Times New Roman" panose="02020603050405020304" pitchFamily="18" charset="0"/>
                <a:cs typeface="Times New Roman" panose="02020603050405020304" pitchFamily="18" charset="0"/>
              </a:rPr>
              <a:t>- Chỉ trên hình 1: đồng bằng Bắc Bộ, đồng bằng Nam Bộ và dải đồng bằng duyên hải miền Trung.</a:t>
            </a:r>
          </a:p>
        </p:txBody>
      </p:sp>
      <p:pic>
        <p:nvPicPr>
          <p:cNvPr id="18" name="Picture 2">
            <a:extLst>
              <a:ext uri="{FF2B5EF4-FFF2-40B4-BE49-F238E27FC236}">
                <a16:creationId xmlns:a16="http://schemas.microsoft.com/office/drawing/2014/main" id="{C853143B-0D28-43FB-9268-F32B744A3EA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Layer>
                </a14:imgProps>
              </a:ext>
              <a:ext uri="{28A0092B-C50C-407E-A947-70E740481C1C}">
                <a14:useLocalDpi xmlns:a14="http://schemas.microsoft.com/office/drawing/2010/main" val="0"/>
              </a:ext>
            </a:extLst>
          </a:blip>
          <a:srcRect l="21333" t="9174" r="35632" b="76010"/>
          <a:stretch/>
        </p:blipFill>
        <p:spPr bwMode="auto">
          <a:xfrm>
            <a:off x="3962401" y="505426"/>
            <a:ext cx="2514599" cy="1094774"/>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24" name="Picture 2">
            <a:extLst>
              <a:ext uri="{FF2B5EF4-FFF2-40B4-BE49-F238E27FC236}">
                <a16:creationId xmlns:a16="http://schemas.microsoft.com/office/drawing/2014/main" id="{B0AE2913-98D7-4E95-903D-DF9C325B09E5}"/>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3321" y1="78533" x2="43321" y2="78533"/>
                        <a14:foregroundMark x1="44765" y1="79600" x2="44765" y2="796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Mark x1="38809" y1="70133" x2="48556" y2="74667"/>
                        <a14:backgroundMark x1="48556" y1="74667" x2="36462" y2="74533"/>
                        <a14:backgroundMark x1="36462" y1="74533" x2="45126" y2="75733"/>
                        <a14:backgroundMark x1="45126" y1="75733" x2="36643" y2="73067"/>
                        <a14:backgroundMark x1="36643" y1="73067" x2="42238" y2="72400"/>
                        <a14:backgroundMark x1="51083" y1="76400" x2="53791" y2="77333"/>
                        <a14:backgroundMark x1="36823" y1="75200" x2="44043" y2="75733"/>
                        <a14:backgroundMark x1="37365" y1="76000" x2="37726" y2="76000"/>
                      </a14:backgroundRemoval>
                    </a14:imgEffect>
                  </a14:imgLayer>
                </a14:imgProps>
              </a:ext>
              <a:ext uri="{28A0092B-C50C-407E-A947-70E740481C1C}">
                <a14:useLocalDpi xmlns:a14="http://schemas.microsoft.com/office/drawing/2010/main" val="0"/>
              </a:ext>
            </a:extLst>
          </a:blip>
          <a:srcRect l="27124" t="22061" r="35632" b="24123"/>
          <a:stretch/>
        </p:blipFill>
        <p:spPr bwMode="auto">
          <a:xfrm>
            <a:off x="4300768" y="1440609"/>
            <a:ext cx="2176232" cy="3976781"/>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25" name="Picture 2">
            <a:extLst>
              <a:ext uri="{FF2B5EF4-FFF2-40B4-BE49-F238E27FC236}">
                <a16:creationId xmlns:a16="http://schemas.microsoft.com/office/drawing/2014/main" id="{4DFCC41B-CE55-45A3-9159-DDCBEB10AA0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Layer>
                </a14:imgProps>
              </a:ext>
              <a:ext uri="{28A0092B-C50C-407E-A947-70E740481C1C}">
                <a14:useLocalDpi xmlns:a14="http://schemas.microsoft.com/office/drawing/2010/main" val="0"/>
              </a:ext>
            </a:extLst>
          </a:blip>
          <a:srcRect l="21333" t="68511" r="46006" b="9215"/>
          <a:stretch/>
        </p:blipFill>
        <p:spPr bwMode="auto">
          <a:xfrm>
            <a:off x="3921382" y="4921980"/>
            <a:ext cx="1908431" cy="1645957"/>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5" name="Picture 2">
            <a:extLst>
              <a:ext uri="{FF2B5EF4-FFF2-40B4-BE49-F238E27FC236}">
                <a16:creationId xmlns:a16="http://schemas.microsoft.com/office/drawing/2014/main" id="{0BB8001B-A6B8-48D7-8F15-75A3DCA151FE}"/>
              </a:ext>
            </a:extLst>
          </p:cNvPr>
          <p:cNvPicPr>
            <a:picLocks noChangeAspect="1" noChangeArrowheads="1"/>
          </p:cNvPicPr>
          <p:nvPr/>
        </p:nvPicPr>
        <p:blipFill rotWithShape="1">
          <a:blip r:embed="rId6">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Layer>
                </a14:imgProps>
              </a:ext>
              <a:ext uri="{28A0092B-C50C-407E-A947-70E740481C1C}">
                <a14:useLocalDpi xmlns:a14="http://schemas.microsoft.com/office/drawing/2010/main" val="0"/>
              </a:ext>
            </a:extLst>
          </a:blip>
          <a:srcRect l="21333" t="9174" r="35632" b="76010"/>
          <a:stretch/>
        </p:blipFill>
        <p:spPr bwMode="auto">
          <a:xfrm>
            <a:off x="4724400" y="-90333"/>
            <a:ext cx="6283819" cy="3046989"/>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pic>
        <p:nvPicPr>
          <p:cNvPr id="17" name="Picture 2">
            <a:extLst>
              <a:ext uri="{FF2B5EF4-FFF2-40B4-BE49-F238E27FC236}">
                <a16:creationId xmlns:a16="http://schemas.microsoft.com/office/drawing/2014/main" id="{38C7D09E-A51E-489F-BB24-EACF3C5236DA}"/>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3321" y1="78533" x2="43321" y2="78533"/>
                        <a14:foregroundMark x1="44765" y1="79600" x2="44765" y2="796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Mark x1="38809" y1="70133" x2="48556" y2="74667"/>
                        <a14:backgroundMark x1="48556" y1="74667" x2="36462" y2="74533"/>
                        <a14:backgroundMark x1="36462" y1="74533" x2="45126" y2="75733"/>
                        <a14:backgroundMark x1="45126" y1="75733" x2="36643" y2="73067"/>
                        <a14:backgroundMark x1="36643" y1="73067" x2="42238" y2="72400"/>
                        <a14:backgroundMark x1="51083" y1="76400" x2="53791" y2="77333"/>
                        <a14:backgroundMark x1="36823" y1="75200" x2="44043" y2="75733"/>
                        <a14:backgroundMark x1="37365" y1="76000" x2="37726" y2="76000"/>
                      </a14:backgroundRemoval>
                    </a14:imgEffect>
                  </a14:imgLayer>
                </a14:imgProps>
              </a:ext>
              <a:ext uri="{28A0092B-C50C-407E-A947-70E740481C1C}">
                <a14:useLocalDpi xmlns:a14="http://schemas.microsoft.com/office/drawing/2010/main" val="0"/>
              </a:ext>
            </a:extLst>
          </a:blip>
          <a:srcRect l="27124" t="22061" r="35632" b="24123"/>
          <a:stretch/>
        </p:blipFill>
        <p:spPr bwMode="auto">
          <a:xfrm>
            <a:off x="8232123" y="89150"/>
            <a:ext cx="3655360" cy="6679698"/>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E8BCF2A3-297D-4761-915B-A39E9218E83B}"/>
              </a:ext>
            </a:extLst>
          </p:cNvPr>
          <p:cNvSpPr txBox="1"/>
          <p:nvPr/>
        </p:nvSpPr>
        <p:spPr>
          <a:xfrm>
            <a:off x="6782037" y="628509"/>
            <a:ext cx="5368563" cy="584775"/>
          </a:xfrm>
          <a:prstGeom prst="rect">
            <a:avLst/>
          </a:prstGeom>
          <a:noFill/>
        </p:spPr>
        <p:txBody>
          <a:bodyPr wrap="square">
            <a:spAutoFit/>
          </a:bodyPr>
          <a:lstStyle/>
          <a:p>
            <a:pPr algn="ctr" eaLnBrk="1" hangingPunct="1">
              <a:spcBef>
                <a:spcPct val="50000"/>
              </a:spcBef>
              <a:buFontTx/>
              <a:buNone/>
            </a:pPr>
            <a:r>
              <a:rPr lang="en-US" altLang="en-US" sz="3200" b="1">
                <a:solidFill>
                  <a:srgbClr val="FF0000"/>
                </a:solidFill>
                <a:latin typeface="Times New Roman" panose="02020603050405020304" pitchFamily="18" charset="0"/>
                <a:cs typeface="Times New Roman" panose="02020603050405020304" pitchFamily="18" charset="0"/>
              </a:rPr>
              <a:t>Đồng bằng Bắc Bộ </a:t>
            </a:r>
          </a:p>
        </p:txBody>
      </p:sp>
      <p:sp>
        <p:nvSpPr>
          <p:cNvPr id="23" name="TextBox 22">
            <a:extLst>
              <a:ext uri="{FF2B5EF4-FFF2-40B4-BE49-F238E27FC236}">
                <a16:creationId xmlns:a16="http://schemas.microsoft.com/office/drawing/2014/main" id="{92B8FAA9-08DE-4FDB-B039-1C7E0183A976}"/>
              </a:ext>
            </a:extLst>
          </p:cNvPr>
          <p:cNvSpPr txBox="1"/>
          <p:nvPr/>
        </p:nvSpPr>
        <p:spPr>
          <a:xfrm>
            <a:off x="7683853" y="1318702"/>
            <a:ext cx="1330421" cy="3046988"/>
          </a:xfrm>
          <a:prstGeom prst="rect">
            <a:avLst/>
          </a:prstGeom>
          <a:noFill/>
        </p:spPr>
        <p:txBody>
          <a:bodyPr wrap="square">
            <a:spAutoFit/>
          </a:bodyPr>
          <a:lstStyle/>
          <a:p>
            <a:pPr algn="ctr" eaLnBrk="1" hangingPunct="1">
              <a:spcBef>
                <a:spcPct val="50000"/>
              </a:spcBef>
              <a:buFontTx/>
              <a:buNone/>
            </a:pPr>
            <a:r>
              <a:rPr lang="en-US" altLang="en-US" sz="3200" b="1">
                <a:solidFill>
                  <a:srgbClr val="FF0000"/>
                </a:solidFill>
                <a:latin typeface="Times New Roman" panose="02020603050405020304" pitchFamily="18" charset="0"/>
                <a:cs typeface="Times New Roman" panose="02020603050405020304" pitchFamily="18" charset="0"/>
              </a:rPr>
              <a:t>Đồng bằng Duyên hải miền Trung</a:t>
            </a:r>
          </a:p>
        </p:txBody>
      </p:sp>
      <p:pic>
        <p:nvPicPr>
          <p:cNvPr id="20" name="Picture 2">
            <a:extLst>
              <a:ext uri="{FF2B5EF4-FFF2-40B4-BE49-F238E27FC236}">
                <a16:creationId xmlns:a16="http://schemas.microsoft.com/office/drawing/2014/main" id="{D7D04105-FC96-41E0-9D15-21F80A77A04D}"/>
              </a:ext>
            </a:extLst>
          </p:cNvPr>
          <p:cNvPicPr>
            <a:picLocks noChangeAspect="1" noChangeArrowheads="1"/>
          </p:cNvPicPr>
          <p:nvPr/>
        </p:nvPicPr>
        <p:blipFill rotWithShape="1">
          <a:blip r:embed="rId7">
            <a:extLst>
              <a:ext uri="{BEBA8EAE-BF5A-486C-A8C5-ECC9F3942E4B}">
                <a14:imgProps xmlns:a14="http://schemas.microsoft.com/office/drawing/2010/main">
                  <a14:imgLayer r:embed="rId4">
                    <a14:imgEffect>
                      <a14:backgroundRemoval t="13600" b="90400" l="23466" r="62816">
                        <a14:foregroundMark x1="34064" y1="19200" x2="34477" y2="20133"/>
                        <a14:foregroundMark x1="33652" y1="18267" x2="34064" y2="19200"/>
                        <a14:foregroundMark x1="32060" y1="14667" x2="33652" y2="18267"/>
                        <a14:foregroundMark x1="31765" y1="14000" x2="32060" y2="14667"/>
                        <a14:foregroundMark x1="31588" y1="13600" x2="31765" y2="14000"/>
                        <a14:foregroundMark x1="37044" y1="14667" x2="37545" y2="13600"/>
                        <a14:foregroundMark x1="34477" y1="20133" x2="37044" y2="14667"/>
                        <a14:foregroundMark x1="34054" y1="14667" x2="32310" y2="15200"/>
                        <a14:foregroundMark x1="36236" y1="14000" x2="34054" y2="14667"/>
                        <a14:foregroundMark x1="37545" y1="13600" x2="36236" y2="14000"/>
                        <a14:foregroundMark x1="43682" y1="18000" x2="43682" y2="18000"/>
                        <a14:foregroundMark x1="48195" y1="17467" x2="48195" y2="17467"/>
                        <a14:foregroundMark x1="50793" y1="14533" x2="51444" y2="13867"/>
                        <a14:foregroundMark x1="49097" y1="16267" x2="50793" y2="14533"/>
                        <a14:foregroundMark x1="51444" y1="14667" x2="53791" y2="14667"/>
                        <a14:foregroundMark x1="51083" y1="13733" x2="54152" y2="13600"/>
                        <a14:foregroundMark x1="32491" y1="78000" x2="28159" y2="84800"/>
                        <a14:foregroundMark x1="28159" y1="84800" x2="37365" y2="82000"/>
                        <a14:foregroundMark x1="37365" y1="82000" x2="39531" y2="80667"/>
                        <a14:foregroundMark x1="25451" y1="87733" x2="25451" y2="87733"/>
                        <a14:foregroundMark x1="24910" y1="88400" x2="24910" y2="88400"/>
                        <a14:foregroundMark x1="24368" y1="90400" x2="24368" y2="90400"/>
                        <a14:foregroundMark x1="23466" y1="79067" x2="23466" y2="79067"/>
                        <a14:foregroundMark x1="41977" y1="73879" x2="42238" y2="74400"/>
                        <a14:foregroundMark x1="40433" y1="70800" x2="41862" y2="73650"/>
                        <a14:foregroundMark x1="43321" y1="78533" x2="43321" y2="78533"/>
                        <a14:foregroundMark x1="44765" y1="79600" x2="44765" y2="79600"/>
                        <a14:foregroundMark x1="51264" y1="77200" x2="51264" y2="77200"/>
                        <a14:foregroundMark x1="35379" y1="21867" x2="35379" y2="21867"/>
                        <a14:foregroundMark x1="33394" y1="24667" x2="33394" y2="24667"/>
                        <a14:foregroundMark x1="33032" y1="26400" x2="33032" y2="26400"/>
                        <a14:foregroundMark x1="32671" y1="28133" x2="32671" y2="28133"/>
                        <a14:foregroundMark x1="31949" y1="29733" x2="31949" y2="29733"/>
                        <a14:foregroundMark x1="53069" y1="46133" x2="53069" y2="46133"/>
                        <a14:foregroundMark x1="55415" y1="49067" x2="55415" y2="49067"/>
                        <a14:foregroundMark x1="58025" y1="52533" x2="59206" y2="53867"/>
                        <a14:foregroundMark x1="53069" y1="46933" x2="58025" y2="52533"/>
                        <a14:foregroundMark x1="61168" y1="66800" x2="61552" y2="69333"/>
                        <a14:foregroundMark x1="60986" y1="65600" x2="61168" y2="66800"/>
                        <a14:foregroundMark x1="60359" y1="61467" x2="60885" y2="64933"/>
                        <a14:foregroundMark x1="60298" y1="61067" x2="60359" y2="61467"/>
                        <a14:foregroundMark x1="60136" y1="60000" x2="60217" y2="60533"/>
                        <a14:foregroundMark x1="60096" y1="59733" x2="60136" y2="60000"/>
                        <a14:foregroundMark x1="59914" y1="58533" x2="60096" y2="59733"/>
                        <a14:foregroundMark x1="59882" y1="58323" x2="59914" y2="58533"/>
                        <a14:foregroundMark x1="59469" y1="55600" x2="59812" y2="57864"/>
                        <a14:foregroundMark x1="59206" y1="53867" x2="59469" y2="55600"/>
                        <a14:foregroundMark x1="54036" y1="75067" x2="50542" y2="77733"/>
                        <a14:foregroundMark x1="55085" y1="74267" x2="54036" y2="75067"/>
                        <a14:foregroundMark x1="55749" y1="73760" x2="55085" y2="74267"/>
                        <a14:foregroundMark x1="60504" y1="70133" x2="59568" y2="70847"/>
                        <a14:foregroundMark x1="61552" y1="69333" x2="60504" y2="70133"/>
                        <a14:foregroundMark x1="51817" y1="45600" x2="52708" y2="46267"/>
                        <a14:foregroundMark x1="51460" y1="45333" x2="51817" y2="45600"/>
                        <a14:foregroundMark x1="40055" y1="36799" x2="51460" y2="45333"/>
                        <a14:foregroundMark x1="52708" y1="46267" x2="52708" y2="46267"/>
                        <a14:foregroundMark x1="61552" y1="58933" x2="62816" y2="65333"/>
                        <a14:foregroundMark x1="37979" y1="35113" x2="38299" y2="35432"/>
                        <a14:foregroundMark x1="36476" y1="33217" x2="37245" y2="34472"/>
                        <a14:foregroundMark x1="35464" y1="31566" x2="35668" y2="31898"/>
                        <a14:foregroundMark x1="33032" y1="27600" x2="34032" y2="29230"/>
                        <a14:foregroundMark x1="37365" y1="34667" x2="38087" y2="35333"/>
                        <a14:foregroundMark x1="30866" y1="31600" x2="30866" y2="31600"/>
                        <a14:foregroundMark x1="60469" y1="71733" x2="56498" y2="74667"/>
                        <a14:foregroundMark x1="27978" y1="14267" x2="27978" y2="14267"/>
                        <a14:foregroundMark x1="29242" y1="13867" x2="31769" y2="16400"/>
                        <a14:foregroundMark x1="29242" y1="17333" x2="31769" y2="20933"/>
                        <a14:foregroundMark x1="39350" y1="35867" x2="39350" y2="35867"/>
                        <a14:foregroundMark x1="39350" y1="36000" x2="39892" y2="37200"/>
                        <a14:foregroundMark x1="40614" y1="38400" x2="40614" y2="38400"/>
                        <a14:foregroundMark x1="39711" y1="37600" x2="39711" y2="37600"/>
                        <a14:foregroundMark x1="40433" y1="39067" x2="40433" y2="39067"/>
                        <a14:foregroundMark x1="43321" y1="40667" x2="43321" y2="40667"/>
                        <a14:foregroundMark x1="44224" y1="41200" x2="44224" y2="41200"/>
                        <a14:foregroundMark x1="45307" y1="42000" x2="45307" y2="42000"/>
                        <a14:foregroundMark x1="46209" y1="42533" x2="46209" y2="42533"/>
                        <a14:foregroundMark x1="46209" y1="42933" x2="46209" y2="42933"/>
                        <a14:foregroundMark x1="45848" y1="43067" x2="45848" y2="43067"/>
                        <a14:foregroundMark x1="46390" y1="43467" x2="46390" y2="43467"/>
                        <a14:foregroundMark x1="46931" y1="43600" x2="46931" y2="43600"/>
                        <a14:foregroundMark x1="47473" y1="43867" x2="47473" y2="43867"/>
                        <a14:foregroundMark x1="38628" y1="37600" x2="38628" y2="37600"/>
                        <a14:foregroundMark x1="39892" y1="38533" x2="39892" y2="38533"/>
                        <a14:foregroundMark x1="33213" y1="30933" x2="36101" y2="33867"/>
                        <a14:foregroundMark x1="37004" y1="35467" x2="37004" y2="35467"/>
                        <a14:foregroundMark x1="49458" y1="45200" x2="49458" y2="45200"/>
                        <a14:foregroundMark x1="42238" y1="40133" x2="42238" y2="40133"/>
                        <a14:foregroundMark x1="45848" y1="43333" x2="45848" y2="43333"/>
                        <a14:foregroundMark x1="43141" y1="41200" x2="43141" y2="41200"/>
                        <a14:backgroundMark x1="30505" y1="72267" x2="30505" y2="72267"/>
                        <a14:backgroundMark x1="24368" y1="68533" x2="33213" y2="67333"/>
                        <a14:backgroundMark x1="33213" y1="67333" x2="33574" y2="67200"/>
                        <a14:backgroundMark x1="44946" y1="60800" x2="44946" y2="60800"/>
                        <a14:backgroundMark x1="44574" y1="72530" x2="45848" y2="72933"/>
                        <a14:backgroundMark x1="44585" y1="69733" x2="44946" y2="73733"/>
                        <a14:backgroundMark x1="45848" y1="69867" x2="50000" y2="69467"/>
                        <a14:backgroundMark x1="33213" y1="70667" x2="33213" y2="70667"/>
                        <a14:backgroundMark x1="32310" y1="70800" x2="32310" y2="70800"/>
                        <a14:backgroundMark x1="33755" y1="75600" x2="33755" y2="75600"/>
                        <a14:backgroundMark x1="34838" y1="76133" x2="34838" y2="76133"/>
                        <a14:backgroundMark x1="28520" y1="32533" x2="38267" y2="40133"/>
                        <a14:backgroundMark x1="38267" y1="40133" x2="46209" y2="54933"/>
                        <a14:backgroundMark x1="46209" y1="54933" x2="46931" y2="62400"/>
                        <a14:backgroundMark x1="46931" y1="62400" x2="41877" y2="68000"/>
                        <a14:backgroundMark x1="41877" y1="68000" x2="33213" y2="69067"/>
                        <a14:backgroundMark x1="51444" y1="50533" x2="55957" y2="57067"/>
                        <a14:backgroundMark x1="56498" y1="64667" x2="56498" y2="71483"/>
                        <a14:backgroundMark x1="55689" y1="72080" x2="47834" y2="70267"/>
                        <a14:backgroundMark x1="48195" y1="74133" x2="50181" y2="74667"/>
                        <a14:backgroundMark x1="59386" y1="70133" x2="59386" y2="70133"/>
                        <a14:backgroundMark x1="58845" y1="66800" x2="58845" y2="66800"/>
                        <a14:backgroundMark x1="57942" y1="59733" x2="57942" y2="59733"/>
                        <a14:backgroundMark x1="57942" y1="61067" x2="57942" y2="61067"/>
                        <a14:backgroundMark x1="58484" y1="61067" x2="58484" y2="61067"/>
                        <a14:backgroundMark x1="57581" y1="55600" x2="57581" y2="55600"/>
                        <a14:backgroundMark x1="57581" y1="55733" x2="57581" y2="56133"/>
                        <a14:backgroundMark x1="57581" y1="57333" x2="57401" y2="57733"/>
                        <a14:backgroundMark x1="57040" y1="58533" x2="57040" y2="58533"/>
                        <a14:backgroundMark x1="46931" y1="45600" x2="46931" y2="45600"/>
                        <a14:backgroundMark x1="45487" y1="44933" x2="45487" y2="44933"/>
                        <a14:backgroundMark x1="44585" y1="44133" x2="44585" y2="44133"/>
                        <a14:backgroundMark x1="43141" y1="43200" x2="43141" y2="43200"/>
                        <a14:backgroundMark x1="41877" y1="42133" x2="41877" y2="42133"/>
                        <a14:backgroundMark x1="35921" y1="37333" x2="35921" y2="37333"/>
                        <a14:backgroundMark x1="37726" y1="38533" x2="37726" y2="38533"/>
                        <a14:backgroundMark x1="26534" y1="25067" x2="26534" y2="25067"/>
                        <a14:backgroundMark x1="26534" y1="25867" x2="26534" y2="25867"/>
                        <a14:backgroundMark x1="26354" y1="29067" x2="26354" y2="29067"/>
                        <a14:backgroundMark x1="39531" y1="13067" x2="39531" y2="13067"/>
                        <a14:backgroundMark x1="39892" y1="12133" x2="39892" y2="12133"/>
                        <a14:backgroundMark x1="43321" y1="13067" x2="43321" y2="13067"/>
                        <a14:backgroundMark x1="42419" y1="15467" x2="42419" y2="15467"/>
                        <a14:backgroundMark x1="43141" y1="16133" x2="43141" y2="16133"/>
                        <a14:backgroundMark x1="48375" y1="14533" x2="48375" y2="14533"/>
                        <a14:backgroundMark x1="36823" y1="12800" x2="36823" y2="12800"/>
                        <a14:backgroundMark x1="35560" y1="37333" x2="35560" y2="37333"/>
                        <a14:backgroundMark x1="50361" y1="46267" x2="50361" y2="46267"/>
                        <a14:backgroundMark x1="51264" y1="45333" x2="51264" y2="45333"/>
                        <a14:backgroundMark x1="51083" y1="46667" x2="51083" y2="46667"/>
                        <a14:backgroundMark x1="51444" y1="46667" x2="51444" y2="46667"/>
                        <a14:backgroundMark x1="50903" y1="46133" x2="50903" y2="46133"/>
                        <a14:backgroundMark x1="50542" y1="45600" x2="50542" y2="45600"/>
                        <a14:backgroundMark x1="56679" y1="52533" x2="56679" y2="52533"/>
                        <a14:backgroundMark x1="60108" y1="65600" x2="60108" y2="65600"/>
                        <a14:backgroundMark x1="60108" y1="65333" x2="60108" y2="65333"/>
                        <a14:backgroundMark x1="60830" y1="65200" x2="60830" y2="65200"/>
                        <a14:backgroundMark x1="61191" y1="65200" x2="61191" y2="65200"/>
                        <a14:backgroundMark x1="58484" y1="62133" x2="58845" y2="62267"/>
                        <a14:backgroundMark x1="40357" y1="41200" x2="44224" y2="45333"/>
                        <a14:backgroundMark x1="39359" y1="40133" x2="40357" y2="41200"/>
                        <a14:backgroundMark x1="38362" y1="39067" x2="39359" y2="40133"/>
                        <a14:backgroundMark x1="37863" y1="38533" x2="38362" y2="39067"/>
                        <a14:backgroundMark x1="37673" y1="38330" x2="37863" y2="38533"/>
                        <a14:backgroundMark x1="43615" y1="42533" x2="44043" y2="42933"/>
                        <a14:backgroundMark x1="43044" y1="42000" x2="43615" y2="42533"/>
                        <a14:backgroundMark x1="42188" y1="41200" x2="43044" y2="42000"/>
                        <a14:backgroundMark x1="41618" y1="40667" x2="42188" y2="41200"/>
                        <a14:backgroundMark x1="41046" y1="40133" x2="41618" y2="40667"/>
                        <a14:backgroundMark x1="39905" y1="39067" x2="41046" y2="40133"/>
                        <a14:backgroundMark x1="39191" y1="38400" x2="39905" y2="39067"/>
                        <a14:backgroundMark x1="38632" y1="37878" x2="39191" y2="38400"/>
                        <a14:backgroundMark x1="48866" y1="45200" x2="50000" y2="45733"/>
                        <a14:backgroundMark x1="46030" y1="43867" x2="48866" y2="45200"/>
                        <a14:backgroundMark x1="45179" y1="43467" x2="46030" y2="43867"/>
                        <a14:backgroundMark x1="44043" y1="42933" x2="45179" y2="43467"/>
                        <a14:backgroundMark x1="29302" y1="31600" x2="29603" y2="32000"/>
                        <a14:backgroundMark x1="29001" y1="31200" x2="29302" y2="31600"/>
                        <a14:backgroundMark x1="27798" y1="29600" x2="29001" y2="31200"/>
                        <a14:backgroundMark x1="35703" y1="35188" x2="35981" y2="35356"/>
                        <a14:backgroundMark x1="29783" y1="31600" x2="33494" y2="33849"/>
                        <a14:backgroundMark x1="37859" y1="37683" x2="38267" y2="38400"/>
                        <a14:backgroundMark x1="36823" y1="35867" x2="37192" y2="36513"/>
                        <a14:backgroundMark x1="58925" y1="70838" x2="59386" y2="70400"/>
                        <a14:backgroundMark x1="55054" y1="74267" x2="55054" y2="74267"/>
                        <a14:backgroundMark x1="51444" y1="75067" x2="51444" y2="75067"/>
                        <a14:backgroundMark x1="34116" y1="29200" x2="34822" y2="30186"/>
                        <a14:backgroundMark x1="34392" y1="35467" x2="34838" y2="35867"/>
                        <a14:backgroundMark x1="32310" y1="33600" x2="34392" y2="35467"/>
                      </a14:backgroundRemoval>
                    </a14:imgEffect>
                    <a14:imgEffect>
                      <a14:colorTemperature colorTemp="7200"/>
                    </a14:imgEffect>
                  </a14:imgLayer>
                </a14:imgProps>
              </a:ext>
              <a:ext uri="{28A0092B-C50C-407E-A947-70E740481C1C}">
                <a14:useLocalDpi xmlns:a14="http://schemas.microsoft.com/office/drawing/2010/main" val="0"/>
              </a:ext>
            </a:extLst>
          </a:blip>
          <a:srcRect l="21333" t="68511" r="46006" b="9215"/>
          <a:stretch/>
        </p:blipFill>
        <p:spPr bwMode="auto">
          <a:xfrm>
            <a:off x="6779811" y="672697"/>
            <a:ext cx="4533445" cy="3976782"/>
          </a:xfrm>
          <a:prstGeom prst="rect">
            <a:avLst/>
          </a:prstGeom>
          <a:noFill/>
          <a:ln w="76200" cmpd="tri">
            <a:noFill/>
            <a:miter lim="800000"/>
            <a:headEnd/>
            <a:tailEnd/>
          </a:ln>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8B22EF3D-44CF-4CE6-A2F1-755B03479BD6}"/>
              </a:ext>
            </a:extLst>
          </p:cNvPr>
          <p:cNvSpPr txBox="1"/>
          <p:nvPr/>
        </p:nvSpPr>
        <p:spPr>
          <a:xfrm>
            <a:off x="5523793" y="5196887"/>
            <a:ext cx="8299578" cy="584775"/>
          </a:xfrm>
          <a:prstGeom prst="rect">
            <a:avLst/>
          </a:prstGeom>
          <a:noFill/>
        </p:spPr>
        <p:txBody>
          <a:bodyPr wrap="square">
            <a:spAutoFit/>
          </a:bodyPr>
          <a:lstStyle/>
          <a:p>
            <a:pPr algn="ctr" eaLnBrk="1" hangingPunct="1">
              <a:spcBef>
                <a:spcPct val="50000"/>
              </a:spcBef>
              <a:buFontTx/>
              <a:buNone/>
            </a:pPr>
            <a:r>
              <a:rPr lang="en-US" altLang="en-US" sz="3200" b="1" dirty="0" err="1">
                <a:solidFill>
                  <a:srgbClr val="FF0000"/>
                </a:solidFill>
                <a:latin typeface="Times New Roman" panose="02020603050405020304" pitchFamily="18" charset="0"/>
                <a:cs typeface="Times New Roman" panose="02020603050405020304" pitchFamily="18" charset="0"/>
              </a:rPr>
              <a:t>Đồng</a:t>
            </a:r>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rgbClr val="FF0000"/>
                </a:solidFill>
                <a:latin typeface="Times New Roman" panose="02020603050405020304" pitchFamily="18" charset="0"/>
                <a:cs typeface="Times New Roman" panose="02020603050405020304" pitchFamily="18" charset="0"/>
              </a:rPr>
              <a:t>bằng</a:t>
            </a:r>
            <a:r>
              <a:rPr lang="en-US" altLang="en-US" sz="3200" b="1" dirty="0">
                <a:solidFill>
                  <a:srgbClr val="FF0000"/>
                </a:solidFill>
                <a:latin typeface="Times New Roman" panose="02020603050405020304" pitchFamily="18" charset="0"/>
                <a:cs typeface="Times New Roman" panose="02020603050405020304" pitchFamily="18" charset="0"/>
              </a:rPr>
              <a:t> Nam </a:t>
            </a:r>
            <a:r>
              <a:rPr lang="en-US" altLang="en-US" sz="3200" b="1" dirty="0" err="1">
                <a:solidFill>
                  <a:srgbClr val="FF0000"/>
                </a:solidFill>
                <a:latin typeface="Times New Roman" panose="02020603050405020304" pitchFamily="18" charset="0"/>
                <a:cs typeface="Times New Roman" panose="02020603050405020304" pitchFamily="18" charset="0"/>
              </a:rPr>
              <a:t>Bộ</a:t>
            </a:r>
            <a:r>
              <a:rPr lang="en-US" altLang="en-US" sz="32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9798648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amond(in)">
                                      <p:cBhvr>
                                        <p:cTn id="7" dur="500"/>
                                        <p:tgtEl>
                                          <p:spTgt spid="14"/>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diamond(in)">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diamond(in)">
                                      <p:cBhvr>
                                        <p:cTn id="27" dur="50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diamond(in)">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arn(inVertic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par>
                                <p:cTn id="43" presetID="10" presetClass="exit" presetSubtype="0" fill="hold" grpId="1" nodeType="withEffect">
                                  <p:stCondLst>
                                    <p:cond delay="0"/>
                                  </p:stCondLst>
                                  <p:childTnLst>
                                    <p:animEffect transition="out" filter="fade">
                                      <p:cBhvr>
                                        <p:cTn id="44" dur="500"/>
                                        <p:tgtEl>
                                          <p:spTgt spid="22"/>
                                        </p:tgtEl>
                                      </p:cBhvr>
                                    </p:animEffect>
                                    <p:set>
                                      <p:cBhvr>
                                        <p:cTn id="45" dur="1" fill="hold">
                                          <p:stCondLst>
                                            <p:cond delay="499"/>
                                          </p:stCondLst>
                                        </p:cTn>
                                        <p:tgtEl>
                                          <p:spTgt spid="22"/>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8" presetClass="entr" presetSubtype="16" fill="hold"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diamond(in)">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8" presetClass="entr" presetSubtype="16" fill="hold"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diamond(in)">
                                      <p:cBhvr>
                                        <p:cTn id="55" dur="500"/>
                                        <p:tgtEl>
                                          <p:spTgt spid="1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barn(inVertical)">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nodeType="clickEffect">
                                  <p:stCondLst>
                                    <p:cond delay="0"/>
                                  </p:stCondLst>
                                  <p:childTnLst>
                                    <p:animEffect transition="out" filter="fade">
                                      <p:cBhvr>
                                        <p:cTn id="64" dur="500"/>
                                        <p:tgtEl>
                                          <p:spTgt spid="17"/>
                                        </p:tgtEl>
                                      </p:cBhvr>
                                    </p:animEffect>
                                    <p:set>
                                      <p:cBhvr>
                                        <p:cTn id="65" dur="1" fill="hold">
                                          <p:stCondLst>
                                            <p:cond delay="499"/>
                                          </p:stCondLst>
                                        </p:cTn>
                                        <p:tgtEl>
                                          <p:spTgt spid="17"/>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23"/>
                                        </p:tgtEl>
                                      </p:cBhvr>
                                    </p:animEffect>
                                    <p:set>
                                      <p:cBhvr>
                                        <p:cTn id="68" dur="1" fill="hold">
                                          <p:stCondLst>
                                            <p:cond delay="499"/>
                                          </p:stCondLst>
                                        </p:cTn>
                                        <p:tgtEl>
                                          <p:spTgt spid="2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8" presetClass="entr" presetSubtype="16" fill="hold" nodeType="clickEffect">
                                  <p:stCondLst>
                                    <p:cond delay="0"/>
                                  </p:stCondLst>
                                  <p:childTnLst>
                                    <p:set>
                                      <p:cBhvr>
                                        <p:cTn id="72" dur="1" fill="hold">
                                          <p:stCondLst>
                                            <p:cond delay="0"/>
                                          </p:stCondLst>
                                        </p:cTn>
                                        <p:tgtEl>
                                          <p:spTgt spid="25"/>
                                        </p:tgtEl>
                                        <p:attrNameLst>
                                          <p:attrName>style.visibility</p:attrName>
                                        </p:attrNameLst>
                                      </p:cBhvr>
                                      <p:to>
                                        <p:strVal val="visible"/>
                                      </p:to>
                                    </p:set>
                                    <p:animEffect transition="in" filter="diamond(in)">
                                      <p:cBhvr>
                                        <p:cTn id="73" dur="500"/>
                                        <p:tgtEl>
                                          <p:spTgt spid="25"/>
                                        </p:tgtEl>
                                      </p:cBhvr>
                                    </p:animEffect>
                                  </p:childTnLst>
                                </p:cTn>
                              </p:par>
                            </p:childTnLst>
                          </p:cTn>
                        </p:par>
                      </p:childTnLst>
                    </p:cTn>
                  </p:par>
                  <p:par>
                    <p:cTn id="74" fill="hold">
                      <p:stCondLst>
                        <p:cond delay="indefinite"/>
                      </p:stCondLst>
                      <p:childTnLst>
                        <p:par>
                          <p:cTn id="75" fill="hold">
                            <p:stCondLst>
                              <p:cond delay="0"/>
                            </p:stCondLst>
                            <p:childTnLst>
                              <p:par>
                                <p:cTn id="76" presetID="53" presetClass="entr" presetSubtype="16" fill="hold" nodeType="clickEffect">
                                  <p:stCondLst>
                                    <p:cond delay="0"/>
                                  </p:stCondLst>
                                  <p:childTnLst>
                                    <p:set>
                                      <p:cBhvr>
                                        <p:cTn id="77" dur="1" fill="hold">
                                          <p:stCondLst>
                                            <p:cond delay="0"/>
                                          </p:stCondLst>
                                        </p:cTn>
                                        <p:tgtEl>
                                          <p:spTgt spid="20"/>
                                        </p:tgtEl>
                                        <p:attrNameLst>
                                          <p:attrName>style.visibility</p:attrName>
                                        </p:attrNameLst>
                                      </p:cBhvr>
                                      <p:to>
                                        <p:strVal val="visible"/>
                                      </p:to>
                                    </p:set>
                                    <p:anim calcmode="lin" valueType="num">
                                      <p:cBhvr>
                                        <p:cTn id="78" dur="500" fill="hold"/>
                                        <p:tgtEl>
                                          <p:spTgt spid="20"/>
                                        </p:tgtEl>
                                        <p:attrNameLst>
                                          <p:attrName>ppt_w</p:attrName>
                                        </p:attrNameLst>
                                      </p:cBhvr>
                                      <p:tavLst>
                                        <p:tav tm="0">
                                          <p:val>
                                            <p:fltVal val="0"/>
                                          </p:val>
                                        </p:tav>
                                        <p:tav tm="100000">
                                          <p:val>
                                            <p:strVal val="#ppt_w"/>
                                          </p:val>
                                        </p:tav>
                                      </p:tavLst>
                                    </p:anim>
                                    <p:anim calcmode="lin" valueType="num">
                                      <p:cBhvr>
                                        <p:cTn id="79" dur="500" fill="hold"/>
                                        <p:tgtEl>
                                          <p:spTgt spid="20"/>
                                        </p:tgtEl>
                                        <p:attrNameLst>
                                          <p:attrName>ppt_h</p:attrName>
                                        </p:attrNameLst>
                                      </p:cBhvr>
                                      <p:tavLst>
                                        <p:tav tm="0">
                                          <p:val>
                                            <p:fltVal val="0"/>
                                          </p:val>
                                        </p:tav>
                                        <p:tav tm="100000">
                                          <p:val>
                                            <p:strVal val="#ppt_h"/>
                                          </p:val>
                                        </p:tav>
                                      </p:tavLst>
                                    </p:anim>
                                    <p:animEffect transition="in" filter="fade">
                                      <p:cBhvr>
                                        <p:cTn id="80" dur="500"/>
                                        <p:tgtEl>
                                          <p:spTgt spid="20"/>
                                        </p:tgtEl>
                                      </p:cBhvr>
                                    </p:animEffect>
                                  </p:childTnLst>
                                </p:cTn>
                              </p:par>
                            </p:childTnLst>
                          </p:cTn>
                        </p:par>
                      </p:childTnLst>
                    </p:cTn>
                  </p:par>
                  <p:par>
                    <p:cTn id="81" fill="hold">
                      <p:stCondLst>
                        <p:cond delay="indefinite"/>
                      </p:stCondLst>
                      <p:childTnLst>
                        <p:par>
                          <p:cTn id="82" fill="hold">
                            <p:stCondLst>
                              <p:cond delay="0"/>
                            </p:stCondLst>
                            <p:childTnLst>
                              <p:par>
                                <p:cTn id="83" presetID="16" presetClass="entr" presetSubtype="21" fill="hold" grpId="0" nodeType="clickEffect">
                                  <p:stCondLst>
                                    <p:cond delay="0"/>
                                  </p:stCondLst>
                                  <p:childTnLst>
                                    <p:set>
                                      <p:cBhvr>
                                        <p:cTn id="84" dur="1" fill="hold">
                                          <p:stCondLst>
                                            <p:cond delay="0"/>
                                          </p:stCondLst>
                                        </p:cTn>
                                        <p:tgtEl>
                                          <p:spTgt spid="26"/>
                                        </p:tgtEl>
                                        <p:attrNameLst>
                                          <p:attrName>style.visibility</p:attrName>
                                        </p:attrNameLst>
                                      </p:cBhvr>
                                      <p:to>
                                        <p:strVal val="visible"/>
                                      </p:to>
                                    </p:set>
                                    <p:animEffect transition="in" filter="barn(inVertical)">
                                      <p:cBhvr>
                                        <p:cTn id="8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22" grpId="0"/>
      <p:bldP spid="22" grpId="1"/>
      <p:bldP spid="23" grpId="0"/>
      <p:bldP spid="23" grpId="1"/>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199184424"/>
</p:tagLst>
</file>

<file path=ppt/tags/tag10.xml><?xml version="1.0" encoding="utf-8"?>
<p:tagLst xmlns:a="http://schemas.openxmlformats.org/drawingml/2006/main" xmlns:r="http://schemas.openxmlformats.org/officeDocument/2006/relationships" xmlns:p="http://schemas.openxmlformats.org/presentationml/2006/main">
  <p:tag name="FILL" val="a1"/>
</p:tagLst>
</file>

<file path=ppt/tags/tag11.xml><?xml version="1.0" encoding="utf-8"?>
<p:tagLst xmlns:a="http://schemas.openxmlformats.org/drawingml/2006/main" xmlns:r="http://schemas.openxmlformats.org/officeDocument/2006/relationships" xmlns:p="http://schemas.openxmlformats.org/presentationml/2006/main">
  <p:tag name="FILL" val="a1"/>
</p:tagLst>
</file>

<file path=ppt/tags/tag12.xml><?xml version="1.0" encoding="utf-8"?>
<p:tagLst xmlns:a="http://schemas.openxmlformats.org/drawingml/2006/main" xmlns:r="http://schemas.openxmlformats.org/officeDocument/2006/relationships" xmlns:p="http://schemas.openxmlformats.org/presentationml/2006/main">
  <p:tag name="FILL" val="a1"/>
</p:tagLst>
</file>

<file path=ppt/tags/tag13.xml><?xml version="1.0" encoding="utf-8"?>
<p:tagLst xmlns:a="http://schemas.openxmlformats.org/drawingml/2006/main" xmlns:r="http://schemas.openxmlformats.org/officeDocument/2006/relationships" xmlns:p="http://schemas.openxmlformats.org/presentationml/2006/main">
  <p:tag name="TIMING" val="|0.4"/>
</p:tagLst>
</file>

<file path=ppt/tags/tag14.xml><?xml version="1.0" encoding="utf-8"?>
<p:tagLst xmlns:a="http://schemas.openxmlformats.org/drawingml/2006/main" xmlns:r="http://schemas.openxmlformats.org/officeDocument/2006/relationships" xmlns:p="http://schemas.openxmlformats.org/presentationml/2006/main">
  <p:tag name="TIMING" val="|0.4"/>
</p:tagLst>
</file>

<file path=ppt/tags/tag15.xml><?xml version="1.0" encoding="utf-8"?>
<p:tagLst xmlns:a="http://schemas.openxmlformats.org/drawingml/2006/main" xmlns:r="http://schemas.openxmlformats.org/officeDocument/2006/relationships" xmlns:p="http://schemas.openxmlformats.org/presentationml/2006/main">
  <p:tag name="TIMING" val="|1"/>
</p:tagLst>
</file>

<file path=ppt/tags/tag16.xml><?xml version="1.0" encoding="utf-8"?>
<p:tagLst xmlns:a="http://schemas.openxmlformats.org/drawingml/2006/main" xmlns:r="http://schemas.openxmlformats.org/officeDocument/2006/relationships" xmlns:p="http://schemas.openxmlformats.org/presentationml/2006/main">
  <p:tag name="TIMING" val="|0.9|2.8|1.6|3.7|3.6"/>
</p:tagLst>
</file>

<file path=ppt/tags/tag17.xml><?xml version="1.0" encoding="utf-8"?>
<p:tagLst xmlns:a="http://schemas.openxmlformats.org/drawingml/2006/main" xmlns:r="http://schemas.openxmlformats.org/officeDocument/2006/relationships" xmlns:p="http://schemas.openxmlformats.org/presentationml/2006/main">
  <p:tag name="TIMING" val="|1.2"/>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FILL" val="a1"/>
</p:tagLst>
</file>

<file path=ppt/tags/tag6.xml><?xml version="1.0" encoding="utf-8"?>
<p:tagLst xmlns:a="http://schemas.openxmlformats.org/drawingml/2006/main" xmlns:r="http://schemas.openxmlformats.org/officeDocument/2006/relationships" xmlns:p="http://schemas.openxmlformats.org/presentationml/2006/main">
  <p:tag name="FILL" val="a1"/>
</p:tagLst>
</file>

<file path=ppt/tags/tag7.xml><?xml version="1.0" encoding="utf-8"?>
<p:tagLst xmlns:a="http://schemas.openxmlformats.org/drawingml/2006/main" xmlns:r="http://schemas.openxmlformats.org/officeDocument/2006/relationships" xmlns:p="http://schemas.openxmlformats.org/presentationml/2006/main">
  <p:tag name="FILL" val="a1"/>
</p:tagLst>
</file>

<file path=ppt/tags/tag8.xml><?xml version="1.0" encoding="utf-8"?>
<p:tagLst xmlns:a="http://schemas.openxmlformats.org/drawingml/2006/main" xmlns:r="http://schemas.openxmlformats.org/officeDocument/2006/relationships" xmlns:p="http://schemas.openxmlformats.org/presentationml/2006/main">
  <p:tag name="FILL" val="a1"/>
</p:tagLst>
</file>

<file path=ppt/tags/tag9.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892</TotalTime>
  <Words>1355</Words>
  <Application>Microsoft Office PowerPoint</Application>
  <PresentationFormat>Widescreen</PresentationFormat>
  <Paragraphs>202</Paragraphs>
  <Slides>32</Slides>
  <Notes>5</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32</vt:i4>
      </vt:variant>
    </vt:vector>
  </HeadingPairs>
  <TitlesOfParts>
    <vt:vector size="45" baseType="lpstr">
      <vt:lpstr>#9Slide02 Noi dung dai</vt:lpstr>
      <vt:lpstr>#9Slide02 Tieu de dai</vt:lpstr>
      <vt:lpstr>.VnTime</vt:lpstr>
      <vt:lpstr>Arial</vt:lpstr>
      <vt:lpstr>Arial</vt:lpstr>
      <vt:lpstr>Calibri</vt:lpstr>
      <vt:lpstr>Cambria Math</vt:lpstr>
      <vt:lpstr>Libre Franklin</vt:lpstr>
      <vt:lpstr>Tahoma</vt:lpstr>
      <vt:lpstr>Times New Roman</vt:lpstr>
      <vt:lpstr>VnBandit2</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Quặng A-pa-tit</vt:lpstr>
      <vt:lpstr>Quặng bô- xit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HP</dc:creator>
  <cp:keywords>9Slide</cp:keywords>
  <dc:description>9Slide.vn</dc:description>
  <cp:lastModifiedBy>Admin</cp:lastModifiedBy>
  <cp:revision>33</cp:revision>
  <dcterms:created xsi:type="dcterms:W3CDTF">2021-09-08T03:53:37Z</dcterms:created>
  <dcterms:modified xsi:type="dcterms:W3CDTF">2024-08-06T17:22:01Z</dcterms:modified>
  <cp:category>9Slide.vn</cp:category>
  <cp:contentStatus>9Slide</cp:contentStatus>
</cp:coreProperties>
</file>