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8" r:id="rId2"/>
    <p:sldId id="270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9" r:id="rId11"/>
    <p:sldId id="266" r:id="rId12"/>
    <p:sldId id="256" r:id="rId13"/>
    <p:sldId id="265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FF8D8"/>
    <a:srgbClr val="FF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4660"/>
  </p:normalViewPr>
  <p:slideViewPr>
    <p:cSldViewPr>
      <p:cViewPr varScale="1">
        <p:scale>
          <a:sx n="107" d="100"/>
          <a:sy n="107" d="100"/>
        </p:scale>
        <p:origin x="-6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F521D-387A-434A-ABF3-A109273EF6E4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FDDB5-97D9-440E-9AE6-110CD97E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43897E-6695-4074-AAE7-8C3740A566A6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774082-2998-4C8D-A773-5CDC7AE622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Qu&#234;%20h&#432;&#417;ng%20t&#432;&#417;i%20&#273;&#7865;p%20h&#225;t%20m&#7851;u%20_%20&#194;m%20nh&#7841;c%20l&#7899;p%201_%20C&#249;ng%20h&#7885;c%20&#273;&#7875;%20ph&#225;t%20tri&#7875;n%20n&#259;ng%20l&#7921;c%20_%20H&#224;%20L&#7921;c%20_%20(1)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V&#432;&#7901;n%20Qu&#7889;c%20gia%20C&#225;t%20B&#224;%20(1)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5%20Minutes%20timer%20(&#272;&#7891;ng%20h&#7891;%20&#273;&#7871;m%20ng&#432;&#7907;c%205%20ph&#250;t)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B&#7841;ch%20&#272;&#7857;ng%20Giang%20-%20L&#432;u%20H&#7919;u%20Ph&#432;&#7899;c%20%5bOfficial%20MV%5d%20(1)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2%20ph&#250;t%20&#273;&#7871;m%20ng&#432;&#7907;c%20nh&#7841;c%20s&#244;i%20&#273;&#7897;ng%20%20two%20minutes%20countdown%20with%20music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equence%2001.wmv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8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2" action="ppaction://hlinkfile"/>
              </a:rPr>
              <a:t>VIDEO</a:t>
            </a:r>
            <a:r>
              <a:rPr lang="en-US" smtClean="0"/>
              <a:t> KHỞI ĐỘNG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381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hlinkClick r:id="rId2" action="ppaction://hlinkfile"/>
              </a:rPr>
              <a:t>VIDEO</a:t>
            </a:r>
            <a:r>
              <a:rPr lang="en-US" smtClean="0"/>
              <a:t> GIỚI THIỆU VƯỜN QUỐC GIA CÁT BÀ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8763000" y="478155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571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58994"/>
            <a:ext cx="8001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1925" y="1428750"/>
            <a:ext cx="6858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925" y="19609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uble Wave 38"/>
          <p:cNvSpPr/>
          <p:nvPr/>
        </p:nvSpPr>
        <p:spPr>
          <a:xfrm>
            <a:off x="100012" y="142875"/>
            <a:ext cx="2133600" cy="1171575"/>
          </a:xfrm>
          <a:prstGeom prst="doubleWave">
            <a:avLst/>
          </a:prstGeom>
          <a:solidFill>
            <a:srgbClr val="FFC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unched Tape 32"/>
          <p:cNvSpPr/>
          <p:nvPr/>
        </p:nvSpPr>
        <p:spPr>
          <a:xfrm>
            <a:off x="304800" y="4114800"/>
            <a:ext cx="2511660" cy="112395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3200400" y="2099749"/>
            <a:ext cx="2362200" cy="936357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86100" y="2117255"/>
            <a:ext cx="25146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Nguyễn Du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4343400" y="800100"/>
            <a:ext cx="23813" cy="131715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3429000" y="57150"/>
            <a:ext cx="3048000" cy="742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1900" y="255501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Đồi Thiên Văn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445988" y="1001547"/>
            <a:ext cx="738664" cy="971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5600700" y="1382677"/>
            <a:ext cx="1356197" cy="115007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8774" y="1478500"/>
            <a:ext cx="135984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15-20 phút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956896" y="800100"/>
            <a:ext cx="1600200" cy="10287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2518" y="1083617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Núi Voi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43400" y="3036106"/>
            <a:ext cx="2426642" cy="120239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83422" y="3196294"/>
            <a:ext cx="13942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35-40 phút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xplosion 2 25"/>
          <p:cNvSpPr/>
          <p:nvPr/>
        </p:nvSpPr>
        <p:spPr>
          <a:xfrm>
            <a:off x="5998927" y="3840123"/>
            <a:ext cx="2743200" cy="1143000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6974" y="4141222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Sơn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676400" y="3036106"/>
            <a:ext cx="2667000" cy="107869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19312" y="3267970"/>
            <a:ext cx="13942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40-45 phút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599" y="4247371"/>
            <a:ext cx="25050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>
            <a:stCxn id="5" idx="0"/>
          </p:cNvCxnSpPr>
          <p:nvPr/>
        </p:nvCxnSpPr>
        <p:spPr>
          <a:xfrm flipH="1" flipV="1">
            <a:off x="2119312" y="857389"/>
            <a:ext cx="2224088" cy="125986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812" y="395351"/>
            <a:ext cx="2362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 đài nữ tướng Lê Chân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8396" y="1247981"/>
            <a:ext cx="192181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15-20phút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ouble Wave 41"/>
          <p:cNvSpPr/>
          <p:nvPr/>
        </p:nvSpPr>
        <p:spPr>
          <a:xfrm>
            <a:off x="6846241" y="2472007"/>
            <a:ext cx="2133600" cy="1171575"/>
          </a:xfrm>
          <a:prstGeom prst="doubleWave">
            <a:avLst/>
          </a:prstGeom>
          <a:solidFill>
            <a:srgbClr val="FFC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00700" y="2589616"/>
            <a:ext cx="1283642" cy="46817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70041" y="2724483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 Bà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400" y="2195277"/>
            <a:ext cx="13942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55-60 phút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67213" y="3036106"/>
            <a:ext cx="28575" cy="142159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Callout 48"/>
          <p:cNvSpPr/>
          <p:nvPr/>
        </p:nvSpPr>
        <p:spPr>
          <a:xfrm>
            <a:off x="2880195" y="4403251"/>
            <a:ext cx="3048000" cy="742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31145" y="4502191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Đền Nhà Mạc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5400000">
            <a:off x="4494340" y="3383391"/>
            <a:ext cx="738664" cy="971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30-35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Explosion 2 58"/>
          <p:cNvSpPr/>
          <p:nvPr/>
        </p:nvSpPr>
        <p:spPr>
          <a:xfrm>
            <a:off x="-9525" y="1682710"/>
            <a:ext cx="2743200" cy="1353395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1302" y="1957715"/>
            <a:ext cx="2362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FRAM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1905000" y="2411373"/>
            <a:ext cx="1295400" cy="256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054801" y="2115861"/>
            <a:ext cx="13942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25-30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6200" y="2095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3" action="ppaction://hlinkfile"/>
              </a:rPr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1435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2" action="ppaction://hlinkfile"/>
              </a:rPr>
              <a:t>Video </a:t>
            </a:r>
            <a:r>
              <a:rPr lang="en-US" smtClean="0"/>
              <a:t>bài hát Bạch Đằng Giang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0774" y="1352550"/>
            <a:ext cx="71192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LÀM VIỆC NHÓM</a:t>
            </a:r>
            <a:endParaRPr lang="en-US" sz="72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123950"/>
            <a:ext cx="6567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" pitchFamily="34" charset="0"/>
              </a:rPr>
              <a:t>Đo¸n tªn 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" pitchFamily="34" charset="0"/>
              </a:rPr>
              <a:t>cảnh đẹp quª hương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Bahamas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9537"/>
            <a:ext cx="8689181" cy="4881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3190" y="109537"/>
            <a:ext cx="4344590" cy="24406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</a:rPr>
              <a:t>2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55" y="109536"/>
            <a:ext cx="4344590" cy="24406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</a:rPr>
              <a:t>1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3190" y="2550216"/>
            <a:ext cx="4344590" cy="24406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</a:rPr>
              <a:t>3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550216"/>
            <a:ext cx="4344590" cy="24406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</a:rPr>
              <a:t>4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1047750"/>
            <a:ext cx="3505200" cy="2895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8917780" y="57150"/>
            <a:ext cx="22622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4" action="ppaction://hlinksldjump" highlightClick="1"/>
          </p:cNvPr>
          <p:cNvSpPr/>
          <p:nvPr/>
        </p:nvSpPr>
        <p:spPr>
          <a:xfrm>
            <a:off x="8917780" y="361950"/>
            <a:ext cx="22622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5" action="ppaction://hlinksldjump" highlightClick="1"/>
          </p:cNvPr>
          <p:cNvSpPr/>
          <p:nvPr/>
        </p:nvSpPr>
        <p:spPr>
          <a:xfrm>
            <a:off x="8917780" y="742950"/>
            <a:ext cx="22622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6" action="ppaction://hlinksldjump" highlightClick="1"/>
          </p:cNvPr>
          <p:cNvSpPr/>
          <p:nvPr/>
        </p:nvSpPr>
        <p:spPr>
          <a:xfrm>
            <a:off x="8917780" y="1047750"/>
            <a:ext cx="22622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7" action="ppaction://hlinksldjump" highlightClick="1"/>
          </p:cNvPr>
          <p:cNvSpPr/>
          <p:nvPr/>
        </p:nvSpPr>
        <p:spPr>
          <a:xfrm>
            <a:off x="8917780" y="1428750"/>
            <a:ext cx="22622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rId8" action="ppaction://hlinksldjump" highlightClick="1"/>
          </p:cNvPr>
          <p:cNvSpPr/>
          <p:nvPr/>
        </p:nvSpPr>
        <p:spPr>
          <a:xfrm>
            <a:off x="8917780" y="4705350"/>
            <a:ext cx="226220" cy="2855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0955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 VOI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4610100" cy="417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971550"/>
            <a:ext cx="4533900" cy="4171950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8686800" y="438150"/>
            <a:ext cx="2286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572000" cy="440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0"/>
            <a:ext cx="4559808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32435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 THIÊN VĂN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8534400" y="462915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4386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9" y="45410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 TRƯỜNG CHIẾN THẮNG – KHU DI TÍCH BẠCH ĐẰNG GIANG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8763000" y="4705350"/>
            <a:ext cx="228600" cy="2358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8763000" y="478155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3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8763000" y="478155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4381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hlinkClick r:id="rId3" action="ppaction://hlinkfile"/>
              </a:rPr>
              <a:t>VIDEO</a:t>
            </a:r>
            <a:r>
              <a:rPr lang="en-US" smtClean="0"/>
              <a:t> GIỚI THIỆU TƯỢNG ĐÀI NỮ TƯỚNG LÊ CHÂN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2076</TotalTime>
  <Words>147</Words>
  <Application>Microsoft Office PowerPoint</Application>
  <PresentationFormat>On-screen Show (16:9)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2024-03-11T16:24:44Z</dcterms:created>
  <dcterms:modified xsi:type="dcterms:W3CDTF">2024-03-14T05:40:23Z</dcterms:modified>
</cp:coreProperties>
</file>