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737" r:id="rId3"/>
    <p:sldId id="713" r:id="rId4"/>
    <p:sldId id="738" r:id="rId5"/>
    <p:sldId id="739" r:id="rId6"/>
    <p:sldId id="740" r:id="rId7"/>
    <p:sldId id="456" r:id="rId8"/>
    <p:sldId id="741" r:id="rId9"/>
    <p:sldId id="74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5E"/>
    <a:srgbClr val="111128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43" autoAdjust="0"/>
    <p:restoredTop sz="94384" autoAdjust="0"/>
  </p:normalViewPr>
  <p:slideViewPr>
    <p:cSldViewPr snapToGrid="0" showGuides="1">
      <p:cViewPr>
        <p:scale>
          <a:sx n="38" d="100"/>
          <a:sy n="38" d="100"/>
        </p:scale>
        <p:origin x="840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Đừng ấn chữ tiếp tục ấn ra ngoài sẽ sang slide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CC3A-EBFA-42A7-A0D2-9B9CD7C03C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1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26/12/2019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6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7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1…………………………………………………..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115784480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2 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22268543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3…………………………………………………..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580247928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4…………………………………………………..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40333946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5…………………………………………………..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42000" r="-85" b="2560"/>
          <a:stretch/>
        </p:blipFill>
        <p:spPr>
          <a:xfrm>
            <a:off x="0" y="1047890"/>
            <a:ext cx="12192000" cy="3802095"/>
          </a:xfrm>
          <a:prstGeom prst="rect">
            <a:avLst/>
          </a:prstGeom>
          <a:ln w="22225">
            <a:gradFill flip="none" rotWithShape="1">
              <a:gsLst>
                <a:gs pos="0">
                  <a:srgbClr val="3366FF"/>
                </a:gs>
                <a:gs pos="50000">
                  <a:srgbClr val="00B0F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</p:pic>
      <p:sp>
        <p:nvSpPr>
          <p:cNvPr id="15" name="Rectangle 14"/>
          <p:cNvSpPr/>
          <p:nvPr/>
        </p:nvSpPr>
        <p:spPr>
          <a:xfrm>
            <a:off x="0" y="1047890"/>
            <a:ext cx="12192000" cy="1497795"/>
          </a:xfrm>
          <a:prstGeom prst="rect">
            <a:avLst/>
          </a:prstGeom>
          <a:gradFill>
            <a:gsLst>
              <a:gs pos="0">
                <a:srgbClr val="3366FF">
                  <a:alpha val="50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rgbClr val="3366FF"/>
                </a:gs>
                <a:gs pos="48000">
                  <a:schemeClr val="accent1">
                    <a:lumMod val="75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705" y="1037043"/>
            <a:ext cx="10676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TỪ CÂU HỎI SỐ 5 TRỞ  ĐI BẠN CÓ THÊM 2 SỰ TRỢ GIÚP </a:t>
            </a:r>
          </a:p>
          <a:p>
            <a:pPr algn="ctr"/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 VÀ HỎI Ý KIẾN THẦY CÔ DỰ GIỜ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53807" y="5947142"/>
            <a:ext cx="3484386" cy="549230"/>
            <a:chOff x="920627" y="206375"/>
            <a:chExt cx="8983609" cy="1416050"/>
          </a:xfrm>
        </p:grpSpPr>
        <p:sp>
          <p:nvSpPr>
            <p:cNvPr id="22" name="AutoShape 7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rgbClr val="DAEDEF">
                      <a:lumMod val="50000"/>
                    </a:srgbClr>
                  </a:gs>
                  <a:gs pos="100000">
                    <a:srgbClr val="333399"/>
                  </a:gs>
                  <a:gs pos="0">
                    <a:srgbClr val="333399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</a:rPr>
                <a:t>TIẾP TỤC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AutoShape 80"/>
            <p:cNvSpPr>
              <a:spLocks noChangeAspect="1" noChangeArrowheads="1"/>
            </p:cNvSpPr>
            <p:nvPr/>
          </p:nvSpPr>
          <p:spPr bwMode="auto">
            <a:xfrm>
              <a:off x="1205614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rgbClr val="000000"/>
                </a:solidFill>
              </a:endParaRPr>
            </a:p>
          </p:txBody>
        </p:sp>
        <p:sp>
          <p:nvSpPr>
            <p:cNvPr id="24" name="AutoShape 81"/>
            <p:cNvSpPr>
              <a:spLocks noChangeAspect="1" noChangeArrowheads="1"/>
            </p:cNvSpPr>
            <p:nvPr/>
          </p:nvSpPr>
          <p:spPr bwMode="auto">
            <a:xfrm>
              <a:off x="9375788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FiftyFifty" hidden="1"/>
          <p:cNvGrpSpPr/>
          <p:nvPr/>
        </p:nvGrpSpPr>
        <p:grpSpPr>
          <a:xfrm>
            <a:off x="2290367" y="4465935"/>
            <a:ext cx="1575210" cy="786985"/>
            <a:chOff x="-1855955" y="3274526"/>
            <a:chExt cx="1575210" cy="786985"/>
          </a:xfrm>
        </p:grpSpPr>
        <p:sp>
          <p:nvSpPr>
            <p:cNvPr id="57" name="Lifeline" hidden="1"/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 hidden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66" name="AskAudience" hidden="1"/>
          <p:cNvGrpSpPr/>
          <p:nvPr/>
        </p:nvGrpSpPr>
        <p:grpSpPr>
          <a:xfrm>
            <a:off x="5345334" y="4465935"/>
            <a:ext cx="1575210" cy="786985"/>
            <a:chOff x="-1855955" y="260905"/>
            <a:chExt cx="1575210" cy="786985"/>
          </a:xfrm>
        </p:grpSpPr>
        <p:sp>
          <p:nvSpPr>
            <p:cNvPr id="38" name="Lifeline" hidden="1"/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 the Audience</a:t>
              </a:r>
            </a:p>
          </p:txBody>
        </p:sp>
        <p:pic>
          <p:nvPicPr>
            <p:cNvPr id="32" name="Picture 31" hidden="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70" name="PlusOne" hidden="1"/>
          <p:cNvGrpSpPr/>
          <p:nvPr/>
        </p:nvGrpSpPr>
        <p:grpSpPr>
          <a:xfrm>
            <a:off x="8400300" y="4465935"/>
            <a:ext cx="1575210" cy="786985"/>
            <a:chOff x="-1855955" y="4257568"/>
            <a:chExt cx="1575210" cy="786985"/>
          </a:xfrm>
        </p:grpSpPr>
        <p:sp>
          <p:nvSpPr>
            <p:cNvPr id="58" name="Lifeline" hidden="1"/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Plus One</a:t>
              </a:r>
            </a:p>
          </p:txBody>
        </p:sp>
        <p:pic>
          <p:nvPicPr>
            <p:cNvPr id="54" name="Picture 53" hidden="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sp>
        <p:nvSpPr>
          <p:cNvPr id="2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7A263616-415D-4352-B9B0-F0CFFE2FC90F}"/>
              </a:ext>
            </a:extLst>
          </p:cNvPr>
          <p:cNvSpPr/>
          <p:nvPr/>
        </p:nvSpPr>
        <p:spPr>
          <a:xfrm>
            <a:off x="3692416" y="4198574"/>
            <a:ext cx="2027822" cy="118910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4000" b="1" spc="-300">
                <a:solidFill>
                  <a:prstClr val="white"/>
                </a:solidFill>
              </a:rPr>
              <a:t>50/50</a:t>
            </a:r>
            <a:endParaRPr lang="en-US" sz="4000" b="1" spc="-300" dirty="0">
              <a:solidFill>
                <a:prstClr val="white"/>
              </a:solidFill>
            </a:endParaRPr>
          </a:p>
        </p:txBody>
      </p:sp>
      <p:grpSp>
        <p:nvGrpSpPr>
          <p:cNvPr id="31" name="ykienkhangia">
            <a:extLst>
              <a:ext uri="{FF2B5EF4-FFF2-40B4-BE49-F238E27FC236}">
                <a16:creationId xmlns:a16="http://schemas.microsoft.com/office/drawing/2014/main" id="{27EA2413-DFDD-4876-A164-E2318C46506B}"/>
              </a:ext>
            </a:extLst>
          </p:cNvPr>
          <p:cNvGrpSpPr/>
          <p:nvPr/>
        </p:nvGrpSpPr>
        <p:grpSpPr>
          <a:xfrm>
            <a:off x="6713745" y="4183336"/>
            <a:ext cx="2027823" cy="1297361"/>
            <a:chOff x="5605406" y="5918808"/>
            <a:chExt cx="925226" cy="545219"/>
          </a:xfrm>
        </p:grpSpPr>
        <p:sp>
          <p:nvSpPr>
            <p:cNvPr id="34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475DA036-7162-4B71-96F6-DD7615530869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5" name="Graphic 34" descr="Group">
              <a:extLst>
                <a:ext uri="{FF2B5EF4-FFF2-40B4-BE49-F238E27FC236}">
                  <a16:creationId xmlns:a16="http://schemas.microsoft.com/office/drawing/2014/main" id="{DD6C3294-E64D-4599-B751-4587A0F8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354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ain rules and lifeli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15841825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6…………………………………………………..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0978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Câu hỏi 7…………………………………………………..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6941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3709</TotalTime>
  <Words>595</Words>
  <Application>Microsoft Office PowerPoint</Application>
  <PresentationFormat>Widescreen</PresentationFormat>
  <Paragraphs>326</Paragraphs>
  <Slides>9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713</cp:revision>
  <dcterms:created xsi:type="dcterms:W3CDTF">2019-02-27T07:30:53Z</dcterms:created>
  <dcterms:modified xsi:type="dcterms:W3CDTF">2019-12-26T00:43:36Z</dcterms:modified>
</cp:coreProperties>
</file>