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embeddedFontLst>
    <p:embeddedFont>
      <p:font typeface="Tahoma" pitchFamily="34" charset="0"/>
      <p:regular r:id="rId16"/>
      <p:bold r:id="rId17"/>
    </p:embeddedFont>
    <p:embeddedFont>
      <p:font typeface="Calibri Light" charset="0"/>
      <p:regular r:id="rId18"/>
      <p:italic r:id="rId19"/>
    </p:embeddedFont>
    <p:embeddedFont>
      <p:font typeface="Calibri" pitchFamily="34" charset="0"/>
      <p:regular r:id="rId20"/>
      <p:bold r:id="rId21"/>
      <p:italic r:id="rId22"/>
      <p:boldItalic r:id="rId23"/>
    </p:embeddedFont>
  </p:embeddedFontLst>
  <p:custDataLst>
    <p:tags r:id="rId24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6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-714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6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8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7.fntdata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E9EA4-8D87-437C-BEFC-C29E1E69893E}" type="datetimeFigureOut">
              <a:rPr lang="vi-VN" smtClean="0"/>
              <a:t>25/08/2020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71D0-5045-49DC-AA69-EF36E0781F2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61877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E9EA4-8D87-437C-BEFC-C29E1E69893E}" type="datetimeFigureOut">
              <a:rPr lang="vi-VN" smtClean="0"/>
              <a:t>25/08/2020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71D0-5045-49DC-AA69-EF36E0781F2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79198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E9EA4-8D87-437C-BEFC-C29E1E69893E}" type="datetimeFigureOut">
              <a:rPr lang="vi-VN" smtClean="0"/>
              <a:t>25/08/2020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71D0-5045-49DC-AA69-EF36E0781F2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31056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E9EA4-8D87-437C-BEFC-C29E1E69893E}" type="datetimeFigureOut">
              <a:rPr lang="vi-VN" smtClean="0"/>
              <a:t>25/08/2020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71D0-5045-49DC-AA69-EF36E0781F2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26235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E9EA4-8D87-437C-BEFC-C29E1E69893E}" type="datetimeFigureOut">
              <a:rPr lang="vi-VN" smtClean="0"/>
              <a:t>25/08/2020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71D0-5045-49DC-AA69-EF36E0781F2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70013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E9EA4-8D87-437C-BEFC-C29E1E69893E}" type="datetimeFigureOut">
              <a:rPr lang="vi-VN" smtClean="0"/>
              <a:t>25/08/2020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71D0-5045-49DC-AA69-EF36E0781F2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76269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E9EA4-8D87-437C-BEFC-C29E1E69893E}" type="datetimeFigureOut">
              <a:rPr lang="vi-VN" smtClean="0"/>
              <a:t>25/08/2020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71D0-5045-49DC-AA69-EF36E0781F2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75158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E9EA4-8D87-437C-BEFC-C29E1E69893E}" type="datetimeFigureOut">
              <a:rPr lang="vi-VN" smtClean="0"/>
              <a:t>25/08/2020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71D0-5045-49DC-AA69-EF36E0781F2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13427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E9EA4-8D87-437C-BEFC-C29E1E69893E}" type="datetimeFigureOut">
              <a:rPr lang="vi-VN" smtClean="0"/>
              <a:t>25/08/2020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71D0-5045-49DC-AA69-EF36E0781F2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79263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E9EA4-8D87-437C-BEFC-C29E1E69893E}" type="datetimeFigureOut">
              <a:rPr lang="vi-VN" smtClean="0"/>
              <a:t>25/08/2020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71D0-5045-49DC-AA69-EF36E0781F2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69169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E9EA4-8D87-437C-BEFC-C29E1E69893E}" type="datetimeFigureOut">
              <a:rPr lang="vi-VN" smtClean="0"/>
              <a:t>25/08/2020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71D0-5045-49DC-AA69-EF36E0781F2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65711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0000"/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1E9EA4-8D87-437C-BEFC-C29E1E69893E}" type="datetimeFigureOut">
              <a:rPr lang="vi-VN" smtClean="0"/>
              <a:t>25/08/2020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A71D0-5045-49DC-AA69-EF36E0781F2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08210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2.xml"/><Relationship Id="rId3" Type="http://schemas.openxmlformats.org/officeDocument/2006/relationships/slide" Target="slide2.xml"/><Relationship Id="rId7" Type="http://schemas.openxmlformats.org/officeDocument/2006/relationships/slide" Target="slide6.xml"/><Relationship Id="rId12" Type="http://schemas.openxmlformats.org/officeDocument/2006/relationships/slide" Target="slide1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5" Type="http://schemas.openxmlformats.org/officeDocument/2006/relationships/slide" Target="slide4.xml"/><Relationship Id="rId15" Type="http://schemas.openxmlformats.org/officeDocument/2006/relationships/slide" Target="slide14.xml"/><Relationship Id="rId10" Type="http://schemas.openxmlformats.org/officeDocument/2006/relationships/slide" Target="slide9.xml"/><Relationship Id="rId4" Type="http://schemas.openxmlformats.org/officeDocument/2006/relationships/slide" Target="slide3.xml"/><Relationship Id="rId9" Type="http://schemas.openxmlformats.org/officeDocument/2006/relationships/slide" Target="slide8.xml"/><Relationship Id="rId14" Type="http://schemas.openxmlformats.org/officeDocument/2006/relationships/slide" Target="slide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2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2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2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2.wav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2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2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2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2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2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2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2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hlinkClick r:id="rId3" action="ppaction://hlinksldjump"/>
          </p:cNvPr>
          <p:cNvSpPr/>
          <p:nvPr/>
        </p:nvSpPr>
        <p:spPr>
          <a:xfrm>
            <a:off x="682388" y="791570"/>
            <a:ext cx="457200" cy="457200"/>
          </a:xfrm>
          <a:prstGeom prst="rect">
            <a:avLst/>
          </a:prstGeom>
          <a:solidFill>
            <a:srgbClr val="7030A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lang="vi-VN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49188" y="791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06388" y="791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63588" y="791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120788" y="791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577988" y="791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035188" y="791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492388" y="791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949588" y="791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406788" y="791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863988" y="791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321188" y="791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778388" y="791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235588" y="791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692788" y="791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8149988" y="791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607188" y="791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9064388" y="791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9521588" y="791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9978788" y="791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0435988" y="791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0893188" y="791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1350388" y="791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82388" y="791570"/>
            <a:ext cx="457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lang="vi-VN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749188" y="791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206388" y="791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663588" y="791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120788" y="791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577988" y="791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4035188" y="791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492388" y="791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949588" y="791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406788" y="791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863988" y="791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321188" y="791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6778388" y="791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7235588" y="791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692788" y="791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8149988" y="791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8607188" y="791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9064388" y="791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9521588" y="791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9978788" y="791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10435988" y="791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10893188" y="791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11350388" y="791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Rectangle 50">
            <a:hlinkClick r:id="rId4" action="ppaction://hlinksldjump"/>
          </p:cNvPr>
          <p:cNvSpPr/>
          <p:nvPr/>
        </p:nvSpPr>
        <p:spPr>
          <a:xfrm>
            <a:off x="682388" y="1248770"/>
            <a:ext cx="457200" cy="457200"/>
          </a:xfrm>
          <a:prstGeom prst="rect">
            <a:avLst/>
          </a:prstGeom>
          <a:solidFill>
            <a:srgbClr val="7030A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lang="vi-VN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1749188" y="1248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2206388" y="1248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663588" y="1248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120788" y="1248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577988" y="1248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035188" y="1248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4492388" y="1248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4949588" y="1248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5406788" y="1248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5863988" y="1248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6321188" y="1248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6778388" y="1248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7235588" y="1248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7692788" y="1248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8149988" y="1248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8607188" y="1248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9064388" y="1248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9521588" y="1248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9978788" y="1248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10435988" y="1248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10893188" y="1248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11350388" y="1248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682388" y="1248770"/>
            <a:ext cx="457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lang="vi-VN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1749188" y="1248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206388" y="1248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2663588" y="1248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3120788" y="1248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3577988" y="1248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4035188" y="1248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4492388" y="1248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4949588" y="1248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5406788" y="1248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5863988" y="1248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6321188" y="1248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6778388" y="1248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7235588" y="1248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7692788" y="1248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8149988" y="1248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8607188" y="1248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9064388" y="1248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9521588" y="1248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9978788" y="1248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10435988" y="1248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10893188" y="1248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11350388" y="1248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7" name="Rectangle 96">
            <a:hlinkClick r:id="rId5" action="ppaction://hlinksldjump"/>
          </p:cNvPr>
          <p:cNvSpPr/>
          <p:nvPr/>
        </p:nvSpPr>
        <p:spPr>
          <a:xfrm>
            <a:off x="682388" y="1705970"/>
            <a:ext cx="457200" cy="457200"/>
          </a:xfrm>
          <a:prstGeom prst="rect">
            <a:avLst/>
          </a:prstGeom>
          <a:solidFill>
            <a:srgbClr val="7030A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lang="vi-VN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1749188" y="17059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2206388" y="17059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2663588" y="17059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3120788" y="17059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3577988" y="17059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4035188" y="17059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4492388" y="17059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4949588" y="17059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5406788" y="17059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5863988" y="17059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6321188" y="17059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6778388" y="17059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7235588" y="17059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7692788" y="17059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8149988" y="17059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8607188" y="17059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9064388" y="17059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5" name="Rectangle 114"/>
          <p:cNvSpPr/>
          <p:nvPr/>
        </p:nvSpPr>
        <p:spPr>
          <a:xfrm>
            <a:off x="9521588" y="17059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6" name="Rectangle 115"/>
          <p:cNvSpPr/>
          <p:nvPr/>
        </p:nvSpPr>
        <p:spPr>
          <a:xfrm>
            <a:off x="9978788" y="17059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7" name="Rectangle 116"/>
          <p:cNvSpPr/>
          <p:nvPr/>
        </p:nvSpPr>
        <p:spPr>
          <a:xfrm>
            <a:off x="10435988" y="17059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10893188" y="17059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11350388" y="17059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0" name="Rectangle 119"/>
          <p:cNvSpPr/>
          <p:nvPr/>
        </p:nvSpPr>
        <p:spPr>
          <a:xfrm>
            <a:off x="682388" y="1705970"/>
            <a:ext cx="457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lang="vi-VN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1" name="Rectangle 120"/>
          <p:cNvSpPr/>
          <p:nvPr/>
        </p:nvSpPr>
        <p:spPr>
          <a:xfrm>
            <a:off x="1749188" y="17059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2" name="Rectangle 121"/>
          <p:cNvSpPr/>
          <p:nvPr/>
        </p:nvSpPr>
        <p:spPr>
          <a:xfrm>
            <a:off x="2206388" y="17059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3" name="Rectangle 122"/>
          <p:cNvSpPr/>
          <p:nvPr/>
        </p:nvSpPr>
        <p:spPr>
          <a:xfrm>
            <a:off x="2663588" y="17059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4" name="Rectangle 123"/>
          <p:cNvSpPr/>
          <p:nvPr/>
        </p:nvSpPr>
        <p:spPr>
          <a:xfrm>
            <a:off x="3120788" y="17059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5" name="Rectangle 124"/>
          <p:cNvSpPr/>
          <p:nvPr/>
        </p:nvSpPr>
        <p:spPr>
          <a:xfrm>
            <a:off x="3577988" y="17059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6" name="Rectangle 125"/>
          <p:cNvSpPr/>
          <p:nvPr/>
        </p:nvSpPr>
        <p:spPr>
          <a:xfrm>
            <a:off x="4035188" y="17059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7" name="Rectangle 126"/>
          <p:cNvSpPr/>
          <p:nvPr/>
        </p:nvSpPr>
        <p:spPr>
          <a:xfrm>
            <a:off x="4492388" y="17059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8" name="Rectangle 127"/>
          <p:cNvSpPr/>
          <p:nvPr/>
        </p:nvSpPr>
        <p:spPr>
          <a:xfrm>
            <a:off x="4949588" y="17059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9" name="Rectangle 128"/>
          <p:cNvSpPr/>
          <p:nvPr/>
        </p:nvSpPr>
        <p:spPr>
          <a:xfrm>
            <a:off x="5406788" y="17059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0" name="Rectangle 129"/>
          <p:cNvSpPr/>
          <p:nvPr/>
        </p:nvSpPr>
        <p:spPr>
          <a:xfrm>
            <a:off x="5863988" y="17059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1" name="Rectangle 130"/>
          <p:cNvSpPr/>
          <p:nvPr/>
        </p:nvSpPr>
        <p:spPr>
          <a:xfrm>
            <a:off x="6321188" y="17059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2" name="Rectangle 131"/>
          <p:cNvSpPr/>
          <p:nvPr/>
        </p:nvSpPr>
        <p:spPr>
          <a:xfrm>
            <a:off x="6778388" y="17059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3" name="Rectangle 132"/>
          <p:cNvSpPr/>
          <p:nvPr/>
        </p:nvSpPr>
        <p:spPr>
          <a:xfrm>
            <a:off x="7235588" y="17059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4" name="Rectangle 133"/>
          <p:cNvSpPr/>
          <p:nvPr/>
        </p:nvSpPr>
        <p:spPr>
          <a:xfrm>
            <a:off x="7692788" y="17059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5" name="Rectangle 134"/>
          <p:cNvSpPr/>
          <p:nvPr/>
        </p:nvSpPr>
        <p:spPr>
          <a:xfrm>
            <a:off x="8149988" y="17059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6" name="Rectangle 135"/>
          <p:cNvSpPr/>
          <p:nvPr/>
        </p:nvSpPr>
        <p:spPr>
          <a:xfrm>
            <a:off x="8607188" y="17059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7" name="Rectangle 136"/>
          <p:cNvSpPr/>
          <p:nvPr/>
        </p:nvSpPr>
        <p:spPr>
          <a:xfrm>
            <a:off x="9064388" y="17059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8" name="Rectangle 137"/>
          <p:cNvSpPr/>
          <p:nvPr/>
        </p:nvSpPr>
        <p:spPr>
          <a:xfrm>
            <a:off x="9521588" y="17059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9" name="Rectangle 138"/>
          <p:cNvSpPr/>
          <p:nvPr/>
        </p:nvSpPr>
        <p:spPr>
          <a:xfrm>
            <a:off x="9978788" y="17059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0" name="Rectangle 139"/>
          <p:cNvSpPr/>
          <p:nvPr/>
        </p:nvSpPr>
        <p:spPr>
          <a:xfrm>
            <a:off x="10435988" y="17059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1" name="Rectangle 140"/>
          <p:cNvSpPr/>
          <p:nvPr/>
        </p:nvSpPr>
        <p:spPr>
          <a:xfrm>
            <a:off x="10893188" y="17059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2" name="Rectangle 141"/>
          <p:cNvSpPr/>
          <p:nvPr/>
        </p:nvSpPr>
        <p:spPr>
          <a:xfrm>
            <a:off x="11350388" y="17059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3" name="Rectangle 142">
            <a:hlinkClick r:id="rId6" action="ppaction://hlinksldjump"/>
          </p:cNvPr>
          <p:cNvSpPr/>
          <p:nvPr/>
        </p:nvSpPr>
        <p:spPr>
          <a:xfrm>
            <a:off x="682388" y="2163170"/>
            <a:ext cx="457200" cy="457200"/>
          </a:xfrm>
          <a:prstGeom prst="rect">
            <a:avLst/>
          </a:prstGeom>
          <a:solidFill>
            <a:srgbClr val="7030A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lang="vi-VN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4" name="Rectangle 143"/>
          <p:cNvSpPr/>
          <p:nvPr/>
        </p:nvSpPr>
        <p:spPr>
          <a:xfrm>
            <a:off x="1749188" y="21631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5" name="Rectangle 144"/>
          <p:cNvSpPr/>
          <p:nvPr/>
        </p:nvSpPr>
        <p:spPr>
          <a:xfrm>
            <a:off x="2206388" y="21631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6" name="Rectangle 145"/>
          <p:cNvSpPr/>
          <p:nvPr/>
        </p:nvSpPr>
        <p:spPr>
          <a:xfrm>
            <a:off x="2663588" y="21631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7" name="Rectangle 146"/>
          <p:cNvSpPr/>
          <p:nvPr/>
        </p:nvSpPr>
        <p:spPr>
          <a:xfrm>
            <a:off x="3120788" y="21631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8" name="Rectangle 147"/>
          <p:cNvSpPr/>
          <p:nvPr/>
        </p:nvSpPr>
        <p:spPr>
          <a:xfrm>
            <a:off x="3577988" y="21631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9" name="Rectangle 148"/>
          <p:cNvSpPr/>
          <p:nvPr/>
        </p:nvSpPr>
        <p:spPr>
          <a:xfrm>
            <a:off x="4035188" y="21631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0" name="Rectangle 149"/>
          <p:cNvSpPr/>
          <p:nvPr/>
        </p:nvSpPr>
        <p:spPr>
          <a:xfrm>
            <a:off x="4492388" y="21631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1" name="Rectangle 150"/>
          <p:cNvSpPr/>
          <p:nvPr/>
        </p:nvSpPr>
        <p:spPr>
          <a:xfrm>
            <a:off x="4949588" y="21631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2" name="Rectangle 151"/>
          <p:cNvSpPr/>
          <p:nvPr/>
        </p:nvSpPr>
        <p:spPr>
          <a:xfrm>
            <a:off x="5406788" y="21631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3" name="Rectangle 152"/>
          <p:cNvSpPr/>
          <p:nvPr/>
        </p:nvSpPr>
        <p:spPr>
          <a:xfrm>
            <a:off x="5863988" y="21631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4" name="Rectangle 153"/>
          <p:cNvSpPr/>
          <p:nvPr/>
        </p:nvSpPr>
        <p:spPr>
          <a:xfrm>
            <a:off x="6321188" y="21631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5" name="Rectangle 154"/>
          <p:cNvSpPr/>
          <p:nvPr/>
        </p:nvSpPr>
        <p:spPr>
          <a:xfrm>
            <a:off x="6778388" y="21631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6" name="Rectangle 155"/>
          <p:cNvSpPr/>
          <p:nvPr/>
        </p:nvSpPr>
        <p:spPr>
          <a:xfrm>
            <a:off x="7235588" y="21631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7" name="Rectangle 156"/>
          <p:cNvSpPr/>
          <p:nvPr/>
        </p:nvSpPr>
        <p:spPr>
          <a:xfrm>
            <a:off x="7692788" y="21631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8" name="Rectangle 157"/>
          <p:cNvSpPr/>
          <p:nvPr/>
        </p:nvSpPr>
        <p:spPr>
          <a:xfrm>
            <a:off x="8149988" y="21631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9" name="Rectangle 158"/>
          <p:cNvSpPr/>
          <p:nvPr/>
        </p:nvSpPr>
        <p:spPr>
          <a:xfrm>
            <a:off x="8607188" y="21631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0" name="Rectangle 159"/>
          <p:cNvSpPr/>
          <p:nvPr/>
        </p:nvSpPr>
        <p:spPr>
          <a:xfrm>
            <a:off x="9064388" y="21631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1" name="Rectangle 160"/>
          <p:cNvSpPr/>
          <p:nvPr/>
        </p:nvSpPr>
        <p:spPr>
          <a:xfrm>
            <a:off x="9521588" y="21631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2" name="Rectangle 161"/>
          <p:cNvSpPr/>
          <p:nvPr/>
        </p:nvSpPr>
        <p:spPr>
          <a:xfrm>
            <a:off x="9978788" y="21631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3" name="Rectangle 162"/>
          <p:cNvSpPr/>
          <p:nvPr/>
        </p:nvSpPr>
        <p:spPr>
          <a:xfrm>
            <a:off x="10435988" y="21631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4" name="Rectangle 163"/>
          <p:cNvSpPr/>
          <p:nvPr/>
        </p:nvSpPr>
        <p:spPr>
          <a:xfrm>
            <a:off x="10893188" y="21631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5" name="Rectangle 164"/>
          <p:cNvSpPr/>
          <p:nvPr/>
        </p:nvSpPr>
        <p:spPr>
          <a:xfrm>
            <a:off x="11350388" y="21631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6" name="Rectangle 165"/>
          <p:cNvSpPr/>
          <p:nvPr/>
        </p:nvSpPr>
        <p:spPr>
          <a:xfrm>
            <a:off x="682388" y="2163170"/>
            <a:ext cx="457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lang="vi-VN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7" name="Rectangle 166"/>
          <p:cNvSpPr/>
          <p:nvPr/>
        </p:nvSpPr>
        <p:spPr>
          <a:xfrm>
            <a:off x="1749188" y="21631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8" name="Rectangle 167"/>
          <p:cNvSpPr/>
          <p:nvPr/>
        </p:nvSpPr>
        <p:spPr>
          <a:xfrm>
            <a:off x="2206388" y="21631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9" name="Rectangle 168"/>
          <p:cNvSpPr/>
          <p:nvPr/>
        </p:nvSpPr>
        <p:spPr>
          <a:xfrm>
            <a:off x="2663588" y="21631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0" name="Rectangle 169"/>
          <p:cNvSpPr/>
          <p:nvPr/>
        </p:nvSpPr>
        <p:spPr>
          <a:xfrm>
            <a:off x="3120788" y="21631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1" name="Rectangle 170"/>
          <p:cNvSpPr/>
          <p:nvPr/>
        </p:nvSpPr>
        <p:spPr>
          <a:xfrm>
            <a:off x="3577988" y="21631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2" name="Rectangle 171"/>
          <p:cNvSpPr/>
          <p:nvPr/>
        </p:nvSpPr>
        <p:spPr>
          <a:xfrm>
            <a:off x="4035188" y="21631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3" name="Rectangle 172"/>
          <p:cNvSpPr/>
          <p:nvPr/>
        </p:nvSpPr>
        <p:spPr>
          <a:xfrm>
            <a:off x="4492388" y="21631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4" name="Rectangle 173"/>
          <p:cNvSpPr/>
          <p:nvPr/>
        </p:nvSpPr>
        <p:spPr>
          <a:xfrm>
            <a:off x="4949588" y="21631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5" name="Rectangle 174"/>
          <p:cNvSpPr/>
          <p:nvPr/>
        </p:nvSpPr>
        <p:spPr>
          <a:xfrm>
            <a:off x="5406788" y="21631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6" name="Rectangle 175"/>
          <p:cNvSpPr/>
          <p:nvPr/>
        </p:nvSpPr>
        <p:spPr>
          <a:xfrm>
            <a:off x="5863988" y="21631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7" name="Rectangle 176"/>
          <p:cNvSpPr/>
          <p:nvPr/>
        </p:nvSpPr>
        <p:spPr>
          <a:xfrm>
            <a:off x="6321188" y="21631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8" name="Rectangle 177"/>
          <p:cNvSpPr/>
          <p:nvPr/>
        </p:nvSpPr>
        <p:spPr>
          <a:xfrm>
            <a:off x="6778388" y="21631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9" name="Rectangle 178"/>
          <p:cNvSpPr/>
          <p:nvPr/>
        </p:nvSpPr>
        <p:spPr>
          <a:xfrm>
            <a:off x="7235588" y="21631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0" name="Rectangle 179"/>
          <p:cNvSpPr/>
          <p:nvPr/>
        </p:nvSpPr>
        <p:spPr>
          <a:xfrm>
            <a:off x="7692788" y="21631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1" name="Rectangle 180"/>
          <p:cNvSpPr/>
          <p:nvPr/>
        </p:nvSpPr>
        <p:spPr>
          <a:xfrm>
            <a:off x="8149988" y="21631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2" name="Rectangle 181"/>
          <p:cNvSpPr/>
          <p:nvPr/>
        </p:nvSpPr>
        <p:spPr>
          <a:xfrm>
            <a:off x="8607188" y="21631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3" name="Rectangle 182"/>
          <p:cNvSpPr/>
          <p:nvPr/>
        </p:nvSpPr>
        <p:spPr>
          <a:xfrm>
            <a:off x="9064388" y="21631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4" name="Rectangle 183"/>
          <p:cNvSpPr/>
          <p:nvPr/>
        </p:nvSpPr>
        <p:spPr>
          <a:xfrm>
            <a:off x="9521588" y="21631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5" name="Rectangle 184"/>
          <p:cNvSpPr/>
          <p:nvPr/>
        </p:nvSpPr>
        <p:spPr>
          <a:xfrm>
            <a:off x="9978788" y="21631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6" name="Rectangle 185"/>
          <p:cNvSpPr/>
          <p:nvPr/>
        </p:nvSpPr>
        <p:spPr>
          <a:xfrm>
            <a:off x="10435988" y="21631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7" name="Rectangle 186"/>
          <p:cNvSpPr/>
          <p:nvPr/>
        </p:nvSpPr>
        <p:spPr>
          <a:xfrm>
            <a:off x="10893188" y="21631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8" name="Rectangle 187"/>
          <p:cNvSpPr/>
          <p:nvPr/>
        </p:nvSpPr>
        <p:spPr>
          <a:xfrm>
            <a:off x="11350388" y="21631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9" name="Rectangle 188">
            <a:hlinkClick r:id="rId7" action="ppaction://hlinksldjump"/>
          </p:cNvPr>
          <p:cNvSpPr/>
          <p:nvPr/>
        </p:nvSpPr>
        <p:spPr>
          <a:xfrm>
            <a:off x="682388" y="2620370"/>
            <a:ext cx="457200" cy="457200"/>
          </a:xfrm>
          <a:prstGeom prst="rect">
            <a:avLst/>
          </a:prstGeom>
          <a:solidFill>
            <a:srgbClr val="7030A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endParaRPr lang="vi-VN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0" name="Rectangle 189"/>
          <p:cNvSpPr/>
          <p:nvPr/>
        </p:nvSpPr>
        <p:spPr>
          <a:xfrm>
            <a:off x="1749188" y="26203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1" name="Rectangle 190"/>
          <p:cNvSpPr/>
          <p:nvPr/>
        </p:nvSpPr>
        <p:spPr>
          <a:xfrm>
            <a:off x="2206388" y="26203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2" name="Rectangle 191"/>
          <p:cNvSpPr/>
          <p:nvPr/>
        </p:nvSpPr>
        <p:spPr>
          <a:xfrm>
            <a:off x="2663588" y="26203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3" name="Rectangle 192"/>
          <p:cNvSpPr/>
          <p:nvPr/>
        </p:nvSpPr>
        <p:spPr>
          <a:xfrm>
            <a:off x="3120788" y="26203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4" name="Rectangle 193"/>
          <p:cNvSpPr/>
          <p:nvPr/>
        </p:nvSpPr>
        <p:spPr>
          <a:xfrm>
            <a:off x="3577988" y="26203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5" name="Rectangle 194"/>
          <p:cNvSpPr/>
          <p:nvPr/>
        </p:nvSpPr>
        <p:spPr>
          <a:xfrm>
            <a:off x="4035188" y="26203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6" name="Rectangle 195"/>
          <p:cNvSpPr/>
          <p:nvPr/>
        </p:nvSpPr>
        <p:spPr>
          <a:xfrm>
            <a:off x="4492388" y="26203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7" name="Rectangle 196"/>
          <p:cNvSpPr/>
          <p:nvPr/>
        </p:nvSpPr>
        <p:spPr>
          <a:xfrm>
            <a:off x="4949588" y="26203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8" name="Rectangle 197"/>
          <p:cNvSpPr/>
          <p:nvPr/>
        </p:nvSpPr>
        <p:spPr>
          <a:xfrm>
            <a:off x="5406788" y="26203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9" name="Rectangle 198"/>
          <p:cNvSpPr/>
          <p:nvPr/>
        </p:nvSpPr>
        <p:spPr>
          <a:xfrm>
            <a:off x="5863988" y="26203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0" name="Rectangle 199"/>
          <p:cNvSpPr/>
          <p:nvPr/>
        </p:nvSpPr>
        <p:spPr>
          <a:xfrm>
            <a:off x="6321188" y="26203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1" name="Rectangle 200"/>
          <p:cNvSpPr/>
          <p:nvPr/>
        </p:nvSpPr>
        <p:spPr>
          <a:xfrm>
            <a:off x="6778388" y="26203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2" name="Rectangle 201"/>
          <p:cNvSpPr/>
          <p:nvPr/>
        </p:nvSpPr>
        <p:spPr>
          <a:xfrm>
            <a:off x="7235588" y="26203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3" name="Rectangle 202"/>
          <p:cNvSpPr/>
          <p:nvPr/>
        </p:nvSpPr>
        <p:spPr>
          <a:xfrm>
            <a:off x="7692788" y="26203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4" name="Rectangle 203"/>
          <p:cNvSpPr/>
          <p:nvPr/>
        </p:nvSpPr>
        <p:spPr>
          <a:xfrm>
            <a:off x="8149988" y="26203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5" name="Rectangle 204"/>
          <p:cNvSpPr/>
          <p:nvPr/>
        </p:nvSpPr>
        <p:spPr>
          <a:xfrm>
            <a:off x="8607188" y="26203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6" name="Rectangle 205"/>
          <p:cNvSpPr/>
          <p:nvPr/>
        </p:nvSpPr>
        <p:spPr>
          <a:xfrm>
            <a:off x="9064388" y="26203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7" name="Rectangle 206"/>
          <p:cNvSpPr/>
          <p:nvPr/>
        </p:nvSpPr>
        <p:spPr>
          <a:xfrm>
            <a:off x="9521588" y="26203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8" name="Rectangle 207"/>
          <p:cNvSpPr/>
          <p:nvPr/>
        </p:nvSpPr>
        <p:spPr>
          <a:xfrm>
            <a:off x="9978788" y="26203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9" name="Rectangle 208"/>
          <p:cNvSpPr/>
          <p:nvPr/>
        </p:nvSpPr>
        <p:spPr>
          <a:xfrm>
            <a:off x="10435988" y="26203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0" name="Rectangle 209"/>
          <p:cNvSpPr/>
          <p:nvPr/>
        </p:nvSpPr>
        <p:spPr>
          <a:xfrm>
            <a:off x="10893188" y="26203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1" name="Rectangle 210"/>
          <p:cNvSpPr/>
          <p:nvPr/>
        </p:nvSpPr>
        <p:spPr>
          <a:xfrm>
            <a:off x="11350388" y="26203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2" name="Rectangle 211"/>
          <p:cNvSpPr/>
          <p:nvPr/>
        </p:nvSpPr>
        <p:spPr>
          <a:xfrm>
            <a:off x="682388" y="2620370"/>
            <a:ext cx="457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endParaRPr lang="vi-VN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3" name="Rectangle 212"/>
          <p:cNvSpPr/>
          <p:nvPr/>
        </p:nvSpPr>
        <p:spPr>
          <a:xfrm>
            <a:off x="1749188" y="26203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4" name="Rectangle 213"/>
          <p:cNvSpPr/>
          <p:nvPr/>
        </p:nvSpPr>
        <p:spPr>
          <a:xfrm>
            <a:off x="2206388" y="26203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5" name="Rectangle 214"/>
          <p:cNvSpPr/>
          <p:nvPr/>
        </p:nvSpPr>
        <p:spPr>
          <a:xfrm>
            <a:off x="2663588" y="26203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6" name="Rectangle 215"/>
          <p:cNvSpPr/>
          <p:nvPr/>
        </p:nvSpPr>
        <p:spPr>
          <a:xfrm>
            <a:off x="3120788" y="26203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7" name="Rectangle 216"/>
          <p:cNvSpPr/>
          <p:nvPr/>
        </p:nvSpPr>
        <p:spPr>
          <a:xfrm>
            <a:off x="3577988" y="26203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8" name="Rectangle 217"/>
          <p:cNvSpPr/>
          <p:nvPr/>
        </p:nvSpPr>
        <p:spPr>
          <a:xfrm>
            <a:off x="4035188" y="26203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9" name="Rectangle 218"/>
          <p:cNvSpPr/>
          <p:nvPr/>
        </p:nvSpPr>
        <p:spPr>
          <a:xfrm>
            <a:off x="4492388" y="26203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0" name="Rectangle 219"/>
          <p:cNvSpPr/>
          <p:nvPr/>
        </p:nvSpPr>
        <p:spPr>
          <a:xfrm>
            <a:off x="4949588" y="26203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1" name="Rectangle 220"/>
          <p:cNvSpPr/>
          <p:nvPr/>
        </p:nvSpPr>
        <p:spPr>
          <a:xfrm>
            <a:off x="5406788" y="26203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2" name="Rectangle 221"/>
          <p:cNvSpPr/>
          <p:nvPr/>
        </p:nvSpPr>
        <p:spPr>
          <a:xfrm>
            <a:off x="5863988" y="26203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3" name="Rectangle 222"/>
          <p:cNvSpPr/>
          <p:nvPr/>
        </p:nvSpPr>
        <p:spPr>
          <a:xfrm>
            <a:off x="6321188" y="26203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4" name="Rectangle 223"/>
          <p:cNvSpPr/>
          <p:nvPr/>
        </p:nvSpPr>
        <p:spPr>
          <a:xfrm>
            <a:off x="6778388" y="26203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5" name="Rectangle 224"/>
          <p:cNvSpPr/>
          <p:nvPr/>
        </p:nvSpPr>
        <p:spPr>
          <a:xfrm>
            <a:off x="7235588" y="26203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6" name="Rectangle 225"/>
          <p:cNvSpPr/>
          <p:nvPr/>
        </p:nvSpPr>
        <p:spPr>
          <a:xfrm>
            <a:off x="7692788" y="26203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7" name="Rectangle 226"/>
          <p:cNvSpPr/>
          <p:nvPr/>
        </p:nvSpPr>
        <p:spPr>
          <a:xfrm>
            <a:off x="8149988" y="26203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8" name="Rectangle 227"/>
          <p:cNvSpPr/>
          <p:nvPr/>
        </p:nvSpPr>
        <p:spPr>
          <a:xfrm>
            <a:off x="8607188" y="26203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9" name="Rectangle 228"/>
          <p:cNvSpPr/>
          <p:nvPr/>
        </p:nvSpPr>
        <p:spPr>
          <a:xfrm>
            <a:off x="9064388" y="26203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0" name="Rectangle 229"/>
          <p:cNvSpPr/>
          <p:nvPr/>
        </p:nvSpPr>
        <p:spPr>
          <a:xfrm>
            <a:off x="9521588" y="26203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1" name="Rectangle 230"/>
          <p:cNvSpPr/>
          <p:nvPr/>
        </p:nvSpPr>
        <p:spPr>
          <a:xfrm>
            <a:off x="9978788" y="26203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2" name="Rectangle 231"/>
          <p:cNvSpPr/>
          <p:nvPr/>
        </p:nvSpPr>
        <p:spPr>
          <a:xfrm>
            <a:off x="10435988" y="26203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3" name="Rectangle 232"/>
          <p:cNvSpPr/>
          <p:nvPr/>
        </p:nvSpPr>
        <p:spPr>
          <a:xfrm>
            <a:off x="10893188" y="26203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4" name="Rectangle 233"/>
          <p:cNvSpPr/>
          <p:nvPr/>
        </p:nvSpPr>
        <p:spPr>
          <a:xfrm>
            <a:off x="11350388" y="26203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5" name="Rectangle 234">
            <a:hlinkClick r:id="rId8" action="ppaction://hlinksldjump"/>
          </p:cNvPr>
          <p:cNvSpPr/>
          <p:nvPr/>
        </p:nvSpPr>
        <p:spPr>
          <a:xfrm>
            <a:off x="682388" y="3077570"/>
            <a:ext cx="457200" cy="457200"/>
          </a:xfrm>
          <a:prstGeom prst="rect">
            <a:avLst/>
          </a:prstGeom>
          <a:solidFill>
            <a:srgbClr val="7030A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r>
            <a:endParaRPr lang="vi-VN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6" name="Rectangle 235"/>
          <p:cNvSpPr/>
          <p:nvPr/>
        </p:nvSpPr>
        <p:spPr>
          <a:xfrm>
            <a:off x="1749188" y="3077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7" name="Rectangle 236"/>
          <p:cNvSpPr/>
          <p:nvPr/>
        </p:nvSpPr>
        <p:spPr>
          <a:xfrm>
            <a:off x="2206388" y="3077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8" name="Rectangle 237"/>
          <p:cNvSpPr/>
          <p:nvPr/>
        </p:nvSpPr>
        <p:spPr>
          <a:xfrm>
            <a:off x="2663588" y="3077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9" name="Rectangle 238"/>
          <p:cNvSpPr/>
          <p:nvPr/>
        </p:nvSpPr>
        <p:spPr>
          <a:xfrm>
            <a:off x="3120788" y="3077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0" name="Rectangle 239"/>
          <p:cNvSpPr/>
          <p:nvPr/>
        </p:nvSpPr>
        <p:spPr>
          <a:xfrm>
            <a:off x="3577988" y="3077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1" name="Rectangle 240"/>
          <p:cNvSpPr/>
          <p:nvPr/>
        </p:nvSpPr>
        <p:spPr>
          <a:xfrm>
            <a:off x="4035188" y="3077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2" name="Rectangle 241"/>
          <p:cNvSpPr/>
          <p:nvPr/>
        </p:nvSpPr>
        <p:spPr>
          <a:xfrm>
            <a:off x="4492388" y="3077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3" name="Rectangle 242"/>
          <p:cNvSpPr/>
          <p:nvPr/>
        </p:nvSpPr>
        <p:spPr>
          <a:xfrm>
            <a:off x="4949588" y="3077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4" name="Rectangle 243"/>
          <p:cNvSpPr/>
          <p:nvPr/>
        </p:nvSpPr>
        <p:spPr>
          <a:xfrm>
            <a:off x="5406788" y="3077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5" name="Rectangle 244"/>
          <p:cNvSpPr/>
          <p:nvPr/>
        </p:nvSpPr>
        <p:spPr>
          <a:xfrm>
            <a:off x="5863988" y="3077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6" name="Rectangle 245"/>
          <p:cNvSpPr/>
          <p:nvPr/>
        </p:nvSpPr>
        <p:spPr>
          <a:xfrm>
            <a:off x="6321188" y="3077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7" name="Rectangle 246"/>
          <p:cNvSpPr/>
          <p:nvPr/>
        </p:nvSpPr>
        <p:spPr>
          <a:xfrm>
            <a:off x="6778388" y="3077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8" name="Rectangle 247"/>
          <p:cNvSpPr/>
          <p:nvPr/>
        </p:nvSpPr>
        <p:spPr>
          <a:xfrm>
            <a:off x="7235588" y="3077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9" name="Rectangle 248"/>
          <p:cNvSpPr/>
          <p:nvPr/>
        </p:nvSpPr>
        <p:spPr>
          <a:xfrm>
            <a:off x="7692788" y="3077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0" name="Rectangle 249"/>
          <p:cNvSpPr/>
          <p:nvPr/>
        </p:nvSpPr>
        <p:spPr>
          <a:xfrm>
            <a:off x="8149988" y="3077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1" name="Rectangle 250"/>
          <p:cNvSpPr/>
          <p:nvPr/>
        </p:nvSpPr>
        <p:spPr>
          <a:xfrm>
            <a:off x="8607188" y="3077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2" name="Rectangle 251"/>
          <p:cNvSpPr/>
          <p:nvPr/>
        </p:nvSpPr>
        <p:spPr>
          <a:xfrm>
            <a:off x="9064388" y="3077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3" name="Rectangle 252"/>
          <p:cNvSpPr/>
          <p:nvPr/>
        </p:nvSpPr>
        <p:spPr>
          <a:xfrm>
            <a:off x="9521588" y="3077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4" name="Rectangle 253"/>
          <p:cNvSpPr/>
          <p:nvPr/>
        </p:nvSpPr>
        <p:spPr>
          <a:xfrm>
            <a:off x="9978788" y="3077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5" name="Rectangle 254"/>
          <p:cNvSpPr/>
          <p:nvPr/>
        </p:nvSpPr>
        <p:spPr>
          <a:xfrm>
            <a:off x="10435988" y="3077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6" name="Rectangle 255"/>
          <p:cNvSpPr/>
          <p:nvPr/>
        </p:nvSpPr>
        <p:spPr>
          <a:xfrm>
            <a:off x="10893188" y="3077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7" name="Rectangle 256"/>
          <p:cNvSpPr/>
          <p:nvPr/>
        </p:nvSpPr>
        <p:spPr>
          <a:xfrm>
            <a:off x="11350388" y="3077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8" name="Rectangle 257"/>
          <p:cNvSpPr/>
          <p:nvPr/>
        </p:nvSpPr>
        <p:spPr>
          <a:xfrm>
            <a:off x="682388" y="3077570"/>
            <a:ext cx="457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r>
            <a:endParaRPr lang="vi-VN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9" name="Rectangle 258"/>
          <p:cNvSpPr/>
          <p:nvPr/>
        </p:nvSpPr>
        <p:spPr>
          <a:xfrm>
            <a:off x="1749188" y="3077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0" name="Rectangle 259"/>
          <p:cNvSpPr/>
          <p:nvPr/>
        </p:nvSpPr>
        <p:spPr>
          <a:xfrm>
            <a:off x="2206388" y="3077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1" name="Rectangle 260"/>
          <p:cNvSpPr/>
          <p:nvPr/>
        </p:nvSpPr>
        <p:spPr>
          <a:xfrm>
            <a:off x="2663588" y="3077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2" name="Rectangle 261"/>
          <p:cNvSpPr/>
          <p:nvPr/>
        </p:nvSpPr>
        <p:spPr>
          <a:xfrm>
            <a:off x="3120788" y="3077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3" name="Rectangle 262"/>
          <p:cNvSpPr/>
          <p:nvPr/>
        </p:nvSpPr>
        <p:spPr>
          <a:xfrm>
            <a:off x="3577988" y="3077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4" name="Rectangle 263"/>
          <p:cNvSpPr/>
          <p:nvPr/>
        </p:nvSpPr>
        <p:spPr>
          <a:xfrm>
            <a:off x="4035188" y="3077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5" name="Rectangle 264"/>
          <p:cNvSpPr/>
          <p:nvPr/>
        </p:nvSpPr>
        <p:spPr>
          <a:xfrm>
            <a:off x="4492388" y="3077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6" name="Rectangle 265"/>
          <p:cNvSpPr/>
          <p:nvPr/>
        </p:nvSpPr>
        <p:spPr>
          <a:xfrm>
            <a:off x="4949588" y="3077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7" name="Rectangle 266"/>
          <p:cNvSpPr/>
          <p:nvPr/>
        </p:nvSpPr>
        <p:spPr>
          <a:xfrm>
            <a:off x="5406788" y="3077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8" name="Rectangle 267"/>
          <p:cNvSpPr/>
          <p:nvPr/>
        </p:nvSpPr>
        <p:spPr>
          <a:xfrm>
            <a:off x="5863988" y="3077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9" name="Rectangle 268"/>
          <p:cNvSpPr/>
          <p:nvPr/>
        </p:nvSpPr>
        <p:spPr>
          <a:xfrm>
            <a:off x="6321188" y="3077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0" name="Rectangle 269"/>
          <p:cNvSpPr/>
          <p:nvPr/>
        </p:nvSpPr>
        <p:spPr>
          <a:xfrm>
            <a:off x="6778388" y="3077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1" name="Rectangle 270"/>
          <p:cNvSpPr/>
          <p:nvPr/>
        </p:nvSpPr>
        <p:spPr>
          <a:xfrm>
            <a:off x="7235588" y="3077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2" name="Rectangle 271"/>
          <p:cNvSpPr/>
          <p:nvPr/>
        </p:nvSpPr>
        <p:spPr>
          <a:xfrm>
            <a:off x="7692788" y="3077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3" name="Rectangle 272"/>
          <p:cNvSpPr/>
          <p:nvPr/>
        </p:nvSpPr>
        <p:spPr>
          <a:xfrm>
            <a:off x="8149988" y="3077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4" name="Rectangle 273"/>
          <p:cNvSpPr/>
          <p:nvPr/>
        </p:nvSpPr>
        <p:spPr>
          <a:xfrm>
            <a:off x="8607188" y="3077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5" name="Rectangle 274"/>
          <p:cNvSpPr/>
          <p:nvPr/>
        </p:nvSpPr>
        <p:spPr>
          <a:xfrm>
            <a:off x="9064388" y="3077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6" name="Rectangle 275"/>
          <p:cNvSpPr/>
          <p:nvPr/>
        </p:nvSpPr>
        <p:spPr>
          <a:xfrm>
            <a:off x="9521588" y="3077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7" name="Rectangle 276"/>
          <p:cNvSpPr/>
          <p:nvPr/>
        </p:nvSpPr>
        <p:spPr>
          <a:xfrm>
            <a:off x="9978788" y="3077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8" name="Rectangle 277"/>
          <p:cNvSpPr/>
          <p:nvPr/>
        </p:nvSpPr>
        <p:spPr>
          <a:xfrm>
            <a:off x="10435988" y="3077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9" name="Rectangle 278"/>
          <p:cNvSpPr/>
          <p:nvPr/>
        </p:nvSpPr>
        <p:spPr>
          <a:xfrm>
            <a:off x="10893188" y="3077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0" name="Rectangle 279"/>
          <p:cNvSpPr/>
          <p:nvPr/>
        </p:nvSpPr>
        <p:spPr>
          <a:xfrm>
            <a:off x="11350388" y="3077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1" name="Rectangle 280">
            <a:hlinkClick r:id="rId9" action="ppaction://hlinksldjump"/>
          </p:cNvPr>
          <p:cNvSpPr/>
          <p:nvPr/>
        </p:nvSpPr>
        <p:spPr>
          <a:xfrm>
            <a:off x="682388" y="3534770"/>
            <a:ext cx="457200" cy="457200"/>
          </a:xfrm>
          <a:prstGeom prst="rect">
            <a:avLst/>
          </a:prstGeom>
          <a:solidFill>
            <a:srgbClr val="7030A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  <a:endParaRPr lang="vi-VN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2" name="Rectangle 281"/>
          <p:cNvSpPr/>
          <p:nvPr/>
        </p:nvSpPr>
        <p:spPr>
          <a:xfrm>
            <a:off x="1749188" y="3534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3" name="Rectangle 282"/>
          <p:cNvSpPr/>
          <p:nvPr/>
        </p:nvSpPr>
        <p:spPr>
          <a:xfrm>
            <a:off x="2206388" y="3534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4" name="Rectangle 283"/>
          <p:cNvSpPr/>
          <p:nvPr/>
        </p:nvSpPr>
        <p:spPr>
          <a:xfrm>
            <a:off x="2663588" y="3534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5" name="Rectangle 284"/>
          <p:cNvSpPr/>
          <p:nvPr/>
        </p:nvSpPr>
        <p:spPr>
          <a:xfrm>
            <a:off x="3120788" y="3534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6" name="Rectangle 285"/>
          <p:cNvSpPr/>
          <p:nvPr/>
        </p:nvSpPr>
        <p:spPr>
          <a:xfrm>
            <a:off x="3577988" y="3534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7" name="Rectangle 286"/>
          <p:cNvSpPr/>
          <p:nvPr/>
        </p:nvSpPr>
        <p:spPr>
          <a:xfrm>
            <a:off x="4035188" y="3534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8" name="Rectangle 287"/>
          <p:cNvSpPr/>
          <p:nvPr/>
        </p:nvSpPr>
        <p:spPr>
          <a:xfrm>
            <a:off x="4492388" y="3534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9" name="Rectangle 288"/>
          <p:cNvSpPr/>
          <p:nvPr/>
        </p:nvSpPr>
        <p:spPr>
          <a:xfrm>
            <a:off x="4949588" y="3534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0" name="Rectangle 289"/>
          <p:cNvSpPr/>
          <p:nvPr/>
        </p:nvSpPr>
        <p:spPr>
          <a:xfrm>
            <a:off x="5406788" y="3534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1" name="Rectangle 290"/>
          <p:cNvSpPr/>
          <p:nvPr/>
        </p:nvSpPr>
        <p:spPr>
          <a:xfrm>
            <a:off x="5863988" y="3534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2" name="Rectangle 291"/>
          <p:cNvSpPr/>
          <p:nvPr/>
        </p:nvSpPr>
        <p:spPr>
          <a:xfrm>
            <a:off x="6321188" y="3534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3" name="Rectangle 292"/>
          <p:cNvSpPr/>
          <p:nvPr/>
        </p:nvSpPr>
        <p:spPr>
          <a:xfrm>
            <a:off x="6778388" y="3534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4" name="Rectangle 293"/>
          <p:cNvSpPr/>
          <p:nvPr/>
        </p:nvSpPr>
        <p:spPr>
          <a:xfrm>
            <a:off x="7235588" y="3534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5" name="Rectangle 294"/>
          <p:cNvSpPr/>
          <p:nvPr/>
        </p:nvSpPr>
        <p:spPr>
          <a:xfrm>
            <a:off x="7692788" y="3534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6" name="Rectangle 295"/>
          <p:cNvSpPr/>
          <p:nvPr/>
        </p:nvSpPr>
        <p:spPr>
          <a:xfrm>
            <a:off x="8149988" y="3534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7" name="Rectangle 296"/>
          <p:cNvSpPr/>
          <p:nvPr/>
        </p:nvSpPr>
        <p:spPr>
          <a:xfrm>
            <a:off x="8607188" y="3534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8" name="Rectangle 297"/>
          <p:cNvSpPr/>
          <p:nvPr/>
        </p:nvSpPr>
        <p:spPr>
          <a:xfrm>
            <a:off x="9064388" y="3534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9" name="Rectangle 298"/>
          <p:cNvSpPr/>
          <p:nvPr/>
        </p:nvSpPr>
        <p:spPr>
          <a:xfrm>
            <a:off x="9521588" y="3534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0" name="Rectangle 299"/>
          <p:cNvSpPr/>
          <p:nvPr/>
        </p:nvSpPr>
        <p:spPr>
          <a:xfrm>
            <a:off x="9978788" y="3534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1" name="Rectangle 300"/>
          <p:cNvSpPr/>
          <p:nvPr/>
        </p:nvSpPr>
        <p:spPr>
          <a:xfrm>
            <a:off x="10435988" y="3534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2" name="Rectangle 301"/>
          <p:cNvSpPr/>
          <p:nvPr/>
        </p:nvSpPr>
        <p:spPr>
          <a:xfrm>
            <a:off x="10893188" y="3534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3" name="Rectangle 302"/>
          <p:cNvSpPr/>
          <p:nvPr/>
        </p:nvSpPr>
        <p:spPr>
          <a:xfrm>
            <a:off x="11350388" y="3534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4" name="Rectangle 303"/>
          <p:cNvSpPr/>
          <p:nvPr/>
        </p:nvSpPr>
        <p:spPr>
          <a:xfrm>
            <a:off x="682388" y="3534770"/>
            <a:ext cx="457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  <a:endParaRPr lang="vi-VN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5" name="Rectangle 304"/>
          <p:cNvSpPr/>
          <p:nvPr/>
        </p:nvSpPr>
        <p:spPr>
          <a:xfrm>
            <a:off x="1749188" y="3534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6" name="Rectangle 305"/>
          <p:cNvSpPr/>
          <p:nvPr/>
        </p:nvSpPr>
        <p:spPr>
          <a:xfrm>
            <a:off x="2206388" y="3534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7" name="Rectangle 306"/>
          <p:cNvSpPr/>
          <p:nvPr/>
        </p:nvSpPr>
        <p:spPr>
          <a:xfrm>
            <a:off x="2663588" y="3534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8" name="Rectangle 307"/>
          <p:cNvSpPr/>
          <p:nvPr/>
        </p:nvSpPr>
        <p:spPr>
          <a:xfrm>
            <a:off x="3120788" y="3534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9" name="Rectangle 308"/>
          <p:cNvSpPr/>
          <p:nvPr/>
        </p:nvSpPr>
        <p:spPr>
          <a:xfrm>
            <a:off x="3577988" y="3534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0" name="Rectangle 309"/>
          <p:cNvSpPr/>
          <p:nvPr/>
        </p:nvSpPr>
        <p:spPr>
          <a:xfrm>
            <a:off x="4035188" y="3534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1" name="Rectangle 310"/>
          <p:cNvSpPr/>
          <p:nvPr/>
        </p:nvSpPr>
        <p:spPr>
          <a:xfrm>
            <a:off x="4492388" y="3534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2" name="Rectangle 311"/>
          <p:cNvSpPr/>
          <p:nvPr/>
        </p:nvSpPr>
        <p:spPr>
          <a:xfrm>
            <a:off x="4949588" y="3534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3" name="Rectangle 312"/>
          <p:cNvSpPr/>
          <p:nvPr/>
        </p:nvSpPr>
        <p:spPr>
          <a:xfrm>
            <a:off x="5406788" y="3534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4" name="Rectangle 313"/>
          <p:cNvSpPr/>
          <p:nvPr/>
        </p:nvSpPr>
        <p:spPr>
          <a:xfrm>
            <a:off x="5863988" y="3534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5" name="Rectangle 314"/>
          <p:cNvSpPr/>
          <p:nvPr/>
        </p:nvSpPr>
        <p:spPr>
          <a:xfrm>
            <a:off x="6321188" y="3534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6" name="Rectangle 315"/>
          <p:cNvSpPr/>
          <p:nvPr/>
        </p:nvSpPr>
        <p:spPr>
          <a:xfrm>
            <a:off x="6778388" y="3534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7" name="Rectangle 316"/>
          <p:cNvSpPr/>
          <p:nvPr/>
        </p:nvSpPr>
        <p:spPr>
          <a:xfrm>
            <a:off x="7235588" y="3534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8" name="Rectangle 317"/>
          <p:cNvSpPr/>
          <p:nvPr/>
        </p:nvSpPr>
        <p:spPr>
          <a:xfrm>
            <a:off x="7692788" y="3534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9" name="Rectangle 318"/>
          <p:cNvSpPr/>
          <p:nvPr/>
        </p:nvSpPr>
        <p:spPr>
          <a:xfrm>
            <a:off x="8149988" y="3534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0" name="Rectangle 319"/>
          <p:cNvSpPr/>
          <p:nvPr/>
        </p:nvSpPr>
        <p:spPr>
          <a:xfrm>
            <a:off x="8607188" y="3534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1" name="Rectangle 320"/>
          <p:cNvSpPr/>
          <p:nvPr/>
        </p:nvSpPr>
        <p:spPr>
          <a:xfrm>
            <a:off x="9064388" y="3534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2" name="Rectangle 321"/>
          <p:cNvSpPr/>
          <p:nvPr/>
        </p:nvSpPr>
        <p:spPr>
          <a:xfrm>
            <a:off x="9521588" y="3534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3" name="Rectangle 322"/>
          <p:cNvSpPr/>
          <p:nvPr/>
        </p:nvSpPr>
        <p:spPr>
          <a:xfrm>
            <a:off x="9978788" y="3534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4" name="Rectangle 323"/>
          <p:cNvSpPr/>
          <p:nvPr/>
        </p:nvSpPr>
        <p:spPr>
          <a:xfrm>
            <a:off x="10435988" y="3534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5" name="Rectangle 324"/>
          <p:cNvSpPr/>
          <p:nvPr/>
        </p:nvSpPr>
        <p:spPr>
          <a:xfrm>
            <a:off x="10893188" y="3534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6" name="Rectangle 325"/>
          <p:cNvSpPr/>
          <p:nvPr/>
        </p:nvSpPr>
        <p:spPr>
          <a:xfrm>
            <a:off x="11350388" y="3534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7" name="Rectangle 326">
            <a:hlinkClick r:id="rId10" action="ppaction://hlinksldjump"/>
          </p:cNvPr>
          <p:cNvSpPr/>
          <p:nvPr/>
        </p:nvSpPr>
        <p:spPr>
          <a:xfrm>
            <a:off x="682388" y="3991970"/>
            <a:ext cx="457200" cy="457200"/>
          </a:xfrm>
          <a:prstGeom prst="rect">
            <a:avLst/>
          </a:prstGeom>
          <a:solidFill>
            <a:srgbClr val="7030A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</a:t>
            </a:r>
            <a:endParaRPr lang="vi-VN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8" name="Rectangle 327"/>
          <p:cNvSpPr/>
          <p:nvPr/>
        </p:nvSpPr>
        <p:spPr>
          <a:xfrm>
            <a:off x="1749188" y="39919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9" name="Rectangle 328"/>
          <p:cNvSpPr/>
          <p:nvPr/>
        </p:nvSpPr>
        <p:spPr>
          <a:xfrm>
            <a:off x="2206388" y="39919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0" name="Rectangle 329"/>
          <p:cNvSpPr/>
          <p:nvPr/>
        </p:nvSpPr>
        <p:spPr>
          <a:xfrm>
            <a:off x="2663588" y="39919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1" name="Rectangle 330"/>
          <p:cNvSpPr/>
          <p:nvPr/>
        </p:nvSpPr>
        <p:spPr>
          <a:xfrm>
            <a:off x="3120788" y="39919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2" name="Rectangle 331"/>
          <p:cNvSpPr/>
          <p:nvPr/>
        </p:nvSpPr>
        <p:spPr>
          <a:xfrm>
            <a:off x="3577988" y="39919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3" name="Rectangle 332"/>
          <p:cNvSpPr/>
          <p:nvPr/>
        </p:nvSpPr>
        <p:spPr>
          <a:xfrm>
            <a:off x="4035188" y="39919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4" name="Rectangle 333"/>
          <p:cNvSpPr/>
          <p:nvPr/>
        </p:nvSpPr>
        <p:spPr>
          <a:xfrm>
            <a:off x="4492388" y="39919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5" name="Rectangle 334"/>
          <p:cNvSpPr/>
          <p:nvPr/>
        </p:nvSpPr>
        <p:spPr>
          <a:xfrm>
            <a:off x="4949588" y="39919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6" name="Rectangle 335"/>
          <p:cNvSpPr/>
          <p:nvPr/>
        </p:nvSpPr>
        <p:spPr>
          <a:xfrm>
            <a:off x="5406788" y="39919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7" name="Rectangle 336"/>
          <p:cNvSpPr/>
          <p:nvPr/>
        </p:nvSpPr>
        <p:spPr>
          <a:xfrm>
            <a:off x="5863988" y="39919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8" name="Rectangle 337"/>
          <p:cNvSpPr/>
          <p:nvPr/>
        </p:nvSpPr>
        <p:spPr>
          <a:xfrm>
            <a:off x="6321188" y="39919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9" name="Rectangle 338"/>
          <p:cNvSpPr/>
          <p:nvPr/>
        </p:nvSpPr>
        <p:spPr>
          <a:xfrm>
            <a:off x="6778388" y="39919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0" name="Rectangle 339"/>
          <p:cNvSpPr/>
          <p:nvPr/>
        </p:nvSpPr>
        <p:spPr>
          <a:xfrm>
            <a:off x="7235588" y="39919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1" name="Rectangle 340"/>
          <p:cNvSpPr/>
          <p:nvPr/>
        </p:nvSpPr>
        <p:spPr>
          <a:xfrm>
            <a:off x="7692788" y="39919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2" name="Rectangle 341"/>
          <p:cNvSpPr/>
          <p:nvPr/>
        </p:nvSpPr>
        <p:spPr>
          <a:xfrm>
            <a:off x="8149988" y="39919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3" name="Rectangle 342"/>
          <p:cNvSpPr/>
          <p:nvPr/>
        </p:nvSpPr>
        <p:spPr>
          <a:xfrm>
            <a:off x="8607188" y="39919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4" name="Rectangle 343"/>
          <p:cNvSpPr/>
          <p:nvPr/>
        </p:nvSpPr>
        <p:spPr>
          <a:xfrm>
            <a:off x="9064388" y="39919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5" name="Rectangle 344"/>
          <p:cNvSpPr/>
          <p:nvPr/>
        </p:nvSpPr>
        <p:spPr>
          <a:xfrm>
            <a:off x="9521588" y="39919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6" name="Rectangle 345"/>
          <p:cNvSpPr/>
          <p:nvPr/>
        </p:nvSpPr>
        <p:spPr>
          <a:xfrm>
            <a:off x="9978788" y="39919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7" name="Rectangle 346"/>
          <p:cNvSpPr/>
          <p:nvPr/>
        </p:nvSpPr>
        <p:spPr>
          <a:xfrm>
            <a:off x="10435988" y="39919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8" name="Rectangle 347"/>
          <p:cNvSpPr/>
          <p:nvPr/>
        </p:nvSpPr>
        <p:spPr>
          <a:xfrm>
            <a:off x="10893188" y="39919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9" name="Rectangle 348"/>
          <p:cNvSpPr/>
          <p:nvPr/>
        </p:nvSpPr>
        <p:spPr>
          <a:xfrm>
            <a:off x="11350388" y="39919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0" name="Rectangle 349"/>
          <p:cNvSpPr/>
          <p:nvPr/>
        </p:nvSpPr>
        <p:spPr>
          <a:xfrm>
            <a:off x="682388" y="3991970"/>
            <a:ext cx="457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</a:t>
            </a:r>
            <a:endParaRPr lang="vi-VN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1" name="Rectangle 350"/>
          <p:cNvSpPr/>
          <p:nvPr/>
        </p:nvSpPr>
        <p:spPr>
          <a:xfrm>
            <a:off x="1749188" y="39919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2" name="Rectangle 351"/>
          <p:cNvSpPr/>
          <p:nvPr/>
        </p:nvSpPr>
        <p:spPr>
          <a:xfrm>
            <a:off x="2206388" y="39919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3" name="Rectangle 352"/>
          <p:cNvSpPr/>
          <p:nvPr/>
        </p:nvSpPr>
        <p:spPr>
          <a:xfrm>
            <a:off x="2663588" y="39919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4" name="Rectangle 353"/>
          <p:cNvSpPr/>
          <p:nvPr/>
        </p:nvSpPr>
        <p:spPr>
          <a:xfrm>
            <a:off x="3120788" y="39919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5" name="Rectangle 354"/>
          <p:cNvSpPr/>
          <p:nvPr/>
        </p:nvSpPr>
        <p:spPr>
          <a:xfrm>
            <a:off x="3577988" y="39919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6" name="Rectangle 355"/>
          <p:cNvSpPr/>
          <p:nvPr/>
        </p:nvSpPr>
        <p:spPr>
          <a:xfrm>
            <a:off x="4035188" y="39919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7" name="Rectangle 356"/>
          <p:cNvSpPr/>
          <p:nvPr/>
        </p:nvSpPr>
        <p:spPr>
          <a:xfrm>
            <a:off x="4492388" y="39919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8" name="Rectangle 357"/>
          <p:cNvSpPr/>
          <p:nvPr/>
        </p:nvSpPr>
        <p:spPr>
          <a:xfrm>
            <a:off x="4949588" y="39919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9" name="Rectangle 358"/>
          <p:cNvSpPr/>
          <p:nvPr/>
        </p:nvSpPr>
        <p:spPr>
          <a:xfrm>
            <a:off x="5406788" y="39919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0" name="Rectangle 359"/>
          <p:cNvSpPr/>
          <p:nvPr/>
        </p:nvSpPr>
        <p:spPr>
          <a:xfrm>
            <a:off x="5863988" y="39919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1" name="Rectangle 360"/>
          <p:cNvSpPr/>
          <p:nvPr/>
        </p:nvSpPr>
        <p:spPr>
          <a:xfrm>
            <a:off x="6321188" y="39919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2" name="Rectangle 361"/>
          <p:cNvSpPr/>
          <p:nvPr/>
        </p:nvSpPr>
        <p:spPr>
          <a:xfrm>
            <a:off x="6778388" y="39919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3" name="Rectangle 362"/>
          <p:cNvSpPr/>
          <p:nvPr/>
        </p:nvSpPr>
        <p:spPr>
          <a:xfrm>
            <a:off x="7235588" y="39919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4" name="Rectangle 363"/>
          <p:cNvSpPr/>
          <p:nvPr/>
        </p:nvSpPr>
        <p:spPr>
          <a:xfrm>
            <a:off x="7692788" y="39919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5" name="Rectangle 364"/>
          <p:cNvSpPr/>
          <p:nvPr/>
        </p:nvSpPr>
        <p:spPr>
          <a:xfrm>
            <a:off x="8149988" y="39919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6" name="Rectangle 365"/>
          <p:cNvSpPr/>
          <p:nvPr/>
        </p:nvSpPr>
        <p:spPr>
          <a:xfrm>
            <a:off x="8607188" y="39919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7" name="Rectangle 366"/>
          <p:cNvSpPr/>
          <p:nvPr/>
        </p:nvSpPr>
        <p:spPr>
          <a:xfrm>
            <a:off x="9064388" y="39919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8" name="Rectangle 367"/>
          <p:cNvSpPr/>
          <p:nvPr/>
        </p:nvSpPr>
        <p:spPr>
          <a:xfrm>
            <a:off x="9521588" y="39919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9" name="Rectangle 368"/>
          <p:cNvSpPr/>
          <p:nvPr/>
        </p:nvSpPr>
        <p:spPr>
          <a:xfrm>
            <a:off x="9978788" y="39919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0" name="Rectangle 369"/>
          <p:cNvSpPr/>
          <p:nvPr/>
        </p:nvSpPr>
        <p:spPr>
          <a:xfrm>
            <a:off x="10435988" y="39919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1" name="Rectangle 370"/>
          <p:cNvSpPr/>
          <p:nvPr/>
        </p:nvSpPr>
        <p:spPr>
          <a:xfrm>
            <a:off x="10893188" y="39919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2" name="Rectangle 371"/>
          <p:cNvSpPr/>
          <p:nvPr/>
        </p:nvSpPr>
        <p:spPr>
          <a:xfrm>
            <a:off x="11350388" y="39919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3" name="Rectangle 372">
            <a:hlinkClick r:id="rId11" action="ppaction://hlinksldjump"/>
          </p:cNvPr>
          <p:cNvSpPr/>
          <p:nvPr/>
        </p:nvSpPr>
        <p:spPr>
          <a:xfrm>
            <a:off x="682388" y="4449170"/>
            <a:ext cx="457200" cy="457200"/>
          </a:xfrm>
          <a:prstGeom prst="rect">
            <a:avLst/>
          </a:prstGeom>
          <a:solidFill>
            <a:srgbClr val="7030A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r>
            <a:endParaRPr lang="vi-VN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4" name="Rectangle 373"/>
          <p:cNvSpPr/>
          <p:nvPr/>
        </p:nvSpPr>
        <p:spPr>
          <a:xfrm>
            <a:off x="1749188" y="44491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5" name="Rectangle 374"/>
          <p:cNvSpPr/>
          <p:nvPr/>
        </p:nvSpPr>
        <p:spPr>
          <a:xfrm>
            <a:off x="2206388" y="44491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6" name="Rectangle 375"/>
          <p:cNvSpPr/>
          <p:nvPr/>
        </p:nvSpPr>
        <p:spPr>
          <a:xfrm>
            <a:off x="2663588" y="44491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7" name="Rectangle 376"/>
          <p:cNvSpPr/>
          <p:nvPr/>
        </p:nvSpPr>
        <p:spPr>
          <a:xfrm>
            <a:off x="3120788" y="44491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8" name="Rectangle 377"/>
          <p:cNvSpPr/>
          <p:nvPr/>
        </p:nvSpPr>
        <p:spPr>
          <a:xfrm>
            <a:off x="3577988" y="44491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9" name="Rectangle 378"/>
          <p:cNvSpPr/>
          <p:nvPr/>
        </p:nvSpPr>
        <p:spPr>
          <a:xfrm>
            <a:off x="4035188" y="44491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0" name="Rectangle 379"/>
          <p:cNvSpPr/>
          <p:nvPr/>
        </p:nvSpPr>
        <p:spPr>
          <a:xfrm>
            <a:off x="4492388" y="44491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1" name="Rectangle 380"/>
          <p:cNvSpPr/>
          <p:nvPr/>
        </p:nvSpPr>
        <p:spPr>
          <a:xfrm>
            <a:off x="4949588" y="44491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2" name="Rectangle 381"/>
          <p:cNvSpPr/>
          <p:nvPr/>
        </p:nvSpPr>
        <p:spPr>
          <a:xfrm>
            <a:off x="5406788" y="44491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3" name="Rectangle 382"/>
          <p:cNvSpPr/>
          <p:nvPr/>
        </p:nvSpPr>
        <p:spPr>
          <a:xfrm>
            <a:off x="5863988" y="44491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4" name="Rectangle 383"/>
          <p:cNvSpPr/>
          <p:nvPr/>
        </p:nvSpPr>
        <p:spPr>
          <a:xfrm>
            <a:off x="6321188" y="44491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5" name="Rectangle 384"/>
          <p:cNvSpPr/>
          <p:nvPr/>
        </p:nvSpPr>
        <p:spPr>
          <a:xfrm>
            <a:off x="6778388" y="44491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6" name="Rectangle 385"/>
          <p:cNvSpPr/>
          <p:nvPr/>
        </p:nvSpPr>
        <p:spPr>
          <a:xfrm>
            <a:off x="7235588" y="44491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7" name="Rectangle 386"/>
          <p:cNvSpPr/>
          <p:nvPr/>
        </p:nvSpPr>
        <p:spPr>
          <a:xfrm>
            <a:off x="7692788" y="44491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8" name="Rectangle 387"/>
          <p:cNvSpPr/>
          <p:nvPr/>
        </p:nvSpPr>
        <p:spPr>
          <a:xfrm>
            <a:off x="8149988" y="44491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9" name="Rectangle 388"/>
          <p:cNvSpPr/>
          <p:nvPr/>
        </p:nvSpPr>
        <p:spPr>
          <a:xfrm>
            <a:off x="8607188" y="44491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0" name="Rectangle 389"/>
          <p:cNvSpPr/>
          <p:nvPr/>
        </p:nvSpPr>
        <p:spPr>
          <a:xfrm>
            <a:off x="9064388" y="44491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1" name="Rectangle 390"/>
          <p:cNvSpPr/>
          <p:nvPr/>
        </p:nvSpPr>
        <p:spPr>
          <a:xfrm>
            <a:off x="9521588" y="44491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2" name="Rectangle 391"/>
          <p:cNvSpPr/>
          <p:nvPr/>
        </p:nvSpPr>
        <p:spPr>
          <a:xfrm>
            <a:off x="9978788" y="44491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3" name="Rectangle 392"/>
          <p:cNvSpPr/>
          <p:nvPr/>
        </p:nvSpPr>
        <p:spPr>
          <a:xfrm>
            <a:off x="10435988" y="44491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4" name="Rectangle 393"/>
          <p:cNvSpPr/>
          <p:nvPr/>
        </p:nvSpPr>
        <p:spPr>
          <a:xfrm>
            <a:off x="10893188" y="44491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5" name="Rectangle 394"/>
          <p:cNvSpPr/>
          <p:nvPr/>
        </p:nvSpPr>
        <p:spPr>
          <a:xfrm>
            <a:off x="11350388" y="44491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6" name="Rectangle 395"/>
          <p:cNvSpPr/>
          <p:nvPr/>
        </p:nvSpPr>
        <p:spPr>
          <a:xfrm>
            <a:off x="682388" y="4449170"/>
            <a:ext cx="457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r>
            <a:endParaRPr lang="vi-VN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7" name="Rectangle 396"/>
          <p:cNvSpPr/>
          <p:nvPr/>
        </p:nvSpPr>
        <p:spPr>
          <a:xfrm>
            <a:off x="1749188" y="44491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8" name="Rectangle 397"/>
          <p:cNvSpPr/>
          <p:nvPr/>
        </p:nvSpPr>
        <p:spPr>
          <a:xfrm>
            <a:off x="2206388" y="44491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9" name="Rectangle 398"/>
          <p:cNvSpPr/>
          <p:nvPr/>
        </p:nvSpPr>
        <p:spPr>
          <a:xfrm>
            <a:off x="2663588" y="44491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0" name="Rectangle 399"/>
          <p:cNvSpPr/>
          <p:nvPr/>
        </p:nvSpPr>
        <p:spPr>
          <a:xfrm>
            <a:off x="3120788" y="44491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1" name="Rectangle 400"/>
          <p:cNvSpPr/>
          <p:nvPr/>
        </p:nvSpPr>
        <p:spPr>
          <a:xfrm>
            <a:off x="3577988" y="44491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2" name="Rectangle 401"/>
          <p:cNvSpPr/>
          <p:nvPr/>
        </p:nvSpPr>
        <p:spPr>
          <a:xfrm>
            <a:off x="4035188" y="44491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3" name="Rectangle 402"/>
          <p:cNvSpPr/>
          <p:nvPr/>
        </p:nvSpPr>
        <p:spPr>
          <a:xfrm>
            <a:off x="4492388" y="44491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4" name="Rectangle 403"/>
          <p:cNvSpPr/>
          <p:nvPr/>
        </p:nvSpPr>
        <p:spPr>
          <a:xfrm>
            <a:off x="4949588" y="44491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5" name="Rectangle 404"/>
          <p:cNvSpPr/>
          <p:nvPr/>
        </p:nvSpPr>
        <p:spPr>
          <a:xfrm>
            <a:off x="5406788" y="44491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6" name="Rectangle 405"/>
          <p:cNvSpPr/>
          <p:nvPr/>
        </p:nvSpPr>
        <p:spPr>
          <a:xfrm>
            <a:off x="5863988" y="44491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7" name="Rectangle 406"/>
          <p:cNvSpPr/>
          <p:nvPr/>
        </p:nvSpPr>
        <p:spPr>
          <a:xfrm>
            <a:off x="6321188" y="44491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8" name="Rectangle 407"/>
          <p:cNvSpPr/>
          <p:nvPr/>
        </p:nvSpPr>
        <p:spPr>
          <a:xfrm>
            <a:off x="6778388" y="44491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9" name="Rectangle 408"/>
          <p:cNvSpPr/>
          <p:nvPr/>
        </p:nvSpPr>
        <p:spPr>
          <a:xfrm>
            <a:off x="7235588" y="44491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0" name="Rectangle 409"/>
          <p:cNvSpPr/>
          <p:nvPr/>
        </p:nvSpPr>
        <p:spPr>
          <a:xfrm>
            <a:off x="7692788" y="44491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1" name="Rectangle 410"/>
          <p:cNvSpPr/>
          <p:nvPr/>
        </p:nvSpPr>
        <p:spPr>
          <a:xfrm>
            <a:off x="8149988" y="44491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2" name="Rectangle 411"/>
          <p:cNvSpPr/>
          <p:nvPr/>
        </p:nvSpPr>
        <p:spPr>
          <a:xfrm>
            <a:off x="8607188" y="44491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3" name="Rectangle 412"/>
          <p:cNvSpPr/>
          <p:nvPr/>
        </p:nvSpPr>
        <p:spPr>
          <a:xfrm>
            <a:off x="9064388" y="44491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4" name="Rectangle 413"/>
          <p:cNvSpPr/>
          <p:nvPr/>
        </p:nvSpPr>
        <p:spPr>
          <a:xfrm>
            <a:off x="9521588" y="44491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5" name="Rectangle 414"/>
          <p:cNvSpPr/>
          <p:nvPr/>
        </p:nvSpPr>
        <p:spPr>
          <a:xfrm>
            <a:off x="9978788" y="44491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6" name="Rectangle 415"/>
          <p:cNvSpPr/>
          <p:nvPr/>
        </p:nvSpPr>
        <p:spPr>
          <a:xfrm>
            <a:off x="10435988" y="44491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7" name="Rectangle 416"/>
          <p:cNvSpPr/>
          <p:nvPr/>
        </p:nvSpPr>
        <p:spPr>
          <a:xfrm>
            <a:off x="10893188" y="44491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8" name="Rectangle 417"/>
          <p:cNvSpPr/>
          <p:nvPr/>
        </p:nvSpPr>
        <p:spPr>
          <a:xfrm>
            <a:off x="11350388" y="44491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9" name="Rectangle 418">
            <a:hlinkClick r:id="rId12" action="ppaction://hlinksldjump"/>
          </p:cNvPr>
          <p:cNvSpPr/>
          <p:nvPr/>
        </p:nvSpPr>
        <p:spPr>
          <a:xfrm>
            <a:off x="682388" y="4906370"/>
            <a:ext cx="457200" cy="457200"/>
          </a:xfrm>
          <a:prstGeom prst="rect">
            <a:avLst/>
          </a:prstGeom>
          <a:solidFill>
            <a:srgbClr val="7030A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</a:t>
            </a:r>
            <a:endParaRPr lang="vi-VN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0" name="Rectangle 419"/>
          <p:cNvSpPr/>
          <p:nvPr/>
        </p:nvSpPr>
        <p:spPr>
          <a:xfrm>
            <a:off x="1749188" y="49063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1" name="Rectangle 420"/>
          <p:cNvSpPr/>
          <p:nvPr/>
        </p:nvSpPr>
        <p:spPr>
          <a:xfrm>
            <a:off x="2206388" y="49063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2" name="Rectangle 421"/>
          <p:cNvSpPr/>
          <p:nvPr/>
        </p:nvSpPr>
        <p:spPr>
          <a:xfrm>
            <a:off x="2663588" y="49063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3" name="Rectangle 422"/>
          <p:cNvSpPr/>
          <p:nvPr/>
        </p:nvSpPr>
        <p:spPr>
          <a:xfrm>
            <a:off x="3120788" y="49063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4" name="Rectangle 423"/>
          <p:cNvSpPr/>
          <p:nvPr/>
        </p:nvSpPr>
        <p:spPr>
          <a:xfrm>
            <a:off x="3577988" y="49063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5" name="Rectangle 424"/>
          <p:cNvSpPr/>
          <p:nvPr/>
        </p:nvSpPr>
        <p:spPr>
          <a:xfrm>
            <a:off x="4035188" y="49063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6" name="Rectangle 425"/>
          <p:cNvSpPr/>
          <p:nvPr/>
        </p:nvSpPr>
        <p:spPr>
          <a:xfrm>
            <a:off x="4492388" y="49063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7" name="Rectangle 426"/>
          <p:cNvSpPr/>
          <p:nvPr/>
        </p:nvSpPr>
        <p:spPr>
          <a:xfrm>
            <a:off x="4949588" y="49063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8" name="Rectangle 427"/>
          <p:cNvSpPr/>
          <p:nvPr/>
        </p:nvSpPr>
        <p:spPr>
          <a:xfrm>
            <a:off x="5406788" y="49063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9" name="Rectangle 428"/>
          <p:cNvSpPr/>
          <p:nvPr/>
        </p:nvSpPr>
        <p:spPr>
          <a:xfrm>
            <a:off x="5863988" y="49063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0" name="Rectangle 429"/>
          <p:cNvSpPr/>
          <p:nvPr/>
        </p:nvSpPr>
        <p:spPr>
          <a:xfrm>
            <a:off x="6321188" y="49063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1" name="Rectangle 430"/>
          <p:cNvSpPr/>
          <p:nvPr/>
        </p:nvSpPr>
        <p:spPr>
          <a:xfrm>
            <a:off x="6778388" y="49063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2" name="Rectangle 431"/>
          <p:cNvSpPr/>
          <p:nvPr/>
        </p:nvSpPr>
        <p:spPr>
          <a:xfrm>
            <a:off x="7235588" y="49063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3" name="Rectangle 432"/>
          <p:cNvSpPr/>
          <p:nvPr/>
        </p:nvSpPr>
        <p:spPr>
          <a:xfrm>
            <a:off x="7692788" y="49063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4" name="Rectangle 433"/>
          <p:cNvSpPr/>
          <p:nvPr/>
        </p:nvSpPr>
        <p:spPr>
          <a:xfrm>
            <a:off x="8149988" y="49063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5" name="Rectangle 434"/>
          <p:cNvSpPr/>
          <p:nvPr/>
        </p:nvSpPr>
        <p:spPr>
          <a:xfrm>
            <a:off x="8607188" y="49063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6" name="Rectangle 435"/>
          <p:cNvSpPr/>
          <p:nvPr/>
        </p:nvSpPr>
        <p:spPr>
          <a:xfrm>
            <a:off x="9064388" y="49063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7" name="Rectangle 436"/>
          <p:cNvSpPr/>
          <p:nvPr/>
        </p:nvSpPr>
        <p:spPr>
          <a:xfrm>
            <a:off x="9521588" y="49063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8" name="Rectangle 437"/>
          <p:cNvSpPr/>
          <p:nvPr/>
        </p:nvSpPr>
        <p:spPr>
          <a:xfrm>
            <a:off x="9978788" y="49063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9" name="Rectangle 438"/>
          <p:cNvSpPr/>
          <p:nvPr/>
        </p:nvSpPr>
        <p:spPr>
          <a:xfrm>
            <a:off x="10435988" y="49063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0" name="Rectangle 439"/>
          <p:cNvSpPr/>
          <p:nvPr/>
        </p:nvSpPr>
        <p:spPr>
          <a:xfrm>
            <a:off x="10893188" y="49063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1" name="Rectangle 440"/>
          <p:cNvSpPr/>
          <p:nvPr/>
        </p:nvSpPr>
        <p:spPr>
          <a:xfrm>
            <a:off x="11350388" y="49063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2" name="Rectangle 441"/>
          <p:cNvSpPr/>
          <p:nvPr/>
        </p:nvSpPr>
        <p:spPr>
          <a:xfrm>
            <a:off x="682388" y="4906370"/>
            <a:ext cx="457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</a:t>
            </a:r>
            <a:endParaRPr lang="vi-VN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3" name="Rectangle 442"/>
          <p:cNvSpPr/>
          <p:nvPr/>
        </p:nvSpPr>
        <p:spPr>
          <a:xfrm>
            <a:off x="1749188" y="49063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4" name="Rectangle 443"/>
          <p:cNvSpPr/>
          <p:nvPr/>
        </p:nvSpPr>
        <p:spPr>
          <a:xfrm>
            <a:off x="2206388" y="49063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5" name="Rectangle 444"/>
          <p:cNvSpPr/>
          <p:nvPr/>
        </p:nvSpPr>
        <p:spPr>
          <a:xfrm>
            <a:off x="2663588" y="49063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6" name="Rectangle 445"/>
          <p:cNvSpPr/>
          <p:nvPr/>
        </p:nvSpPr>
        <p:spPr>
          <a:xfrm>
            <a:off x="3120788" y="49063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7" name="Rectangle 446"/>
          <p:cNvSpPr/>
          <p:nvPr/>
        </p:nvSpPr>
        <p:spPr>
          <a:xfrm>
            <a:off x="3577988" y="49063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8" name="Rectangle 447"/>
          <p:cNvSpPr/>
          <p:nvPr/>
        </p:nvSpPr>
        <p:spPr>
          <a:xfrm>
            <a:off x="4035188" y="49063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9" name="Rectangle 448"/>
          <p:cNvSpPr/>
          <p:nvPr/>
        </p:nvSpPr>
        <p:spPr>
          <a:xfrm>
            <a:off x="4492388" y="49063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50" name="Rectangle 449"/>
          <p:cNvSpPr/>
          <p:nvPr/>
        </p:nvSpPr>
        <p:spPr>
          <a:xfrm>
            <a:off x="4949588" y="49063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51" name="Rectangle 450"/>
          <p:cNvSpPr/>
          <p:nvPr/>
        </p:nvSpPr>
        <p:spPr>
          <a:xfrm>
            <a:off x="5406788" y="49063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52" name="Rectangle 451"/>
          <p:cNvSpPr/>
          <p:nvPr/>
        </p:nvSpPr>
        <p:spPr>
          <a:xfrm>
            <a:off x="5863988" y="49063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53" name="Rectangle 452"/>
          <p:cNvSpPr/>
          <p:nvPr/>
        </p:nvSpPr>
        <p:spPr>
          <a:xfrm>
            <a:off x="6321188" y="49063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54" name="Rectangle 453"/>
          <p:cNvSpPr/>
          <p:nvPr/>
        </p:nvSpPr>
        <p:spPr>
          <a:xfrm>
            <a:off x="6778388" y="49063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55" name="Rectangle 454"/>
          <p:cNvSpPr/>
          <p:nvPr/>
        </p:nvSpPr>
        <p:spPr>
          <a:xfrm>
            <a:off x="7235588" y="49063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56" name="Rectangle 455"/>
          <p:cNvSpPr/>
          <p:nvPr/>
        </p:nvSpPr>
        <p:spPr>
          <a:xfrm>
            <a:off x="7692788" y="49063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57" name="Rectangle 456"/>
          <p:cNvSpPr/>
          <p:nvPr/>
        </p:nvSpPr>
        <p:spPr>
          <a:xfrm>
            <a:off x="8149988" y="49063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58" name="Rectangle 457"/>
          <p:cNvSpPr/>
          <p:nvPr/>
        </p:nvSpPr>
        <p:spPr>
          <a:xfrm>
            <a:off x="8607188" y="49063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59" name="Rectangle 458"/>
          <p:cNvSpPr/>
          <p:nvPr/>
        </p:nvSpPr>
        <p:spPr>
          <a:xfrm>
            <a:off x="9064388" y="49063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0" name="Rectangle 459"/>
          <p:cNvSpPr/>
          <p:nvPr/>
        </p:nvSpPr>
        <p:spPr>
          <a:xfrm>
            <a:off x="9521588" y="49063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1" name="Rectangle 460"/>
          <p:cNvSpPr/>
          <p:nvPr/>
        </p:nvSpPr>
        <p:spPr>
          <a:xfrm>
            <a:off x="9978788" y="49063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2" name="Rectangle 461"/>
          <p:cNvSpPr/>
          <p:nvPr/>
        </p:nvSpPr>
        <p:spPr>
          <a:xfrm>
            <a:off x="10435988" y="49063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3" name="Rectangle 462"/>
          <p:cNvSpPr/>
          <p:nvPr/>
        </p:nvSpPr>
        <p:spPr>
          <a:xfrm>
            <a:off x="10893188" y="49063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4" name="Rectangle 463"/>
          <p:cNvSpPr/>
          <p:nvPr/>
        </p:nvSpPr>
        <p:spPr>
          <a:xfrm>
            <a:off x="11350388" y="49063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5" name="Rectangle 464">
            <a:hlinkClick r:id="rId13" action="ppaction://hlinksldjump"/>
          </p:cNvPr>
          <p:cNvSpPr/>
          <p:nvPr/>
        </p:nvSpPr>
        <p:spPr>
          <a:xfrm>
            <a:off x="682388" y="5363570"/>
            <a:ext cx="457200" cy="457200"/>
          </a:xfrm>
          <a:prstGeom prst="rect">
            <a:avLst/>
          </a:prstGeom>
          <a:solidFill>
            <a:srgbClr val="7030A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</a:t>
            </a:r>
            <a:endParaRPr lang="vi-VN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6" name="Rectangle 465"/>
          <p:cNvSpPr/>
          <p:nvPr/>
        </p:nvSpPr>
        <p:spPr>
          <a:xfrm>
            <a:off x="1749188" y="5363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7" name="Rectangle 466"/>
          <p:cNvSpPr/>
          <p:nvPr/>
        </p:nvSpPr>
        <p:spPr>
          <a:xfrm>
            <a:off x="2206388" y="5363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8" name="Rectangle 467"/>
          <p:cNvSpPr/>
          <p:nvPr/>
        </p:nvSpPr>
        <p:spPr>
          <a:xfrm>
            <a:off x="2663588" y="5363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9" name="Rectangle 468"/>
          <p:cNvSpPr/>
          <p:nvPr/>
        </p:nvSpPr>
        <p:spPr>
          <a:xfrm>
            <a:off x="3120788" y="5363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70" name="Rectangle 469"/>
          <p:cNvSpPr/>
          <p:nvPr/>
        </p:nvSpPr>
        <p:spPr>
          <a:xfrm>
            <a:off x="3577988" y="5363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71" name="Rectangle 470"/>
          <p:cNvSpPr/>
          <p:nvPr/>
        </p:nvSpPr>
        <p:spPr>
          <a:xfrm>
            <a:off x="4035188" y="5363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72" name="Rectangle 471"/>
          <p:cNvSpPr/>
          <p:nvPr/>
        </p:nvSpPr>
        <p:spPr>
          <a:xfrm>
            <a:off x="4492388" y="5363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73" name="Rectangle 472"/>
          <p:cNvSpPr/>
          <p:nvPr/>
        </p:nvSpPr>
        <p:spPr>
          <a:xfrm>
            <a:off x="4949588" y="5363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74" name="Rectangle 473"/>
          <p:cNvSpPr/>
          <p:nvPr/>
        </p:nvSpPr>
        <p:spPr>
          <a:xfrm>
            <a:off x="5406788" y="5363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75" name="Rectangle 474"/>
          <p:cNvSpPr/>
          <p:nvPr/>
        </p:nvSpPr>
        <p:spPr>
          <a:xfrm>
            <a:off x="5863988" y="5363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76" name="Rectangle 475"/>
          <p:cNvSpPr/>
          <p:nvPr/>
        </p:nvSpPr>
        <p:spPr>
          <a:xfrm>
            <a:off x="6321188" y="5363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77" name="Rectangle 476"/>
          <p:cNvSpPr/>
          <p:nvPr/>
        </p:nvSpPr>
        <p:spPr>
          <a:xfrm>
            <a:off x="6778388" y="5363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78" name="Rectangle 477"/>
          <p:cNvSpPr/>
          <p:nvPr/>
        </p:nvSpPr>
        <p:spPr>
          <a:xfrm>
            <a:off x="7235588" y="5363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79" name="Rectangle 478"/>
          <p:cNvSpPr/>
          <p:nvPr/>
        </p:nvSpPr>
        <p:spPr>
          <a:xfrm>
            <a:off x="7692788" y="5363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0" name="Rectangle 479"/>
          <p:cNvSpPr/>
          <p:nvPr/>
        </p:nvSpPr>
        <p:spPr>
          <a:xfrm>
            <a:off x="8149988" y="5363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1" name="Rectangle 480"/>
          <p:cNvSpPr/>
          <p:nvPr/>
        </p:nvSpPr>
        <p:spPr>
          <a:xfrm>
            <a:off x="8607188" y="5363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2" name="Rectangle 481"/>
          <p:cNvSpPr/>
          <p:nvPr/>
        </p:nvSpPr>
        <p:spPr>
          <a:xfrm>
            <a:off x="9064388" y="5363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3" name="Rectangle 482"/>
          <p:cNvSpPr/>
          <p:nvPr/>
        </p:nvSpPr>
        <p:spPr>
          <a:xfrm>
            <a:off x="9521588" y="5363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4" name="Rectangle 483"/>
          <p:cNvSpPr/>
          <p:nvPr/>
        </p:nvSpPr>
        <p:spPr>
          <a:xfrm>
            <a:off x="9978788" y="5363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5" name="Rectangle 484"/>
          <p:cNvSpPr/>
          <p:nvPr/>
        </p:nvSpPr>
        <p:spPr>
          <a:xfrm>
            <a:off x="10435988" y="5363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6" name="Rectangle 485"/>
          <p:cNvSpPr/>
          <p:nvPr/>
        </p:nvSpPr>
        <p:spPr>
          <a:xfrm>
            <a:off x="10893188" y="5363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7" name="Rectangle 486"/>
          <p:cNvSpPr/>
          <p:nvPr/>
        </p:nvSpPr>
        <p:spPr>
          <a:xfrm>
            <a:off x="11350388" y="53635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8" name="Rectangle 487"/>
          <p:cNvSpPr/>
          <p:nvPr/>
        </p:nvSpPr>
        <p:spPr>
          <a:xfrm>
            <a:off x="682388" y="5363570"/>
            <a:ext cx="457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</a:t>
            </a:r>
            <a:endParaRPr lang="vi-VN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9" name="Rectangle 488"/>
          <p:cNvSpPr/>
          <p:nvPr/>
        </p:nvSpPr>
        <p:spPr>
          <a:xfrm>
            <a:off x="1749188" y="5363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90" name="Rectangle 489"/>
          <p:cNvSpPr/>
          <p:nvPr/>
        </p:nvSpPr>
        <p:spPr>
          <a:xfrm>
            <a:off x="2206388" y="5363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91" name="Rectangle 490"/>
          <p:cNvSpPr/>
          <p:nvPr/>
        </p:nvSpPr>
        <p:spPr>
          <a:xfrm>
            <a:off x="2663588" y="5363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92" name="Rectangle 491"/>
          <p:cNvSpPr/>
          <p:nvPr/>
        </p:nvSpPr>
        <p:spPr>
          <a:xfrm>
            <a:off x="3120788" y="5363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93" name="Rectangle 492"/>
          <p:cNvSpPr/>
          <p:nvPr/>
        </p:nvSpPr>
        <p:spPr>
          <a:xfrm>
            <a:off x="3577988" y="5363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94" name="Rectangle 493"/>
          <p:cNvSpPr/>
          <p:nvPr/>
        </p:nvSpPr>
        <p:spPr>
          <a:xfrm>
            <a:off x="4035188" y="5363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95" name="Rectangle 494"/>
          <p:cNvSpPr/>
          <p:nvPr/>
        </p:nvSpPr>
        <p:spPr>
          <a:xfrm>
            <a:off x="4492388" y="5363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96" name="Rectangle 495"/>
          <p:cNvSpPr/>
          <p:nvPr/>
        </p:nvSpPr>
        <p:spPr>
          <a:xfrm>
            <a:off x="4949588" y="5363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97" name="Rectangle 496"/>
          <p:cNvSpPr/>
          <p:nvPr/>
        </p:nvSpPr>
        <p:spPr>
          <a:xfrm>
            <a:off x="5406788" y="5363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98" name="Rectangle 497"/>
          <p:cNvSpPr/>
          <p:nvPr/>
        </p:nvSpPr>
        <p:spPr>
          <a:xfrm>
            <a:off x="5863988" y="5363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99" name="Rectangle 498"/>
          <p:cNvSpPr/>
          <p:nvPr/>
        </p:nvSpPr>
        <p:spPr>
          <a:xfrm>
            <a:off x="6321188" y="5363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0" name="Rectangle 499"/>
          <p:cNvSpPr/>
          <p:nvPr/>
        </p:nvSpPr>
        <p:spPr>
          <a:xfrm>
            <a:off x="6778388" y="5363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1" name="Rectangle 500"/>
          <p:cNvSpPr/>
          <p:nvPr/>
        </p:nvSpPr>
        <p:spPr>
          <a:xfrm>
            <a:off x="7235588" y="5363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2" name="Rectangle 501"/>
          <p:cNvSpPr/>
          <p:nvPr/>
        </p:nvSpPr>
        <p:spPr>
          <a:xfrm>
            <a:off x="7692788" y="5363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3" name="Rectangle 502"/>
          <p:cNvSpPr/>
          <p:nvPr/>
        </p:nvSpPr>
        <p:spPr>
          <a:xfrm>
            <a:off x="8149988" y="5363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4" name="Rectangle 503"/>
          <p:cNvSpPr/>
          <p:nvPr/>
        </p:nvSpPr>
        <p:spPr>
          <a:xfrm>
            <a:off x="8607188" y="5363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5" name="Rectangle 504"/>
          <p:cNvSpPr/>
          <p:nvPr/>
        </p:nvSpPr>
        <p:spPr>
          <a:xfrm>
            <a:off x="9064388" y="5363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6" name="Rectangle 505"/>
          <p:cNvSpPr/>
          <p:nvPr/>
        </p:nvSpPr>
        <p:spPr>
          <a:xfrm>
            <a:off x="9521588" y="5363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7" name="Rectangle 506"/>
          <p:cNvSpPr/>
          <p:nvPr/>
        </p:nvSpPr>
        <p:spPr>
          <a:xfrm>
            <a:off x="9978788" y="5363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8" name="Rectangle 507"/>
          <p:cNvSpPr/>
          <p:nvPr/>
        </p:nvSpPr>
        <p:spPr>
          <a:xfrm>
            <a:off x="10435988" y="5363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9" name="Rectangle 508"/>
          <p:cNvSpPr/>
          <p:nvPr/>
        </p:nvSpPr>
        <p:spPr>
          <a:xfrm>
            <a:off x="10893188" y="5363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0" name="Rectangle 509"/>
          <p:cNvSpPr/>
          <p:nvPr/>
        </p:nvSpPr>
        <p:spPr>
          <a:xfrm>
            <a:off x="11350388" y="53635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1" name="Rectangle 510">
            <a:hlinkClick r:id="rId14" action="ppaction://hlinksldjump"/>
          </p:cNvPr>
          <p:cNvSpPr/>
          <p:nvPr/>
        </p:nvSpPr>
        <p:spPr>
          <a:xfrm>
            <a:off x="682388" y="5820770"/>
            <a:ext cx="457200" cy="457200"/>
          </a:xfrm>
          <a:prstGeom prst="rect">
            <a:avLst/>
          </a:prstGeom>
          <a:solidFill>
            <a:srgbClr val="7030A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12</a:t>
            </a:r>
            <a:endParaRPr lang="vi-VN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2" name="Rectangle 511"/>
          <p:cNvSpPr/>
          <p:nvPr/>
        </p:nvSpPr>
        <p:spPr>
          <a:xfrm>
            <a:off x="1749188" y="5820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3" name="Rectangle 512"/>
          <p:cNvSpPr/>
          <p:nvPr/>
        </p:nvSpPr>
        <p:spPr>
          <a:xfrm>
            <a:off x="2206388" y="5820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4" name="Rectangle 513"/>
          <p:cNvSpPr/>
          <p:nvPr/>
        </p:nvSpPr>
        <p:spPr>
          <a:xfrm>
            <a:off x="2663588" y="5820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5" name="Rectangle 514"/>
          <p:cNvSpPr/>
          <p:nvPr/>
        </p:nvSpPr>
        <p:spPr>
          <a:xfrm>
            <a:off x="3120788" y="5820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6" name="Rectangle 515"/>
          <p:cNvSpPr/>
          <p:nvPr/>
        </p:nvSpPr>
        <p:spPr>
          <a:xfrm>
            <a:off x="3577988" y="5820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7" name="Rectangle 516"/>
          <p:cNvSpPr/>
          <p:nvPr/>
        </p:nvSpPr>
        <p:spPr>
          <a:xfrm>
            <a:off x="4035188" y="5820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8" name="Rectangle 517"/>
          <p:cNvSpPr/>
          <p:nvPr/>
        </p:nvSpPr>
        <p:spPr>
          <a:xfrm>
            <a:off x="4492388" y="5820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9" name="Rectangle 518"/>
          <p:cNvSpPr/>
          <p:nvPr/>
        </p:nvSpPr>
        <p:spPr>
          <a:xfrm>
            <a:off x="4949588" y="5820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20" name="Rectangle 519"/>
          <p:cNvSpPr/>
          <p:nvPr/>
        </p:nvSpPr>
        <p:spPr>
          <a:xfrm>
            <a:off x="5406788" y="5820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21" name="Rectangle 520"/>
          <p:cNvSpPr/>
          <p:nvPr/>
        </p:nvSpPr>
        <p:spPr>
          <a:xfrm>
            <a:off x="5863988" y="5820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22" name="Rectangle 521"/>
          <p:cNvSpPr/>
          <p:nvPr/>
        </p:nvSpPr>
        <p:spPr>
          <a:xfrm>
            <a:off x="6321188" y="5820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23" name="Rectangle 522"/>
          <p:cNvSpPr/>
          <p:nvPr/>
        </p:nvSpPr>
        <p:spPr>
          <a:xfrm>
            <a:off x="6778388" y="5820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24" name="Rectangle 523"/>
          <p:cNvSpPr/>
          <p:nvPr/>
        </p:nvSpPr>
        <p:spPr>
          <a:xfrm>
            <a:off x="7235588" y="5820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25" name="Rectangle 524"/>
          <p:cNvSpPr/>
          <p:nvPr/>
        </p:nvSpPr>
        <p:spPr>
          <a:xfrm>
            <a:off x="7692788" y="5820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26" name="Rectangle 525"/>
          <p:cNvSpPr/>
          <p:nvPr/>
        </p:nvSpPr>
        <p:spPr>
          <a:xfrm>
            <a:off x="8149988" y="5820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27" name="Rectangle 526"/>
          <p:cNvSpPr/>
          <p:nvPr/>
        </p:nvSpPr>
        <p:spPr>
          <a:xfrm>
            <a:off x="8607188" y="5820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28" name="Rectangle 527"/>
          <p:cNvSpPr/>
          <p:nvPr/>
        </p:nvSpPr>
        <p:spPr>
          <a:xfrm>
            <a:off x="9064388" y="5820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29" name="Rectangle 528"/>
          <p:cNvSpPr/>
          <p:nvPr/>
        </p:nvSpPr>
        <p:spPr>
          <a:xfrm>
            <a:off x="9521588" y="5820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30" name="Rectangle 529"/>
          <p:cNvSpPr/>
          <p:nvPr/>
        </p:nvSpPr>
        <p:spPr>
          <a:xfrm>
            <a:off x="9978788" y="5820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31" name="Rectangle 530"/>
          <p:cNvSpPr/>
          <p:nvPr/>
        </p:nvSpPr>
        <p:spPr>
          <a:xfrm>
            <a:off x="10435988" y="5820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32" name="Rectangle 531"/>
          <p:cNvSpPr/>
          <p:nvPr/>
        </p:nvSpPr>
        <p:spPr>
          <a:xfrm>
            <a:off x="10893188" y="5820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33" name="Rectangle 532"/>
          <p:cNvSpPr/>
          <p:nvPr/>
        </p:nvSpPr>
        <p:spPr>
          <a:xfrm>
            <a:off x="11350388" y="5820770"/>
            <a:ext cx="457200" cy="4572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34" name="Rectangle 533"/>
          <p:cNvSpPr/>
          <p:nvPr/>
        </p:nvSpPr>
        <p:spPr>
          <a:xfrm>
            <a:off x="682388" y="5820770"/>
            <a:ext cx="457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12</a:t>
            </a:r>
            <a:endParaRPr lang="vi-VN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35" name="Rectangle 534"/>
          <p:cNvSpPr/>
          <p:nvPr/>
        </p:nvSpPr>
        <p:spPr>
          <a:xfrm>
            <a:off x="1749188" y="5820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36" name="Rectangle 535"/>
          <p:cNvSpPr/>
          <p:nvPr/>
        </p:nvSpPr>
        <p:spPr>
          <a:xfrm>
            <a:off x="2206388" y="5820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37" name="Rectangle 536"/>
          <p:cNvSpPr/>
          <p:nvPr/>
        </p:nvSpPr>
        <p:spPr>
          <a:xfrm>
            <a:off x="2663588" y="5820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38" name="Rectangle 537"/>
          <p:cNvSpPr/>
          <p:nvPr/>
        </p:nvSpPr>
        <p:spPr>
          <a:xfrm>
            <a:off x="3120788" y="5820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39" name="Rectangle 538"/>
          <p:cNvSpPr/>
          <p:nvPr/>
        </p:nvSpPr>
        <p:spPr>
          <a:xfrm>
            <a:off x="3577988" y="5820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40" name="Rectangle 539"/>
          <p:cNvSpPr/>
          <p:nvPr/>
        </p:nvSpPr>
        <p:spPr>
          <a:xfrm>
            <a:off x="4035188" y="5820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41" name="Rectangle 540"/>
          <p:cNvSpPr/>
          <p:nvPr/>
        </p:nvSpPr>
        <p:spPr>
          <a:xfrm>
            <a:off x="4492388" y="5820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42" name="Rectangle 541"/>
          <p:cNvSpPr/>
          <p:nvPr/>
        </p:nvSpPr>
        <p:spPr>
          <a:xfrm>
            <a:off x="4949588" y="5820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43" name="Rectangle 542"/>
          <p:cNvSpPr/>
          <p:nvPr/>
        </p:nvSpPr>
        <p:spPr>
          <a:xfrm>
            <a:off x="5406788" y="5820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44" name="Rectangle 543"/>
          <p:cNvSpPr/>
          <p:nvPr/>
        </p:nvSpPr>
        <p:spPr>
          <a:xfrm>
            <a:off x="5863988" y="5820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45" name="Rectangle 544"/>
          <p:cNvSpPr/>
          <p:nvPr/>
        </p:nvSpPr>
        <p:spPr>
          <a:xfrm>
            <a:off x="6321188" y="5820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46" name="Rectangle 545"/>
          <p:cNvSpPr/>
          <p:nvPr/>
        </p:nvSpPr>
        <p:spPr>
          <a:xfrm>
            <a:off x="6778388" y="5820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47" name="Rectangle 546"/>
          <p:cNvSpPr/>
          <p:nvPr/>
        </p:nvSpPr>
        <p:spPr>
          <a:xfrm>
            <a:off x="7235588" y="5820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48" name="Rectangle 547"/>
          <p:cNvSpPr/>
          <p:nvPr/>
        </p:nvSpPr>
        <p:spPr>
          <a:xfrm>
            <a:off x="7692788" y="5820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49" name="Rectangle 548"/>
          <p:cNvSpPr/>
          <p:nvPr/>
        </p:nvSpPr>
        <p:spPr>
          <a:xfrm>
            <a:off x="8149988" y="5820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0" name="Rectangle 549"/>
          <p:cNvSpPr/>
          <p:nvPr/>
        </p:nvSpPr>
        <p:spPr>
          <a:xfrm>
            <a:off x="8607188" y="5820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1" name="Rectangle 550"/>
          <p:cNvSpPr/>
          <p:nvPr/>
        </p:nvSpPr>
        <p:spPr>
          <a:xfrm>
            <a:off x="9064388" y="5820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2" name="Rectangle 551"/>
          <p:cNvSpPr/>
          <p:nvPr/>
        </p:nvSpPr>
        <p:spPr>
          <a:xfrm>
            <a:off x="9521588" y="5820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3" name="Rectangle 552"/>
          <p:cNvSpPr/>
          <p:nvPr/>
        </p:nvSpPr>
        <p:spPr>
          <a:xfrm>
            <a:off x="9978788" y="5820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4" name="Rectangle 553"/>
          <p:cNvSpPr/>
          <p:nvPr/>
        </p:nvSpPr>
        <p:spPr>
          <a:xfrm>
            <a:off x="10435988" y="5820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5" name="Rectangle 554"/>
          <p:cNvSpPr/>
          <p:nvPr/>
        </p:nvSpPr>
        <p:spPr>
          <a:xfrm>
            <a:off x="10893188" y="5820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6" name="Rectangle 555"/>
          <p:cNvSpPr/>
          <p:nvPr/>
        </p:nvSpPr>
        <p:spPr>
          <a:xfrm>
            <a:off x="11350388" y="5820770"/>
            <a:ext cx="457200" cy="4572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8" name="Rectangle 557"/>
          <p:cNvSpPr/>
          <p:nvPr/>
        </p:nvSpPr>
        <p:spPr>
          <a:xfrm>
            <a:off x="3072576" y="65656"/>
            <a:ext cx="604684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TRÒ CHƠI GIẢI Ô CHỮ</a:t>
            </a:r>
            <a:endParaRPr lang="vi-VN" sz="4000" b="1" dirty="0">
              <a:ln>
                <a:solidFill>
                  <a:srgbClr val="FF0000"/>
                </a:solidFill>
              </a:ln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9" name="Pentagon 558">
            <a:hlinkClick r:id="rId15" action="ppaction://hlinksldjump"/>
          </p:cNvPr>
          <p:cNvSpPr/>
          <p:nvPr/>
        </p:nvSpPr>
        <p:spPr>
          <a:xfrm>
            <a:off x="11511886" y="6400800"/>
            <a:ext cx="591403" cy="334370"/>
          </a:xfrm>
          <a:prstGeom prst="homePlate">
            <a:avLst/>
          </a:prstGeom>
          <a:solidFill>
            <a:srgbClr val="7030A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72467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2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24" dur="2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2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2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58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" fill="hold">
                      <p:stCondLst>
                        <p:cond delay="0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25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167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8" fill="hold">
                      <p:stCondLst>
                        <p:cond delay="0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1" dur="25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172" dur="25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3" dur="25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25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25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25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25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25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25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25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25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25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25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25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25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25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25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25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25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" dur="25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25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25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3" dur="25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6" dur="25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9" dur="25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25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5" dur="25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8" dur="25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1" dur="25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4" dur="25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25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0" dur="25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3" dur="25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6" dur="25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9" dur="25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2" dur="25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5" dur="25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8" dur="25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1" dur="25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4" dur="25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7" dur="25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0" dur="25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3" dur="25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6" dur="25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9" dur="25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2" dur="25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5" dur="25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  <p:seq concurrent="1" nextAc="seek">
              <p:cTn id="306" restart="whenNotActive" fill="hold" evtFilter="cancelBubble" nodeType="interactiveSeq">
                <p:stCondLst>
                  <p:cond evt="onClick" delay="0">
                    <p:tgtEl>
                      <p:spTgt spid="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7" fill="hold">
                      <p:stCondLst>
                        <p:cond delay="0"/>
                      </p:stCondLst>
                      <p:childTnLst>
                        <p:par>
                          <p:cTn id="308" fill="hold">
                            <p:stCondLst>
                              <p:cond delay="0"/>
                            </p:stCondLst>
                            <p:childTnLst>
                              <p:par>
                                <p:cTn id="3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1" dur="25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3" dur="25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"/>
                  </p:tgtEl>
                </p:cond>
              </p:nextCondLst>
            </p:seq>
            <p:seq concurrent="1" nextAc="seek">
              <p:cTn id="315" restart="whenNotActive" fill="hold" evtFilter="cancelBubble" nodeType="interactiveSeq">
                <p:stCondLst>
                  <p:cond evt="onClick" delay="0">
                    <p:tgtEl>
                      <p:spTgt spid="1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6" fill="hold">
                      <p:stCondLst>
                        <p:cond delay="0"/>
                      </p:stCondLst>
                      <p:childTnLst>
                        <p:par>
                          <p:cTn id="317" fill="hold">
                            <p:stCondLst>
                              <p:cond delay="0"/>
                            </p:stCondLst>
                            <p:childTnLst>
                              <p:par>
                                <p:cTn id="31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9" dur="25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320" dur="25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1" dur="25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4" dur="25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7" dur="25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0" dur="25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3" dur="25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6" dur="25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9" dur="25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2" dur="25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5" dur="25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8" dur="25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1" dur="25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4" dur="25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7" dur="25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0" dur="25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3" dur="25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6" dur="25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9" dur="25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2" dur="25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5" dur="25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8" dur="25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1" dur="25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4" dur="25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7" dur="25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0" dur="25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3" dur="25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6" dur="25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9" dur="25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2" dur="25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5" dur="25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8" dur="25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1" dur="25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4" dur="25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7" dur="25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0" dur="25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3" dur="25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6" dur="25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9" dur="25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2" dur="25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5" dur="25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8" dur="25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1" dur="25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4" dur="25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7" dur="25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0" dur="25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3" dur="25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0"/>
                  </p:tgtEl>
                </p:cond>
              </p:nextCondLst>
            </p:seq>
            <p:seq concurrent="1" nextAc="seek">
              <p:cTn id="454" restart="whenNotActive" fill="hold" evtFilter="cancelBubble" nodeType="interactiveSeq">
                <p:stCondLst>
                  <p:cond evt="onClick" delay="0">
                    <p:tgtEl>
                      <p:spTgt spid="1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5" fill="hold">
                      <p:stCondLst>
                        <p:cond delay="0"/>
                      </p:stCondLst>
                      <p:childTnLst>
                        <p:par>
                          <p:cTn id="456" fill="hold">
                            <p:stCondLst>
                              <p:cond delay="0"/>
                            </p:stCondLst>
                            <p:childTnLst>
                              <p:par>
                                <p:cTn id="4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9" dur="25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1" dur="25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"/>
                  </p:tgtEl>
                </p:cond>
              </p:nextCondLst>
            </p:seq>
            <p:seq concurrent="1" nextAc="seek">
              <p:cTn id="463" restart="whenNotActive" fill="hold" evtFilter="cancelBubble" nodeType="interactiveSeq">
                <p:stCondLst>
                  <p:cond evt="onClick" delay="0">
                    <p:tgtEl>
                      <p:spTgt spid="1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4" fill="hold">
                      <p:stCondLst>
                        <p:cond delay="0"/>
                      </p:stCondLst>
                      <p:childTnLst>
                        <p:par>
                          <p:cTn id="465" fill="hold">
                            <p:stCondLst>
                              <p:cond delay="0"/>
                            </p:stCondLst>
                            <p:childTnLst>
                              <p:par>
                                <p:cTn id="46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67" dur="25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468" dur="25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9" dur="25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2" dur="25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5" dur="25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8" dur="25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1" dur="25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4" dur="25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7" dur="25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0" dur="25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3" dur="25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6" dur="25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9" dur="25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2" dur="25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5" dur="25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8" dur="25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1" dur="25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4" dur="25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7" dur="25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0" dur="25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3" dur="25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6" dur="25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9" dur="25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2" dur="25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5" dur="25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8" dur="25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1" dur="25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4" dur="25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7" dur="25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0" dur="25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3" dur="25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6" dur="25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9" dur="25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2" dur="25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5" dur="25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8" dur="25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1" dur="25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4" dur="25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7" dur="25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0" dur="25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3" dur="25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6" dur="25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9" dur="25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2" dur="25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5" dur="25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8" dur="25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1" dur="25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6"/>
                  </p:tgtEl>
                </p:cond>
              </p:nextCondLst>
            </p:seq>
            <p:seq concurrent="1" nextAc="seek">
              <p:cTn id="602" restart="whenNotActive" fill="hold" evtFilter="cancelBubble" nodeType="interactiveSeq">
                <p:stCondLst>
                  <p:cond evt="onClick" delay="0">
                    <p:tgtEl>
                      <p:spTgt spid="1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3" fill="hold">
                      <p:stCondLst>
                        <p:cond delay="0"/>
                      </p:stCondLst>
                      <p:childTnLst>
                        <p:par>
                          <p:cTn id="604" fill="hold">
                            <p:stCondLst>
                              <p:cond delay="0"/>
                            </p:stCondLst>
                            <p:childTnLst>
                              <p:par>
                                <p:cTn id="6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7" dur="25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9" dur="25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9"/>
                  </p:tgtEl>
                </p:cond>
              </p:nextCondLst>
            </p:seq>
            <p:seq concurrent="1" nextAc="seek">
              <p:cTn id="611" restart="whenNotActive" fill="hold" evtFilter="cancelBubble" nodeType="interactiveSeq">
                <p:stCondLst>
                  <p:cond evt="onClick" delay="0">
                    <p:tgtEl>
                      <p:spTgt spid="2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2" fill="hold">
                      <p:stCondLst>
                        <p:cond delay="0"/>
                      </p:stCondLst>
                      <p:childTnLst>
                        <p:par>
                          <p:cTn id="613" fill="hold">
                            <p:stCondLst>
                              <p:cond delay="0"/>
                            </p:stCondLst>
                            <p:childTnLst>
                              <p:par>
                                <p:cTn id="61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5" dur="25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616" dur="25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7" dur="25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0" dur="25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3" dur="25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6" dur="25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9" dur="25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2" dur="25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5" dur="25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8" dur="25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1" dur="25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4" dur="25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7" dur="25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0" dur="25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3" dur="25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6" dur="25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9" dur="25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2" dur="25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5" dur="25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8" dur="25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1" dur="25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4" dur="25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7" dur="25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0" dur="25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3" dur="25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6" dur="25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9" dur="25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2" dur="25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5" dur="25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8" dur="25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1" dur="25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4" dur="25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7" dur="25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0" dur="25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3" dur="25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6" dur="25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9" dur="25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2" dur="25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5" dur="25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8" dur="25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1" dur="25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4" dur="25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7" dur="25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0" dur="25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3" dur="25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6" dur="25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9" dur="25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2"/>
                  </p:tgtEl>
                </p:cond>
              </p:nextCondLst>
            </p:seq>
            <p:seq concurrent="1" nextAc="seek">
              <p:cTn id="750" restart="whenNotActive" fill="hold" evtFilter="cancelBubble" nodeType="interactiveSeq">
                <p:stCondLst>
                  <p:cond evt="onClick" delay="0">
                    <p:tgtEl>
                      <p:spTgt spid="2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1" fill="hold">
                      <p:stCondLst>
                        <p:cond delay="0"/>
                      </p:stCondLst>
                      <p:childTnLst>
                        <p:par>
                          <p:cTn id="752" fill="hold">
                            <p:stCondLst>
                              <p:cond delay="0"/>
                            </p:stCondLst>
                            <p:childTnLst>
                              <p:par>
                                <p:cTn id="7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5" dur="25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7" dur="25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5"/>
                  </p:tgtEl>
                </p:cond>
              </p:nextCondLst>
            </p:seq>
            <p:seq concurrent="1" nextAc="seek">
              <p:cTn id="759" restart="whenNotActive" fill="hold" evtFilter="cancelBubble" nodeType="interactiveSeq">
                <p:stCondLst>
                  <p:cond evt="onClick" delay="0">
                    <p:tgtEl>
                      <p:spTgt spid="2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0" fill="hold">
                      <p:stCondLst>
                        <p:cond delay="0"/>
                      </p:stCondLst>
                      <p:childTnLst>
                        <p:par>
                          <p:cTn id="761" fill="hold">
                            <p:stCondLst>
                              <p:cond delay="0"/>
                            </p:stCondLst>
                            <p:childTnLst>
                              <p:par>
                                <p:cTn id="76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63" dur="250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764" dur="250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5" dur="250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8" dur="25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1" dur="25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4" dur="25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7" dur="25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0" dur="25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3" dur="25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6" dur="25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9" dur="25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2" dur="25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5" dur="25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8" dur="25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1" dur="25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4" dur="25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7" dur="25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0" dur="25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3" dur="25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6" dur="25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9" dur="25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2" dur="25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5" dur="25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8" dur="25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1" dur="25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4" dur="25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7" dur="25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0" dur="25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3" dur="25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6" dur="25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9" dur="25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2" dur="25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5" dur="25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8" dur="25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1" dur="25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4" dur="25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7" dur="25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0" dur="25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3" dur="25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6" dur="25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9" dur="25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2" dur="25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5" dur="25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8" dur="25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1" dur="25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4" dur="25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7" dur="25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8"/>
                  </p:tgtEl>
                </p:cond>
              </p:nextCondLst>
            </p:seq>
            <p:seq concurrent="1" nextAc="seek">
              <p:cTn id="898" restart="whenNotActive" fill="hold" evtFilter="cancelBubble" nodeType="interactiveSeq">
                <p:stCondLst>
                  <p:cond evt="onClick" delay="0">
                    <p:tgtEl>
                      <p:spTgt spid="2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9" fill="hold">
                      <p:stCondLst>
                        <p:cond delay="0"/>
                      </p:stCondLst>
                      <p:childTnLst>
                        <p:par>
                          <p:cTn id="900" fill="hold">
                            <p:stCondLst>
                              <p:cond delay="0"/>
                            </p:stCondLst>
                            <p:childTnLst>
                              <p:par>
                                <p:cTn id="9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3" dur="25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5" dur="25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1"/>
                  </p:tgtEl>
                </p:cond>
              </p:nextCondLst>
            </p:seq>
            <p:seq concurrent="1" nextAc="seek">
              <p:cTn id="907" restart="whenNotActive" fill="hold" evtFilter="cancelBubble" nodeType="interactiveSeq">
                <p:stCondLst>
                  <p:cond evt="onClick" delay="0">
                    <p:tgtEl>
                      <p:spTgt spid="3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8" fill="hold">
                      <p:stCondLst>
                        <p:cond delay="0"/>
                      </p:stCondLst>
                      <p:childTnLst>
                        <p:par>
                          <p:cTn id="909" fill="hold">
                            <p:stCondLst>
                              <p:cond delay="0"/>
                            </p:stCondLst>
                            <p:childTnLst>
                              <p:par>
                                <p:cTn id="91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11" dur="250" fill="hold"/>
                                        <p:tgtEl>
                                          <p:spTgt spid="3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912" dur="250" fill="hold"/>
                                        <p:tgtEl>
                                          <p:spTgt spid="3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13" dur="250" fill="hold"/>
                                        <p:tgtEl>
                                          <p:spTgt spid="30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6" dur="250"/>
                                        <p:tgtEl>
                                          <p:spTgt spid="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9" dur="250"/>
                                        <p:tgtEl>
                                          <p:spTgt spid="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2" dur="25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5" dur="25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8" dur="25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1" dur="25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4" dur="250"/>
                                        <p:tgtEl>
                                          <p:spTgt spid="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7" dur="250"/>
                                        <p:tgtEl>
                                          <p:spTgt spid="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0" dur="250"/>
                                        <p:tgtEl>
                                          <p:spTgt spid="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3" dur="250"/>
                                        <p:tgtEl>
                                          <p:spTgt spid="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6" dur="250"/>
                                        <p:tgtEl>
                                          <p:spTgt spid="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9" dur="250"/>
                                        <p:tgtEl>
                                          <p:spTgt spid="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2" dur="25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5" dur="25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8" dur="250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1" dur="250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4" dur="25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7" dur="25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0" dur="25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3" dur="25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6" dur="250"/>
                                        <p:tgtEl>
                                          <p:spTgt spid="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9" dur="250"/>
                                        <p:tgtEl>
                                          <p:spTgt spid="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2" dur="25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5" dur="25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8" dur="25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1" dur="25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4" dur="25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7" dur="25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0" dur="25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3" dur="25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6" dur="250"/>
                                        <p:tgtEl>
                                          <p:spTgt spid="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9" dur="250"/>
                                        <p:tgtEl>
                                          <p:spTgt spid="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2" dur="250"/>
                                        <p:tgtEl>
                                          <p:spTgt spid="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5" dur="250"/>
                                        <p:tgtEl>
                                          <p:spTgt spid="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8" dur="250"/>
                                        <p:tgtEl>
                                          <p:spTgt spid="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1" dur="250"/>
                                        <p:tgtEl>
                                          <p:spTgt spid="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4" dur="250"/>
                                        <p:tgtEl>
                                          <p:spTgt spid="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7" dur="250"/>
                                        <p:tgtEl>
                                          <p:spTgt spid="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0" dur="250"/>
                                        <p:tgtEl>
                                          <p:spTgt spid="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3" dur="250"/>
                                        <p:tgtEl>
                                          <p:spTgt spid="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6" dur="250"/>
                                        <p:tgtEl>
                                          <p:spTgt spid="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9" dur="250"/>
                                        <p:tgtEl>
                                          <p:spTgt spid="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2" dur="250"/>
                                        <p:tgtEl>
                                          <p:spTgt spid="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5" dur="250"/>
                                        <p:tgtEl>
                                          <p:spTgt spid="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4"/>
                  </p:tgtEl>
                </p:cond>
              </p:nextCondLst>
            </p:seq>
            <p:seq concurrent="1" nextAc="seek">
              <p:cTn id="1046" restart="whenNotActive" fill="hold" evtFilter="cancelBubble" nodeType="interactiveSeq">
                <p:stCondLst>
                  <p:cond evt="onClick" delay="0">
                    <p:tgtEl>
                      <p:spTgt spid="3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7" fill="hold">
                      <p:stCondLst>
                        <p:cond delay="0"/>
                      </p:stCondLst>
                      <p:childTnLst>
                        <p:par>
                          <p:cTn id="1048" fill="hold">
                            <p:stCondLst>
                              <p:cond delay="0"/>
                            </p:stCondLst>
                            <p:childTnLst>
                              <p:par>
                                <p:cTn id="10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1" dur="250"/>
                                        <p:tgtEl>
                                          <p:spTgt spid="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3" dur="250"/>
                                        <p:tgtEl>
                                          <p:spTgt spid="3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7"/>
                  </p:tgtEl>
                </p:cond>
              </p:nextCondLst>
            </p:seq>
            <p:seq concurrent="1" nextAc="seek">
              <p:cTn id="1055" restart="whenNotActive" fill="hold" evtFilter="cancelBubble" nodeType="interactiveSeq">
                <p:stCondLst>
                  <p:cond evt="onClick" delay="0">
                    <p:tgtEl>
                      <p:spTgt spid="3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6" fill="hold">
                      <p:stCondLst>
                        <p:cond delay="0"/>
                      </p:stCondLst>
                      <p:childTnLst>
                        <p:par>
                          <p:cTn id="1057" fill="hold">
                            <p:stCondLst>
                              <p:cond delay="0"/>
                            </p:stCondLst>
                            <p:childTnLst>
                              <p:par>
                                <p:cTn id="105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59" dur="250" fill="hold"/>
                                        <p:tgtEl>
                                          <p:spTgt spid="3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1060" dur="250" fill="hold"/>
                                        <p:tgtEl>
                                          <p:spTgt spid="3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61" dur="250" fill="hold"/>
                                        <p:tgtEl>
                                          <p:spTgt spid="3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4" dur="250"/>
                                        <p:tgtEl>
                                          <p:spTgt spid="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7" dur="250"/>
                                        <p:tgtEl>
                                          <p:spTgt spid="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0" dur="250"/>
                                        <p:tgtEl>
                                          <p:spTgt spid="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3" dur="250"/>
                                        <p:tgtEl>
                                          <p:spTgt spid="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6" dur="250"/>
                                        <p:tgtEl>
                                          <p:spTgt spid="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9" dur="250"/>
                                        <p:tgtEl>
                                          <p:spTgt spid="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2" dur="250"/>
                                        <p:tgtEl>
                                          <p:spTgt spid="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5" dur="250"/>
                                        <p:tgtEl>
                                          <p:spTgt spid="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8" dur="250"/>
                                        <p:tgtEl>
                                          <p:spTgt spid="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1" dur="250"/>
                                        <p:tgtEl>
                                          <p:spTgt spid="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4" dur="250"/>
                                        <p:tgtEl>
                                          <p:spTgt spid="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7" dur="250"/>
                                        <p:tgtEl>
                                          <p:spTgt spid="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0" dur="250"/>
                                        <p:tgtEl>
                                          <p:spTgt spid="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3" dur="250"/>
                                        <p:tgtEl>
                                          <p:spTgt spid="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6" dur="250"/>
                                        <p:tgtEl>
                                          <p:spTgt spid="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9" dur="250"/>
                                        <p:tgtEl>
                                          <p:spTgt spid="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2" dur="250"/>
                                        <p:tgtEl>
                                          <p:spTgt spid="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5" dur="250"/>
                                        <p:tgtEl>
                                          <p:spTgt spid="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8" dur="250"/>
                                        <p:tgtEl>
                                          <p:spTgt spid="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1" dur="250"/>
                                        <p:tgtEl>
                                          <p:spTgt spid="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4" dur="250"/>
                                        <p:tgtEl>
                                          <p:spTgt spid="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7" dur="250"/>
                                        <p:tgtEl>
                                          <p:spTgt spid="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0" dur="250"/>
                                        <p:tgtEl>
                                          <p:spTgt spid="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3" dur="250"/>
                                        <p:tgtEl>
                                          <p:spTgt spid="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6" dur="250"/>
                                        <p:tgtEl>
                                          <p:spTgt spid="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9" dur="250"/>
                                        <p:tgtEl>
                                          <p:spTgt spid="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2" dur="250"/>
                                        <p:tgtEl>
                                          <p:spTgt spid="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5" dur="250"/>
                                        <p:tgtEl>
                                          <p:spTgt spid="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8" dur="250"/>
                                        <p:tgtEl>
                                          <p:spTgt spid="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1" dur="250"/>
                                        <p:tgtEl>
                                          <p:spTgt spid="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4" dur="250"/>
                                        <p:tgtEl>
                                          <p:spTgt spid="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7" dur="250"/>
                                        <p:tgtEl>
                                          <p:spTgt spid="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0" dur="250"/>
                                        <p:tgtEl>
                                          <p:spTgt spid="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3" dur="250"/>
                                        <p:tgtEl>
                                          <p:spTgt spid="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6" dur="250"/>
                                        <p:tgtEl>
                                          <p:spTgt spid="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9" dur="250"/>
                                        <p:tgtEl>
                                          <p:spTgt spid="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2" dur="250"/>
                                        <p:tgtEl>
                                          <p:spTgt spid="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5" dur="250"/>
                                        <p:tgtEl>
                                          <p:spTgt spid="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8" dur="250"/>
                                        <p:tgtEl>
                                          <p:spTgt spid="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1" dur="250"/>
                                        <p:tgtEl>
                                          <p:spTgt spid="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4" dur="250"/>
                                        <p:tgtEl>
                                          <p:spTgt spid="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7" dur="250"/>
                                        <p:tgtEl>
                                          <p:spTgt spid="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0" dur="250"/>
                                        <p:tgtEl>
                                          <p:spTgt spid="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3" dur="250"/>
                                        <p:tgtEl>
                                          <p:spTgt spid="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0"/>
                  </p:tgtEl>
                </p:cond>
              </p:nextCondLst>
            </p:seq>
            <p:seq concurrent="1" nextAc="seek">
              <p:cTn id="1194" restart="whenNotActive" fill="hold" evtFilter="cancelBubble" nodeType="interactiveSeq">
                <p:stCondLst>
                  <p:cond evt="onClick" delay="0">
                    <p:tgtEl>
                      <p:spTgt spid="3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95" fill="hold">
                      <p:stCondLst>
                        <p:cond delay="0"/>
                      </p:stCondLst>
                      <p:childTnLst>
                        <p:par>
                          <p:cTn id="1196" fill="hold">
                            <p:stCondLst>
                              <p:cond delay="0"/>
                            </p:stCondLst>
                            <p:childTnLst>
                              <p:par>
                                <p:cTn id="11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9" dur="250"/>
                                        <p:tgtEl>
                                          <p:spTgt spid="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1" dur="250"/>
                                        <p:tgtEl>
                                          <p:spTgt spid="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3"/>
                  </p:tgtEl>
                </p:cond>
              </p:nextCondLst>
            </p:seq>
            <p:seq concurrent="1" nextAc="seek">
              <p:cTn id="1203" restart="whenNotActive" fill="hold" evtFilter="cancelBubble" nodeType="interactiveSeq">
                <p:stCondLst>
                  <p:cond evt="onClick" delay="0">
                    <p:tgtEl>
                      <p:spTgt spid="3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04" fill="hold">
                      <p:stCondLst>
                        <p:cond delay="0"/>
                      </p:stCondLst>
                      <p:childTnLst>
                        <p:par>
                          <p:cTn id="1205" fill="hold">
                            <p:stCondLst>
                              <p:cond delay="0"/>
                            </p:stCondLst>
                            <p:childTnLst>
                              <p:par>
                                <p:cTn id="120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07" dur="250" fill="hold"/>
                                        <p:tgtEl>
                                          <p:spTgt spid="3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1208" dur="250" fill="hold"/>
                                        <p:tgtEl>
                                          <p:spTgt spid="3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9" dur="250" fill="hold"/>
                                        <p:tgtEl>
                                          <p:spTgt spid="3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2" dur="250"/>
                                        <p:tgtEl>
                                          <p:spTgt spid="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5" dur="250"/>
                                        <p:tgtEl>
                                          <p:spTgt spid="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8" dur="250"/>
                                        <p:tgtEl>
                                          <p:spTgt spid="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1" dur="250"/>
                                        <p:tgtEl>
                                          <p:spTgt spid="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4" dur="250"/>
                                        <p:tgtEl>
                                          <p:spTgt spid="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7" dur="250"/>
                                        <p:tgtEl>
                                          <p:spTgt spid="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0" dur="250"/>
                                        <p:tgtEl>
                                          <p:spTgt spid="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3" dur="250"/>
                                        <p:tgtEl>
                                          <p:spTgt spid="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6" dur="250"/>
                                        <p:tgtEl>
                                          <p:spTgt spid="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9" dur="250"/>
                                        <p:tgtEl>
                                          <p:spTgt spid="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2" dur="250"/>
                                        <p:tgtEl>
                                          <p:spTgt spid="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5" dur="250"/>
                                        <p:tgtEl>
                                          <p:spTgt spid="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8" dur="250"/>
                                        <p:tgtEl>
                                          <p:spTgt spid="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1" dur="250"/>
                                        <p:tgtEl>
                                          <p:spTgt spid="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4" dur="250"/>
                                        <p:tgtEl>
                                          <p:spTgt spid="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7" dur="250"/>
                                        <p:tgtEl>
                                          <p:spTgt spid="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0" dur="250"/>
                                        <p:tgtEl>
                                          <p:spTgt spid="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3" dur="250"/>
                                        <p:tgtEl>
                                          <p:spTgt spid="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6" dur="250"/>
                                        <p:tgtEl>
                                          <p:spTgt spid="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9" dur="250"/>
                                        <p:tgtEl>
                                          <p:spTgt spid="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2" dur="250"/>
                                        <p:tgtEl>
                                          <p:spTgt spid="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5" dur="250"/>
                                        <p:tgtEl>
                                          <p:spTgt spid="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8" dur="250"/>
                                        <p:tgtEl>
                                          <p:spTgt spid="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1" dur="250"/>
                                        <p:tgtEl>
                                          <p:spTgt spid="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4" dur="250"/>
                                        <p:tgtEl>
                                          <p:spTgt spid="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7" dur="250"/>
                                        <p:tgtEl>
                                          <p:spTgt spid="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0" dur="250"/>
                                        <p:tgtEl>
                                          <p:spTgt spid="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3" dur="250"/>
                                        <p:tgtEl>
                                          <p:spTgt spid="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6" dur="250"/>
                                        <p:tgtEl>
                                          <p:spTgt spid="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9" dur="250"/>
                                        <p:tgtEl>
                                          <p:spTgt spid="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2" dur="250"/>
                                        <p:tgtEl>
                                          <p:spTgt spid="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5" dur="250"/>
                                        <p:tgtEl>
                                          <p:spTgt spid="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8" dur="250"/>
                                        <p:tgtEl>
                                          <p:spTgt spid="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1" dur="250"/>
                                        <p:tgtEl>
                                          <p:spTgt spid="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4" dur="250"/>
                                        <p:tgtEl>
                                          <p:spTgt spid="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7" dur="250"/>
                                        <p:tgtEl>
                                          <p:spTgt spid="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0" dur="250"/>
                                        <p:tgtEl>
                                          <p:spTgt spid="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3" dur="250"/>
                                        <p:tgtEl>
                                          <p:spTgt spid="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6" dur="250"/>
                                        <p:tgtEl>
                                          <p:spTgt spid="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9" dur="250"/>
                                        <p:tgtEl>
                                          <p:spTgt spid="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2" dur="25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5" dur="25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8" dur="25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1" dur="25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6"/>
                  </p:tgtEl>
                </p:cond>
              </p:nextCondLst>
            </p:seq>
            <p:seq concurrent="1" nextAc="seek">
              <p:cTn id="1342" restart="whenNotActive" fill="hold" evtFilter="cancelBubble" nodeType="interactiveSeq">
                <p:stCondLst>
                  <p:cond evt="onClick" delay="0">
                    <p:tgtEl>
                      <p:spTgt spid="4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43" fill="hold">
                      <p:stCondLst>
                        <p:cond delay="0"/>
                      </p:stCondLst>
                      <p:childTnLst>
                        <p:par>
                          <p:cTn id="1344" fill="hold">
                            <p:stCondLst>
                              <p:cond delay="0"/>
                            </p:stCondLst>
                            <p:childTnLst>
                              <p:par>
                                <p:cTn id="13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7" dur="250"/>
                                        <p:tgtEl>
                                          <p:spTgt spid="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9" dur="25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9"/>
                  </p:tgtEl>
                </p:cond>
              </p:nextCondLst>
            </p:seq>
            <p:seq concurrent="1" nextAc="seek">
              <p:cTn id="1351" restart="whenNotActive" fill="hold" evtFilter="cancelBubble" nodeType="interactiveSeq">
                <p:stCondLst>
                  <p:cond evt="onClick" delay="0">
                    <p:tgtEl>
                      <p:spTgt spid="4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2" fill="hold">
                      <p:stCondLst>
                        <p:cond delay="0"/>
                      </p:stCondLst>
                      <p:childTnLst>
                        <p:par>
                          <p:cTn id="1353" fill="hold">
                            <p:stCondLst>
                              <p:cond delay="0"/>
                            </p:stCondLst>
                            <p:childTnLst>
                              <p:par>
                                <p:cTn id="135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55" dur="250" fill="hold"/>
                                        <p:tgtEl>
                                          <p:spTgt spid="4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1356" dur="250" fill="hold"/>
                                        <p:tgtEl>
                                          <p:spTgt spid="4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57" dur="250" fill="hold"/>
                                        <p:tgtEl>
                                          <p:spTgt spid="4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0" dur="250"/>
                                        <p:tgtEl>
                                          <p:spTgt spid="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3" dur="250"/>
                                        <p:tgtEl>
                                          <p:spTgt spid="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6" dur="250"/>
                                        <p:tgtEl>
                                          <p:spTgt spid="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9" dur="250"/>
                                        <p:tgtEl>
                                          <p:spTgt spid="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2" dur="250"/>
                                        <p:tgtEl>
                                          <p:spTgt spid="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5" dur="250"/>
                                        <p:tgtEl>
                                          <p:spTgt spid="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8" dur="250"/>
                                        <p:tgtEl>
                                          <p:spTgt spid="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1" dur="250"/>
                                        <p:tgtEl>
                                          <p:spTgt spid="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4" dur="250"/>
                                        <p:tgtEl>
                                          <p:spTgt spid="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7" dur="250"/>
                                        <p:tgtEl>
                                          <p:spTgt spid="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0" dur="250"/>
                                        <p:tgtEl>
                                          <p:spTgt spid="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3" dur="250"/>
                                        <p:tgtEl>
                                          <p:spTgt spid="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6" dur="250"/>
                                        <p:tgtEl>
                                          <p:spTgt spid="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9" dur="250"/>
                                        <p:tgtEl>
                                          <p:spTgt spid="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2" dur="250"/>
                                        <p:tgtEl>
                                          <p:spTgt spid="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5" dur="250"/>
                                        <p:tgtEl>
                                          <p:spTgt spid="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8" dur="250"/>
                                        <p:tgtEl>
                                          <p:spTgt spid="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1" dur="250"/>
                                        <p:tgtEl>
                                          <p:spTgt spid="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4" dur="250"/>
                                        <p:tgtEl>
                                          <p:spTgt spid="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7" dur="250"/>
                                        <p:tgtEl>
                                          <p:spTgt spid="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0" dur="250"/>
                                        <p:tgtEl>
                                          <p:spTgt spid="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3" dur="250"/>
                                        <p:tgtEl>
                                          <p:spTgt spid="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6" dur="250"/>
                                        <p:tgtEl>
                                          <p:spTgt spid="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9" dur="250"/>
                                        <p:tgtEl>
                                          <p:spTgt spid="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2" dur="250"/>
                                        <p:tgtEl>
                                          <p:spTgt spid="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5" dur="250"/>
                                        <p:tgtEl>
                                          <p:spTgt spid="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8" dur="250"/>
                                        <p:tgtEl>
                                          <p:spTgt spid="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1" dur="250"/>
                                        <p:tgtEl>
                                          <p:spTgt spid="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4" dur="250"/>
                                        <p:tgtEl>
                                          <p:spTgt spid="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7" dur="250"/>
                                        <p:tgtEl>
                                          <p:spTgt spid="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0" dur="250"/>
                                        <p:tgtEl>
                                          <p:spTgt spid="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3" dur="250"/>
                                        <p:tgtEl>
                                          <p:spTgt spid="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6" dur="250"/>
                                        <p:tgtEl>
                                          <p:spTgt spid="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9" dur="250"/>
                                        <p:tgtEl>
                                          <p:spTgt spid="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2" dur="250"/>
                                        <p:tgtEl>
                                          <p:spTgt spid="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5" dur="250"/>
                                        <p:tgtEl>
                                          <p:spTgt spid="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8" dur="250"/>
                                        <p:tgtEl>
                                          <p:spTgt spid="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1" dur="250"/>
                                        <p:tgtEl>
                                          <p:spTgt spid="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4" dur="250"/>
                                        <p:tgtEl>
                                          <p:spTgt spid="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7" dur="250"/>
                                        <p:tgtEl>
                                          <p:spTgt spid="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0" dur="250"/>
                                        <p:tgtEl>
                                          <p:spTgt spid="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3" dur="250"/>
                                        <p:tgtEl>
                                          <p:spTgt spid="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6" dur="250"/>
                                        <p:tgtEl>
                                          <p:spTgt spid="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9" dur="250"/>
                                        <p:tgtEl>
                                          <p:spTgt spid="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2"/>
                  </p:tgtEl>
                </p:cond>
              </p:nextCondLst>
            </p:seq>
            <p:seq concurrent="1" nextAc="seek">
              <p:cTn id="1490" restart="whenNotActive" fill="hold" evtFilter="cancelBubble" nodeType="interactiveSeq">
                <p:stCondLst>
                  <p:cond evt="onClick" delay="0">
                    <p:tgtEl>
                      <p:spTgt spid="4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91" fill="hold">
                      <p:stCondLst>
                        <p:cond delay="0"/>
                      </p:stCondLst>
                      <p:childTnLst>
                        <p:par>
                          <p:cTn id="1492" fill="hold">
                            <p:stCondLst>
                              <p:cond delay="0"/>
                            </p:stCondLst>
                            <p:childTnLst>
                              <p:par>
                                <p:cTn id="14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5" dur="250"/>
                                        <p:tgtEl>
                                          <p:spTgt spid="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7" dur="250"/>
                                        <p:tgtEl>
                                          <p:spTgt spid="4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5"/>
                  </p:tgtEl>
                </p:cond>
              </p:nextCondLst>
            </p:seq>
            <p:seq concurrent="1" nextAc="seek">
              <p:cTn id="1499" restart="whenNotActive" fill="hold" evtFilter="cancelBubble" nodeType="interactiveSeq">
                <p:stCondLst>
                  <p:cond evt="onClick" delay="0">
                    <p:tgtEl>
                      <p:spTgt spid="4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00" fill="hold">
                      <p:stCondLst>
                        <p:cond delay="0"/>
                      </p:stCondLst>
                      <p:childTnLst>
                        <p:par>
                          <p:cTn id="1501" fill="hold">
                            <p:stCondLst>
                              <p:cond delay="0"/>
                            </p:stCondLst>
                            <p:childTnLst>
                              <p:par>
                                <p:cTn id="150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03" dur="250" fill="hold"/>
                                        <p:tgtEl>
                                          <p:spTgt spid="4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1504" dur="250" fill="hold"/>
                                        <p:tgtEl>
                                          <p:spTgt spid="4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05" dur="250" fill="hold"/>
                                        <p:tgtEl>
                                          <p:spTgt spid="4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8" dur="250"/>
                                        <p:tgtEl>
                                          <p:spTgt spid="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1" dur="250"/>
                                        <p:tgtEl>
                                          <p:spTgt spid="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4" dur="250"/>
                                        <p:tgtEl>
                                          <p:spTgt spid="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7" dur="250"/>
                                        <p:tgtEl>
                                          <p:spTgt spid="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0" dur="250"/>
                                        <p:tgtEl>
                                          <p:spTgt spid="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3" dur="250"/>
                                        <p:tgtEl>
                                          <p:spTgt spid="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6" dur="250"/>
                                        <p:tgtEl>
                                          <p:spTgt spid="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9" dur="250"/>
                                        <p:tgtEl>
                                          <p:spTgt spid="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2" dur="250"/>
                                        <p:tgtEl>
                                          <p:spTgt spid="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5" dur="250"/>
                                        <p:tgtEl>
                                          <p:spTgt spid="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8" dur="250"/>
                                        <p:tgtEl>
                                          <p:spTgt spid="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1" dur="250"/>
                                        <p:tgtEl>
                                          <p:spTgt spid="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4" dur="250"/>
                                        <p:tgtEl>
                                          <p:spTgt spid="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7" dur="250"/>
                                        <p:tgtEl>
                                          <p:spTgt spid="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0" dur="250"/>
                                        <p:tgtEl>
                                          <p:spTgt spid="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3" dur="250"/>
                                        <p:tgtEl>
                                          <p:spTgt spid="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6" dur="250"/>
                                        <p:tgtEl>
                                          <p:spTgt spid="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9" dur="250"/>
                                        <p:tgtEl>
                                          <p:spTgt spid="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2" dur="250"/>
                                        <p:tgtEl>
                                          <p:spTgt spid="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5" dur="250"/>
                                        <p:tgtEl>
                                          <p:spTgt spid="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8" dur="250"/>
                                        <p:tgtEl>
                                          <p:spTgt spid="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1" dur="250"/>
                                        <p:tgtEl>
                                          <p:spTgt spid="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4" dur="250"/>
                                        <p:tgtEl>
                                          <p:spTgt spid="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7" dur="250"/>
                                        <p:tgtEl>
                                          <p:spTgt spid="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0" dur="250"/>
                                        <p:tgtEl>
                                          <p:spTgt spid="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3" dur="250"/>
                                        <p:tgtEl>
                                          <p:spTgt spid="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6" dur="250"/>
                                        <p:tgtEl>
                                          <p:spTgt spid="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9" dur="250"/>
                                        <p:tgtEl>
                                          <p:spTgt spid="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2" dur="250"/>
                                        <p:tgtEl>
                                          <p:spTgt spid="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5" dur="250"/>
                                        <p:tgtEl>
                                          <p:spTgt spid="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8" dur="250"/>
                                        <p:tgtEl>
                                          <p:spTgt spid="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1" dur="250"/>
                                        <p:tgtEl>
                                          <p:spTgt spid="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4" dur="250"/>
                                        <p:tgtEl>
                                          <p:spTgt spid="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7" dur="250"/>
                                        <p:tgtEl>
                                          <p:spTgt spid="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0" dur="250"/>
                                        <p:tgtEl>
                                          <p:spTgt spid="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3" dur="250"/>
                                        <p:tgtEl>
                                          <p:spTgt spid="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6" dur="250"/>
                                        <p:tgtEl>
                                          <p:spTgt spid="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9" dur="250"/>
                                        <p:tgtEl>
                                          <p:spTgt spid="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2" dur="250"/>
                                        <p:tgtEl>
                                          <p:spTgt spid="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5" dur="250"/>
                                        <p:tgtEl>
                                          <p:spTgt spid="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8" dur="250"/>
                                        <p:tgtEl>
                                          <p:spTgt spid="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1" dur="250"/>
                                        <p:tgtEl>
                                          <p:spTgt spid="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4" dur="250"/>
                                        <p:tgtEl>
                                          <p:spTgt spid="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7" dur="250"/>
                                        <p:tgtEl>
                                          <p:spTgt spid="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8"/>
                  </p:tgtEl>
                </p:cond>
              </p:nextCondLst>
            </p:seq>
            <p:seq concurrent="1" nextAc="seek">
              <p:cTn id="1638" restart="whenNotActive" fill="hold" evtFilter="cancelBubble" nodeType="interactiveSeq">
                <p:stCondLst>
                  <p:cond evt="onClick" delay="0">
                    <p:tgtEl>
                      <p:spTgt spid="5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39" fill="hold">
                      <p:stCondLst>
                        <p:cond delay="0"/>
                      </p:stCondLst>
                      <p:childTnLst>
                        <p:par>
                          <p:cTn id="1640" fill="hold">
                            <p:stCondLst>
                              <p:cond delay="0"/>
                            </p:stCondLst>
                            <p:childTnLst>
                              <p:par>
                                <p:cTn id="16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3" dur="250"/>
                                        <p:tgtEl>
                                          <p:spTgt spid="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5" dur="250"/>
                                        <p:tgtEl>
                                          <p:spTgt spid="5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1"/>
                  </p:tgtEl>
                </p:cond>
              </p:nextCondLst>
            </p:seq>
            <p:seq concurrent="1" nextAc="seek">
              <p:cTn id="1647" restart="whenNotActive" fill="hold" evtFilter="cancelBubble" nodeType="interactiveSeq">
                <p:stCondLst>
                  <p:cond evt="onClick" delay="0">
                    <p:tgtEl>
                      <p:spTgt spid="5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48" fill="hold">
                      <p:stCondLst>
                        <p:cond delay="0"/>
                      </p:stCondLst>
                      <p:childTnLst>
                        <p:par>
                          <p:cTn id="1649" fill="hold">
                            <p:stCondLst>
                              <p:cond delay="0"/>
                            </p:stCondLst>
                            <p:childTnLst>
                              <p:par>
                                <p:cTn id="165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51" dur="250" fill="hold"/>
                                        <p:tgtEl>
                                          <p:spTgt spid="5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1652" dur="250" fill="hold"/>
                                        <p:tgtEl>
                                          <p:spTgt spid="5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53" dur="250" fill="hold"/>
                                        <p:tgtEl>
                                          <p:spTgt spid="5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6" dur="250"/>
                                        <p:tgtEl>
                                          <p:spTgt spid="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9" dur="250"/>
                                        <p:tgtEl>
                                          <p:spTgt spid="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2" dur="250"/>
                                        <p:tgtEl>
                                          <p:spTgt spid="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5" dur="250"/>
                                        <p:tgtEl>
                                          <p:spTgt spid="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8" dur="250"/>
                                        <p:tgtEl>
                                          <p:spTgt spid="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1" dur="250"/>
                                        <p:tgtEl>
                                          <p:spTgt spid="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4" dur="250"/>
                                        <p:tgtEl>
                                          <p:spTgt spid="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7" dur="250"/>
                                        <p:tgtEl>
                                          <p:spTgt spid="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0" dur="250"/>
                                        <p:tgtEl>
                                          <p:spTgt spid="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3" dur="250"/>
                                        <p:tgtEl>
                                          <p:spTgt spid="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6" dur="250"/>
                                        <p:tgtEl>
                                          <p:spTgt spid="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9" dur="250"/>
                                        <p:tgtEl>
                                          <p:spTgt spid="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2" dur="250"/>
                                        <p:tgtEl>
                                          <p:spTgt spid="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5" dur="250"/>
                                        <p:tgtEl>
                                          <p:spTgt spid="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8" dur="250"/>
                                        <p:tgtEl>
                                          <p:spTgt spid="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1" dur="250"/>
                                        <p:tgtEl>
                                          <p:spTgt spid="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4" dur="250"/>
                                        <p:tgtEl>
                                          <p:spTgt spid="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7" dur="250"/>
                                        <p:tgtEl>
                                          <p:spTgt spid="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0" dur="250"/>
                                        <p:tgtEl>
                                          <p:spTgt spid="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3" dur="250"/>
                                        <p:tgtEl>
                                          <p:spTgt spid="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6" dur="250"/>
                                        <p:tgtEl>
                                          <p:spTgt spid="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9" dur="250"/>
                                        <p:tgtEl>
                                          <p:spTgt spid="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2" dur="250"/>
                                        <p:tgtEl>
                                          <p:spTgt spid="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5" dur="250"/>
                                        <p:tgtEl>
                                          <p:spTgt spid="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8" dur="250"/>
                                        <p:tgtEl>
                                          <p:spTgt spid="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1" dur="250"/>
                                        <p:tgtEl>
                                          <p:spTgt spid="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4" dur="250"/>
                                        <p:tgtEl>
                                          <p:spTgt spid="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7" dur="250"/>
                                        <p:tgtEl>
                                          <p:spTgt spid="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0" dur="250"/>
                                        <p:tgtEl>
                                          <p:spTgt spid="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3" dur="250"/>
                                        <p:tgtEl>
                                          <p:spTgt spid="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6" dur="250"/>
                                        <p:tgtEl>
                                          <p:spTgt spid="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9" dur="250"/>
                                        <p:tgtEl>
                                          <p:spTgt spid="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2" dur="250"/>
                                        <p:tgtEl>
                                          <p:spTgt spid="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5" dur="250"/>
                                        <p:tgtEl>
                                          <p:spTgt spid="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8" dur="250"/>
                                        <p:tgtEl>
                                          <p:spTgt spid="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1" dur="250"/>
                                        <p:tgtEl>
                                          <p:spTgt spid="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4" dur="250"/>
                                        <p:tgtEl>
                                          <p:spTgt spid="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7" dur="250"/>
                                        <p:tgtEl>
                                          <p:spTgt spid="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0" dur="250"/>
                                        <p:tgtEl>
                                          <p:spTgt spid="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3" dur="250"/>
                                        <p:tgtEl>
                                          <p:spTgt spid="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6" dur="250"/>
                                        <p:tgtEl>
                                          <p:spTgt spid="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9" dur="250"/>
                                        <p:tgtEl>
                                          <p:spTgt spid="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2" dur="250"/>
                                        <p:tgtEl>
                                          <p:spTgt spid="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5" dur="250"/>
                                        <p:tgtEl>
                                          <p:spTgt spid="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4"/>
                  </p:tgtEl>
                </p:cond>
              </p:nextCondLst>
            </p:seq>
          </p:childTnLst>
        </p:cTn>
      </p:par>
    </p:tnLst>
    <p:bldLst>
      <p:bldP spid="4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1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39" grpId="0" animBg="1"/>
      <p:bldP spid="140" grpId="0" animBg="1"/>
      <p:bldP spid="141" grpId="0" animBg="1"/>
      <p:bldP spid="142" grpId="0" animBg="1"/>
      <p:bldP spid="143" grpId="0" animBg="1"/>
      <p:bldP spid="166" grpId="0" animBg="1"/>
      <p:bldP spid="167" grpId="0" animBg="1"/>
      <p:bldP spid="168" grpId="0" animBg="1"/>
      <p:bldP spid="169" grpId="0" animBg="1"/>
      <p:bldP spid="170" grpId="0" animBg="1"/>
      <p:bldP spid="171" grpId="0" animBg="1"/>
      <p:bldP spid="172" grpId="0" animBg="1"/>
      <p:bldP spid="173" grpId="0" animBg="1"/>
      <p:bldP spid="174" grpId="0" animBg="1"/>
      <p:bldP spid="175" grpId="0" animBg="1"/>
      <p:bldP spid="176" grpId="0" animBg="1"/>
      <p:bldP spid="177" grpId="0" animBg="1"/>
      <p:bldP spid="178" grpId="0" animBg="1"/>
      <p:bldP spid="179" grpId="0" animBg="1"/>
      <p:bldP spid="180" grpId="0" animBg="1"/>
      <p:bldP spid="181" grpId="0" animBg="1"/>
      <p:bldP spid="182" grpId="0" animBg="1"/>
      <p:bldP spid="183" grpId="0" animBg="1"/>
      <p:bldP spid="184" grpId="0" animBg="1"/>
      <p:bldP spid="185" grpId="0" animBg="1"/>
      <p:bldP spid="186" grpId="0" animBg="1"/>
      <p:bldP spid="187" grpId="0" animBg="1"/>
      <p:bldP spid="188" grpId="0" animBg="1"/>
      <p:bldP spid="189" grpId="0" animBg="1"/>
      <p:bldP spid="212" grpId="0" animBg="1"/>
      <p:bldP spid="213" grpId="0" animBg="1"/>
      <p:bldP spid="214" grpId="0" animBg="1"/>
      <p:bldP spid="215" grpId="0" animBg="1"/>
      <p:bldP spid="216" grpId="0" animBg="1"/>
      <p:bldP spid="217" grpId="0" animBg="1"/>
      <p:bldP spid="218" grpId="0" animBg="1"/>
      <p:bldP spid="219" grpId="0" animBg="1"/>
      <p:bldP spid="220" grpId="0" animBg="1"/>
      <p:bldP spid="221" grpId="0" animBg="1"/>
      <p:bldP spid="222" grpId="0" animBg="1"/>
      <p:bldP spid="223" grpId="0" animBg="1"/>
      <p:bldP spid="224" grpId="0" animBg="1"/>
      <p:bldP spid="225" grpId="0" animBg="1"/>
      <p:bldP spid="226" grpId="0" animBg="1"/>
      <p:bldP spid="227" grpId="0" animBg="1"/>
      <p:bldP spid="228" grpId="0" animBg="1"/>
      <p:bldP spid="229" grpId="0" animBg="1"/>
      <p:bldP spid="230" grpId="0" animBg="1"/>
      <p:bldP spid="231" grpId="0" animBg="1"/>
      <p:bldP spid="232" grpId="0" animBg="1"/>
      <p:bldP spid="233" grpId="0" animBg="1"/>
      <p:bldP spid="234" grpId="0" animBg="1"/>
      <p:bldP spid="235" grpId="0" animBg="1"/>
      <p:bldP spid="258" grpId="0" animBg="1"/>
      <p:bldP spid="259" grpId="0" animBg="1"/>
      <p:bldP spid="260" grpId="0" animBg="1"/>
      <p:bldP spid="261" grpId="0" animBg="1"/>
      <p:bldP spid="262" grpId="0" animBg="1"/>
      <p:bldP spid="263" grpId="0" animBg="1"/>
      <p:bldP spid="264" grpId="0" animBg="1"/>
      <p:bldP spid="265" grpId="0" animBg="1"/>
      <p:bldP spid="266" grpId="0" animBg="1"/>
      <p:bldP spid="267" grpId="0" animBg="1"/>
      <p:bldP spid="268" grpId="0" animBg="1"/>
      <p:bldP spid="269" grpId="0" animBg="1"/>
      <p:bldP spid="270" grpId="0" animBg="1"/>
      <p:bldP spid="271" grpId="0" animBg="1"/>
      <p:bldP spid="272" grpId="0" animBg="1"/>
      <p:bldP spid="273" grpId="0" animBg="1"/>
      <p:bldP spid="274" grpId="0" animBg="1"/>
      <p:bldP spid="275" grpId="0" animBg="1"/>
      <p:bldP spid="276" grpId="0" animBg="1"/>
      <p:bldP spid="277" grpId="0" animBg="1"/>
      <p:bldP spid="278" grpId="0" animBg="1"/>
      <p:bldP spid="279" grpId="0" animBg="1"/>
      <p:bldP spid="280" grpId="0" animBg="1"/>
      <p:bldP spid="281" grpId="0" animBg="1"/>
      <p:bldP spid="304" grpId="0" animBg="1"/>
      <p:bldP spid="305" grpId="0" animBg="1"/>
      <p:bldP spid="306" grpId="0" animBg="1"/>
      <p:bldP spid="307" grpId="0" animBg="1"/>
      <p:bldP spid="308" grpId="0" animBg="1"/>
      <p:bldP spid="309" grpId="0" animBg="1"/>
      <p:bldP spid="310" grpId="0" animBg="1"/>
      <p:bldP spid="311" grpId="0" animBg="1"/>
      <p:bldP spid="312" grpId="0" animBg="1"/>
      <p:bldP spid="313" grpId="0" animBg="1"/>
      <p:bldP spid="314" grpId="0" animBg="1"/>
      <p:bldP spid="315" grpId="0" animBg="1"/>
      <p:bldP spid="316" grpId="0" animBg="1"/>
      <p:bldP spid="317" grpId="0" animBg="1"/>
      <p:bldP spid="318" grpId="0" animBg="1"/>
      <p:bldP spid="319" grpId="0" animBg="1"/>
      <p:bldP spid="320" grpId="0" animBg="1"/>
      <p:bldP spid="321" grpId="0" animBg="1"/>
      <p:bldP spid="322" grpId="0" animBg="1"/>
      <p:bldP spid="323" grpId="0" animBg="1"/>
      <p:bldP spid="324" grpId="0" animBg="1"/>
      <p:bldP spid="325" grpId="0" animBg="1"/>
      <p:bldP spid="326" grpId="0" animBg="1"/>
      <p:bldP spid="327" grpId="0" animBg="1"/>
      <p:bldP spid="350" grpId="0" animBg="1"/>
      <p:bldP spid="351" grpId="0" animBg="1"/>
      <p:bldP spid="352" grpId="0" animBg="1"/>
      <p:bldP spid="353" grpId="0" animBg="1"/>
      <p:bldP spid="354" grpId="0" animBg="1"/>
      <p:bldP spid="355" grpId="0" animBg="1"/>
      <p:bldP spid="356" grpId="0" animBg="1"/>
      <p:bldP spid="357" grpId="0" animBg="1"/>
      <p:bldP spid="358" grpId="0" animBg="1"/>
      <p:bldP spid="359" grpId="0" animBg="1"/>
      <p:bldP spid="360" grpId="0" animBg="1"/>
      <p:bldP spid="361" grpId="0" animBg="1"/>
      <p:bldP spid="362" grpId="0" animBg="1"/>
      <p:bldP spid="363" grpId="0" animBg="1"/>
      <p:bldP spid="364" grpId="0" animBg="1"/>
      <p:bldP spid="365" grpId="0" animBg="1"/>
      <p:bldP spid="366" grpId="0" animBg="1"/>
      <p:bldP spid="367" grpId="0" animBg="1"/>
      <p:bldP spid="368" grpId="0" animBg="1"/>
      <p:bldP spid="369" grpId="0" animBg="1"/>
      <p:bldP spid="370" grpId="0" animBg="1"/>
      <p:bldP spid="371" grpId="0" animBg="1"/>
      <p:bldP spid="372" grpId="0" animBg="1"/>
      <p:bldP spid="373" grpId="0" animBg="1"/>
      <p:bldP spid="396" grpId="0" animBg="1"/>
      <p:bldP spid="397" grpId="0" animBg="1"/>
      <p:bldP spid="398" grpId="0" animBg="1"/>
      <p:bldP spid="399" grpId="0" animBg="1"/>
      <p:bldP spid="400" grpId="0" animBg="1"/>
      <p:bldP spid="401" grpId="0" animBg="1"/>
      <p:bldP spid="402" grpId="0" animBg="1"/>
      <p:bldP spid="403" grpId="0" animBg="1"/>
      <p:bldP spid="404" grpId="0" animBg="1"/>
      <p:bldP spid="405" grpId="0" animBg="1"/>
      <p:bldP spid="406" grpId="0" animBg="1"/>
      <p:bldP spid="407" grpId="0" animBg="1"/>
      <p:bldP spid="408" grpId="0" animBg="1"/>
      <p:bldP spid="409" grpId="0" animBg="1"/>
      <p:bldP spid="410" grpId="0" animBg="1"/>
      <p:bldP spid="411" grpId="0" animBg="1"/>
      <p:bldP spid="412" grpId="0" animBg="1"/>
      <p:bldP spid="413" grpId="0" animBg="1"/>
      <p:bldP spid="414" grpId="0" animBg="1"/>
      <p:bldP spid="415" grpId="0" animBg="1"/>
      <p:bldP spid="416" grpId="0" animBg="1"/>
      <p:bldP spid="417" grpId="0" animBg="1"/>
      <p:bldP spid="418" grpId="0" animBg="1"/>
      <p:bldP spid="419" grpId="0" animBg="1"/>
      <p:bldP spid="442" grpId="0" animBg="1"/>
      <p:bldP spid="443" grpId="0" animBg="1"/>
      <p:bldP spid="444" grpId="0" animBg="1"/>
      <p:bldP spid="445" grpId="0" animBg="1"/>
      <p:bldP spid="446" grpId="0" animBg="1"/>
      <p:bldP spid="447" grpId="0" animBg="1"/>
      <p:bldP spid="448" grpId="0" animBg="1"/>
      <p:bldP spid="449" grpId="0" animBg="1"/>
      <p:bldP spid="450" grpId="0" animBg="1"/>
      <p:bldP spid="451" grpId="0" animBg="1"/>
      <p:bldP spid="452" grpId="0" animBg="1"/>
      <p:bldP spid="453" grpId="0" animBg="1"/>
      <p:bldP spid="454" grpId="0" animBg="1"/>
      <p:bldP spid="455" grpId="0" animBg="1"/>
      <p:bldP spid="456" grpId="0" animBg="1"/>
      <p:bldP spid="457" grpId="0" animBg="1"/>
      <p:bldP spid="458" grpId="0" animBg="1"/>
      <p:bldP spid="459" grpId="0" animBg="1"/>
      <p:bldP spid="460" grpId="0" animBg="1"/>
      <p:bldP spid="461" grpId="0" animBg="1"/>
      <p:bldP spid="462" grpId="0" animBg="1"/>
      <p:bldP spid="463" grpId="0" animBg="1"/>
      <p:bldP spid="464" grpId="0" animBg="1"/>
      <p:bldP spid="465" grpId="0" animBg="1"/>
      <p:bldP spid="488" grpId="0" animBg="1"/>
      <p:bldP spid="489" grpId="0" animBg="1"/>
      <p:bldP spid="490" grpId="0" animBg="1"/>
      <p:bldP spid="491" grpId="0" animBg="1"/>
      <p:bldP spid="492" grpId="0" animBg="1"/>
      <p:bldP spid="493" grpId="0" animBg="1"/>
      <p:bldP spid="494" grpId="0" animBg="1"/>
      <p:bldP spid="495" grpId="0" animBg="1"/>
      <p:bldP spid="496" grpId="0" animBg="1"/>
      <p:bldP spid="497" grpId="0" animBg="1"/>
      <p:bldP spid="498" grpId="0" animBg="1"/>
      <p:bldP spid="499" grpId="0" animBg="1"/>
      <p:bldP spid="500" grpId="0" animBg="1"/>
      <p:bldP spid="501" grpId="0" animBg="1"/>
      <p:bldP spid="502" grpId="0" animBg="1"/>
      <p:bldP spid="503" grpId="0" animBg="1"/>
      <p:bldP spid="504" grpId="0" animBg="1"/>
      <p:bldP spid="505" grpId="0" animBg="1"/>
      <p:bldP spid="506" grpId="0" animBg="1"/>
      <p:bldP spid="507" grpId="0" animBg="1"/>
      <p:bldP spid="508" grpId="0" animBg="1"/>
      <p:bldP spid="509" grpId="0" animBg="1"/>
      <p:bldP spid="510" grpId="0" animBg="1"/>
      <p:bldP spid="511" grpId="0" animBg="1"/>
      <p:bldP spid="534" grpId="0" animBg="1"/>
      <p:bldP spid="535" grpId="0" animBg="1"/>
      <p:bldP spid="536" grpId="0" animBg="1"/>
      <p:bldP spid="537" grpId="0" animBg="1"/>
      <p:bldP spid="538" grpId="0" animBg="1"/>
      <p:bldP spid="539" grpId="0" animBg="1"/>
      <p:bldP spid="540" grpId="0" animBg="1"/>
      <p:bldP spid="541" grpId="0" animBg="1"/>
      <p:bldP spid="542" grpId="0" animBg="1"/>
      <p:bldP spid="543" grpId="0" animBg="1"/>
      <p:bldP spid="544" grpId="0" animBg="1"/>
      <p:bldP spid="545" grpId="0" animBg="1"/>
      <p:bldP spid="546" grpId="0" animBg="1"/>
      <p:bldP spid="547" grpId="0" animBg="1"/>
      <p:bldP spid="548" grpId="0" animBg="1"/>
      <p:bldP spid="549" grpId="0" animBg="1"/>
      <p:bldP spid="550" grpId="0" animBg="1"/>
      <p:bldP spid="551" grpId="0" animBg="1"/>
      <p:bldP spid="552" grpId="0" animBg="1"/>
      <p:bldP spid="553" grpId="0" animBg="1"/>
      <p:bldP spid="554" grpId="0" animBg="1"/>
      <p:bldP spid="555" grpId="0" animBg="1"/>
      <p:bldP spid="55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09684" y="559558"/>
            <a:ext cx="10904561" cy="2497541"/>
          </a:xfrm>
          <a:prstGeom prst="rect">
            <a:avLst/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 HỎI Ô SỐ 9</a:t>
            </a:r>
            <a:endParaRPr lang="vi-VN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Pentagon 5">
            <a:hlinkClick r:id="rId3" action="ppaction://hlinksldjump"/>
          </p:cNvPr>
          <p:cNvSpPr/>
          <p:nvPr/>
        </p:nvSpPr>
        <p:spPr>
          <a:xfrm flipH="1">
            <a:off x="8849033" y="5707625"/>
            <a:ext cx="3111909" cy="914400"/>
          </a:xfrm>
          <a:prstGeom prst="homePlat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QUAY VỀ</a:t>
            </a:r>
            <a:endParaRPr lang="vi-VN" sz="36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4419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chimes.wav"/>
          </p:stSnd>
        </p:sndAc>
      </p:transition>
    </mc:Choice>
    <mc:Fallback xmlns="">
      <p:transition spd="slow"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09684" y="559558"/>
            <a:ext cx="10904561" cy="2497541"/>
          </a:xfrm>
          <a:prstGeom prst="rect">
            <a:avLst/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 HỎI Ô SỐ 10</a:t>
            </a:r>
            <a:endParaRPr lang="vi-VN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Pentagon 5">
            <a:hlinkClick r:id="rId3" action="ppaction://hlinksldjump"/>
          </p:cNvPr>
          <p:cNvSpPr/>
          <p:nvPr/>
        </p:nvSpPr>
        <p:spPr>
          <a:xfrm flipH="1">
            <a:off x="8849033" y="5707625"/>
            <a:ext cx="3111909" cy="914400"/>
          </a:xfrm>
          <a:prstGeom prst="homePlat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QUAY VỀ</a:t>
            </a:r>
            <a:endParaRPr lang="vi-VN" sz="36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3843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chimes.wav"/>
          </p:stSnd>
        </p:sndAc>
      </p:transition>
    </mc:Choice>
    <mc:Fallback xmlns="">
      <p:transition spd="slow"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09684" y="559558"/>
            <a:ext cx="10904561" cy="2497541"/>
          </a:xfrm>
          <a:prstGeom prst="rect">
            <a:avLst/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 HỎI Ô SỐ 11</a:t>
            </a:r>
            <a:endParaRPr lang="vi-VN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Pentagon 5">
            <a:hlinkClick r:id="rId3" action="ppaction://hlinksldjump"/>
          </p:cNvPr>
          <p:cNvSpPr/>
          <p:nvPr/>
        </p:nvSpPr>
        <p:spPr>
          <a:xfrm flipH="1">
            <a:off x="8849033" y="5707625"/>
            <a:ext cx="3111909" cy="914400"/>
          </a:xfrm>
          <a:prstGeom prst="homePlat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QUAY VỀ</a:t>
            </a:r>
            <a:endParaRPr lang="vi-VN" sz="36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3729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chimes.wav"/>
          </p:stSnd>
        </p:sndAc>
      </p:transition>
    </mc:Choice>
    <mc:Fallback xmlns="">
      <p:transition spd="slow"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09684" y="559558"/>
            <a:ext cx="10904561" cy="2497541"/>
          </a:xfrm>
          <a:prstGeom prst="rect">
            <a:avLst/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 HỎI Ô SỐ 12</a:t>
            </a:r>
            <a:endParaRPr lang="vi-VN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Pentagon 5">
            <a:hlinkClick r:id="rId3" action="ppaction://hlinksldjump"/>
          </p:cNvPr>
          <p:cNvSpPr/>
          <p:nvPr/>
        </p:nvSpPr>
        <p:spPr>
          <a:xfrm flipH="1">
            <a:off x="8849033" y="5707625"/>
            <a:ext cx="3111909" cy="914400"/>
          </a:xfrm>
          <a:prstGeom prst="homePlat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QUAY VỀ</a:t>
            </a:r>
            <a:endParaRPr lang="vi-VN" sz="36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1825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chimes.wav"/>
          </p:stSnd>
        </p:sndAc>
      </p:transition>
    </mc:Choice>
    <mc:Fallback xmlns="">
      <p:transition spd="slow"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40749" y="2967335"/>
            <a:ext cx="1031051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NỘI DUNG TIẾP THEO CỦA BÀI HỌC</a:t>
            </a:r>
          </a:p>
        </p:txBody>
      </p:sp>
      <p:sp>
        <p:nvSpPr>
          <p:cNvPr id="5" name="Rectangle 4"/>
          <p:cNvSpPr/>
          <p:nvPr/>
        </p:nvSpPr>
        <p:spPr>
          <a:xfrm>
            <a:off x="3856867" y="3758907"/>
            <a:ext cx="447827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dạy thật tốt bạn tui nhé !</a:t>
            </a:r>
          </a:p>
        </p:txBody>
      </p:sp>
    </p:spTree>
    <p:extLst>
      <p:ext uri="{BB962C8B-B14F-4D97-AF65-F5344CB8AC3E}">
        <p14:creationId xmlns:p14="http://schemas.microsoft.com/office/powerpoint/2010/main" val="2823083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09684" y="559558"/>
            <a:ext cx="10904561" cy="2497541"/>
          </a:xfrm>
          <a:prstGeom prst="rect">
            <a:avLst/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 HỎI Ô SỐ 1</a:t>
            </a:r>
            <a:endParaRPr lang="vi-VN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Pentagon 5">
            <a:hlinkClick r:id="rId3" action="ppaction://hlinksldjump"/>
          </p:cNvPr>
          <p:cNvSpPr/>
          <p:nvPr/>
        </p:nvSpPr>
        <p:spPr>
          <a:xfrm flipH="1">
            <a:off x="8849033" y="5707625"/>
            <a:ext cx="3111909" cy="914400"/>
          </a:xfrm>
          <a:prstGeom prst="homePlat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QUAY VỀ</a:t>
            </a:r>
            <a:endParaRPr lang="vi-VN" sz="36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2950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chimes.wav"/>
          </p:stSnd>
        </p:sndAc>
      </p:transition>
    </mc:Choice>
    <mc:Fallback xmlns="">
      <p:transition spd="slow"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09684" y="559558"/>
            <a:ext cx="10904561" cy="2497541"/>
          </a:xfrm>
          <a:prstGeom prst="rect">
            <a:avLst/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 HỎI Ô SỐ 2</a:t>
            </a:r>
            <a:endParaRPr lang="vi-VN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Pentagon 5">
            <a:hlinkClick r:id="rId3" action="ppaction://hlinksldjump"/>
          </p:cNvPr>
          <p:cNvSpPr/>
          <p:nvPr/>
        </p:nvSpPr>
        <p:spPr>
          <a:xfrm flipH="1">
            <a:off x="8849033" y="5707625"/>
            <a:ext cx="3111909" cy="914400"/>
          </a:xfrm>
          <a:prstGeom prst="homePlat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QUAY VỀ</a:t>
            </a:r>
            <a:endParaRPr lang="vi-VN" sz="36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4071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chimes.wav"/>
          </p:stSnd>
        </p:sndAc>
      </p:transition>
    </mc:Choice>
    <mc:Fallback xmlns="">
      <p:transition spd="slow"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09684" y="559558"/>
            <a:ext cx="10904561" cy="2497541"/>
          </a:xfrm>
          <a:prstGeom prst="rect">
            <a:avLst/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 HỎI Ô SỐ 3</a:t>
            </a:r>
            <a:endParaRPr lang="vi-VN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Pentagon 5">
            <a:hlinkClick r:id="rId3" action="ppaction://hlinksldjump"/>
          </p:cNvPr>
          <p:cNvSpPr/>
          <p:nvPr/>
        </p:nvSpPr>
        <p:spPr>
          <a:xfrm flipH="1">
            <a:off x="8849033" y="5707625"/>
            <a:ext cx="3111909" cy="914400"/>
          </a:xfrm>
          <a:prstGeom prst="homePlat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QUAY VỀ</a:t>
            </a:r>
            <a:endParaRPr lang="vi-VN" sz="36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9000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chimes.wav"/>
          </p:stSnd>
        </p:sndAc>
      </p:transition>
    </mc:Choice>
    <mc:Fallback xmlns="">
      <p:transition spd="slow"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09684" y="559558"/>
            <a:ext cx="10904561" cy="2497541"/>
          </a:xfrm>
          <a:prstGeom prst="rect">
            <a:avLst/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 HỎI Ô SỐ 4</a:t>
            </a:r>
            <a:endParaRPr lang="vi-VN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Pentagon 5">
            <a:hlinkClick r:id="rId3" action="ppaction://hlinksldjump"/>
          </p:cNvPr>
          <p:cNvSpPr/>
          <p:nvPr/>
        </p:nvSpPr>
        <p:spPr>
          <a:xfrm flipH="1">
            <a:off x="8849033" y="5707625"/>
            <a:ext cx="3111909" cy="914400"/>
          </a:xfrm>
          <a:prstGeom prst="homePlat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QUAY VỀ</a:t>
            </a:r>
            <a:endParaRPr lang="vi-VN" sz="36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3140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chimes.wav"/>
          </p:stSnd>
        </p:sndAc>
      </p:transition>
    </mc:Choice>
    <mc:Fallback xmlns="">
      <p:transition spd="slow"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09684" y="559558"/>
            <a:ext cx="10904561" cy="2497541"/>
          </a:xfrm>
          <a:prstGeom prst="rect">
            <a:avLst/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 HỎI Ô SỐ 5</a:t>
            </a:r>
            <a:endParaRPr lang="vi-VN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Pentagon 5">
            <a:hlinkClick r:id="rId3" action="ppaction://hlinksldjump"/>
          </p:cNvPr>
          <p:cNvSpPr/>
          <p:nvPr/>
        </p:nvSpPr>
        <p:spPr>
          <a:xfrm flipH="1">
            <a:off x="8849033" y="5707625"/>
            <a:ext cx="3111909" cy="914400"/>
          </a:xfrm>
          <a:prstGeom prst="homePlat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QUAY VỀ</a:t>
            </a:r>
            <a:endParaRPr lang="vi-VN" sz="36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172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chimes.wav"/>
          </p:stSnd>
        </p:sndAc>
      </p:transition>
    </mc:Choice>
    <mc:Fallback xmlns="">
      <p:transition spd="slow"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09684" y="559558"/>
            <a:ext cx="10904561" cy="2497541"/>
          </a:xfrm>
          <a:prstGeom prst="rect">
            <a:avLst/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 HỎI Ô SỐ 6</a:t>
            </a:r>
            <a:endParaRPr lang="vi-VN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Pentagon 5">
            <a:hlinkClick r:id="rId3" action="ppaction://hlinksldjump"/>
          </p:cNvPr>
          <p:cNvSpPr/>
          <p:nvPr/>
        </p:nvSpPr>
        <p:spPr>
          <a:xfrm flipH="1">
            <a:off x="8849033" y="5707625"/>
            <a:ext cx="3111909" cy="914400"/>
          </a:xfrm>
          <a:prstGeom prst="homePlat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QUAY VỀ</a:t>
            </a:r>
            <a:endParaRPr lang="vi-VN" sz="36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2981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chimes.wav"/>
          </p:stSnd>
        </p:sndAc>
      </p:transition>
    </mc:Choice>
    <mc:Fallback xmlns="">
      <p:transition spd="slow"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09684" y="559558"/>
            <a:ext cx="10904561" cy="2497541"/>
          </a:xfrm>
          <a:prstGeom prst="rect">
            <a:avLst/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 HỎI Ô SỐ 7</a:t>
            </a:r>
            <a:endParaRPr lang="vi-VN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Pentagon 5">
            <a:hlinkClick r:id="rId3" action="ppaction://hlinksldjump"/>
          </p:cNvPr>
          <p:cNvSpPr/>
          <p:nvPr/>
        </p:nvSpPr>
        <p:spPr>
          <a:xfrm flipH="1">
            <a:off x="8849033" y="5707625"/>
            <a:ext cx="3111909" cy="914400"/>
          </a:xfrm>
          <a:prstGeom prst="homePlat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QUAY VỀ</a:t>
            </a:r>
            <a:endParaRPr lang="vi-VN" sz="36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417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chimes.wav"/>
          </p:stSnd>
        </p:sndAc>
      </p:transition>
    </mc:Choice>
    <mc:Fallback xmlns="">
      <p:transition spd="slow"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09684" y="559558"/>
            <a:ext cx="10904561" cy="2497541"/>
          </a:xfrm>
          <a:prstGeom prst="rect">
            <a:avLst/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 HỎI Ô SỐ 8</a:t>
            </a:r>
            <a:endParaRPr lang="vi-VN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Pentagon 5">
            <a:hlinkClick r:id="rId3" action="ppaction://hlinksldjump"/>
          </p:cNvPr>
          <p:cNvSpPr/>
          <p:nvPr/>
        </p:nvSpPr>
        <p:spPr>
          <a:xfrm flipH="1">
            <a:off x="8849033" y="5707625"/>
            <a:ext cx="3111909" cy="914400"/>
          </a:xfrm>
          <a:prstGeom prst="homePlat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QUAY VỀ</a:t>
            </a:r>
            <a:endParaRPr lang="vi-VN" sz="36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0462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chimes.wav"/>
          </p:stSnd>
        </p:sndAc>
      </p:transition>
    </mc:Choice>
    <mc:Fallback xmlns="">
      <p:transition spd="slow"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1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6&quot;/&gt;&lt;/object&gt;&lt;object type=&quot;3&quot; unique_id=&quot;10004&quot;&gt;&lt;property id=&quot;20148&quot; value=&quot;5&quot;/&gt;&lt;property id=&quot;20300&quot; value=&quot;Slide 2&quot;/&gt;&lt;property id=&quot;20307&quot; value=&quot;257&quot;/&gt;&lt;/object&gt;&lt;object type=&quot;3&quot; unique_id=&quot;10005&quot;&gt;&lt;property id=&quot;20148&quot; value=&quot;5&quot;/&gt;&lt;property id=&quot;20300&quot; value=&quot;Slide 3&quot;/&gt;&lt;property id=&quot;20307&quot; value=&quot;258&quot;/&gt;&lt;/object&gt;&lt;object type=&quot;3&quot; unique_id=&quot;10006&quot;&gt;&lt;property id=&quot;20148&quot; value=&quot;5&quot;/&gt;&lt;property id=&quot;20300&quot; value=&quot;Slide 4&quot;/&gt;&lt;property id=&quot;20307&quot; value=&quot;259&quot;/&gt;&lt;/object&gt;&lt;object type=&quot;3&quot; unique_id=&quot;10007&quot;&gt;&lt;property id=&quot;20148&quot; value=&quot;5&quot;/&gt;&lt;property id=&quot;20300&quot; value=&quot;Slide 5&quot;/&gt;&lt;property id=&quot;20307&quot; value=&quot;260&quot;/&gt;&lt;/object&gt;&lt;object type=&quot;3&quot; unique_id=&quot;10008&quot;&gt;&lt;property id=&quot;20148&quot; value=&quot;5&quot;/&gt;&lt;property id=&quot;20300&quot; value=&quot;Slide 6&quot;/&gt;&lt;property id=&quot;20307&quot; value=&quot;261&quot;/&gt;&lt;/object&gt;&lt;object type=&quot;3&quot; unique_id=&quot;10009&quot;&gt;&lt;property id=&quot;20148&quot; value=&quot;5&quot;/&gt;&lt;property id=&quot;20300&quot; value=&quot;Slide 7&quot;/&gt;&lt;property id=&quot;20307&quot; value=&quot;262&quot;/&gt;&lt;/object&gt;&lt;object type=&quot;3&quot; unique_id=&quot;10010&quot;&gt;&lt;property id=&quot;20148&quot; value=&quot;5&quot;/&gt;&lt;property id=&quot;20300&quot; value=&quot;Slide 8&quot;/&gt;&lt;property id=&quot;20307&quot; value=&quot;263&quot;/&gt;&lt;/object&gt;&lt;object type=&quot;3&quot; unique_id=&quot;10011&quot;&gt;&lt;property id=&quot;20148&quot; value=&quot;5&quot;/&gt;&lt;property id=&quot;20300&quot; value=&quot;Slide 9&quot;/&gt;&lt;property id=&quot;20307&quot; value=&quot;264&quot;/&gt;&lt;/object&gt;&lt;object type=&quot;3&quot; unique_id=&quot;10012&quot;&gt;&lt;property id=&quot;20148&quot; value=&quot;5&quot;/&gt;&lt;property id=&quot;20300&quot; value=&quot;Slide 10&quot;/&gt;&lt;property id=&quot;20307&quot; value=&quot;265&quot;/&gt;&lt;/object&gt;&lt;object type=&quot;3&quot; unique_id=&quot;10013&quot;&gt;&lt;property id=&quot;20148&quot; value=&quot;5&quot;/&gt;&lt;property id=&quot;20300&quot; value=&quot;Slide 11&quot;/&gt;&lt;property id=&quot;20307&quot; value=&quot;266&quot;/&gt;&lt;/object&gt;&lt;object type=&quot;3&quot; unique_id=&quot;10014&quot;&gt;&lt;property id=&quot;20148&quot; value=&quot;5&quot;/&gt;&lt;property id=&quot;20300&quot; value=&quot;Slide 12&quot;/&gt;&lt;property id=&quot;20307&quot; value=&quot;267&quot;/&gt;&lt;/object&gt;&lt;object type=&quot;3&quot; unique_id=&quot;10015&quot;&gt;&lt;property id=&quot;20148&quot; value=&quot;5&quot;/&gt;&lt;property id=&quot;20300&quot; value=&quot;Slide 13&quot;/&gt;&lt;property id=&quot;20307&quot; value=&quot;268&quot;/&gt;&lt;/object&gt;&lt;object type=&quot;3&quot; unique_id=&quot;10016&quot;&gt;&lt;property id=&quot;20148&quot; value=&quot;5&quot;/&gt;&lt;property id=&quot;20300&quot; value=&quot;Slide 14&quot;/&gt;&lt;property id=&quot;20307&quot; value=&quot;269&quot;/&gt;&lt;/object&gt;&lt;/object&gt;&lt;object type=&quot;8&quot; unique_id=&quot;10032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391</Words>
  <Application>Microsoft Office PowerPoint</Application>
  <PresentationFormat>Custom</PresentationFormat>
  <Paragraphs>315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Times New Roman</vt:lpstr>
      <vt:lpstr>Tahoma</vt:lpstr>
      <vt:lpstr>Calibri Light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Vo Van Xin Em</dc:creator>
  <cp:lastModifiedBy>Admin</cp:lastModifiedBy>
  <cp:revision>21</cp:revision>
  <dcterms:created xsi:type="dcterms:W3CDTF">2018-08-07T05:25:16Z</dcterms:created>
  <dcterms:modified xsi:type="dcterms:W3CDTF">2020-08-25T05:37:47Z</dcterms:modified>
</cp:coreProperties>
</file>