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22"/>
  </p:notesMasterIdLst>
  <p:handoutMasterIdLst>
    <p:handoutMasterId r:id="rId23"/>
  </p:handoutMasterIdLst>
  <p:sldIdLst>
    <p:sldId id="2007577119" r:id="rId7"/>
    <p:sldId id="2007577120" r:id="rId8"/>
    <p:sldId id="2007577121" r:id="rId9"/>
    <p:sldId id="2007577122" r:id="rId10"/>
    <p:sldId id="2007577123" r:id="rId11"/>
    <p:sldId id="2007577118" r:id="rId12"/>
    <p:sldId id="2007577111" r:id="rId13"/>
    <p:sldId id="2007577112" r:id="rId14"/>
    <p:sldId id="2007577113" r:id="rId15"/>
    <p:sldId id="2007577114" r:id="rId16"/>
    <p:sldId id="2007577115" r:id="rId17"/>
    <p:sldId id="2007577116" r:id="rId18"/>
    <p:sldId id="2007577106" r:id="rId19"/>
    <p:sldId id="2007577103" r:id="rId20"/>
    <p:sldId id="20075771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DB93FF"/>
    <a:srgbClr val="E3AB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-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0511-FE89-4468-93E9-1E98BB232B57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4A86A-2E70-44B6-8E52-6BA16272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3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1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7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98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9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94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3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1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86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9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21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24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24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14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82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5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90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91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0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64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86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1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9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2022/10/21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08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61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42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7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00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41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82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93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96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4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90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58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46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97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04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85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61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72392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37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55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664656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828375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687103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636215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53418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5337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736593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7807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7697657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37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4230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099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17091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48727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9953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71835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7142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8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4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3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2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9.gif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66.jpg"/><Relationship Id="rId10" Type="http://schemas.openxmlformats.org/officeDocument/2006/relationships/image" Target="../media/image68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jp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jp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5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E46AE7-46B3-42F8-A013-E3D85C927F2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hội</a:t>
            </a:r>
            <a:r>
              <a:rPr lang="en-US" sz="2600" dirty="0"/>
              <a:t> </a:t>
            </a:r>
            <a:r>
              <a:rPr lang="en-US" sz="2600" dirty="0" err="1"/>
              <a:t>thi</a:t>
            </a:r>
            <a:r>
              <a:rPr lang="en-US" sz="2600" dirty="0"/>
              <a:t> </a:t>
            </a:r>
            <a:r>
              <a:rPr lang="en-US" sz="2600" dirty="0" err="1"/>
              <a:t>hát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họ</a:t>
            </a:r>
            <a:r>
              <a:rPr lang="en-US" sz="2600" dirty="0"/>
              <a:t>,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Thượng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9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,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Hạ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Thượng</a:t>
            </a:r>
            <a:r>
              <a:rPr lang="en-US" sz="2600" dirty="0"/>
              <a:t> 3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Hạ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27BB9D-B2CC-4B87-826E-ACF9717D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DE1674-2BA3-4F0F-A729-5BB874537932}"/>
              </a:ext>
            </a:extLst>
          </p:cNvPr>
          <p:cNvSpPr txBox="1"/>
          <p:nvPr/>
        </p:nvSpPr>
        <p:spPr>
          <a:xfrm>
            <a:off x="491535" y="3975312"/>
            <a:ext cx="5604465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: 9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: 3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: …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r>
              <a:rPr lang="en-US" sz="2400" dirty="0"/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785BCBD-8242-4559-ABE7-528E245BFD87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E8471EE-F2AF-40CB-BB9C-FF6D153CED7C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</a:rPr>
                <a:t>giải</a:t>
              </a:r>
              <a:endParaRPr lang="en-US" sz="26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 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 </a:t>
              </a:r>
              <a:r>
                <a:rPr lang="en-US" sz="2600" dirty="0" err="1"/>
                <a:t>thôn</a:t>
              </a:r>
              <a:r>
                <a:rPr lang="en-US" sz="2600" dirty="0"/>
                <a:t> </a:t>
              </a:r>
              <a:r>
                <a:rPr lang="en-US" sz="2600" dirty="0" err="1"/>
                <a:t>Hạ</a:t>
              </a:r>
              <a:r>
                <a:rPr lang="en-US" sz="2600" dirty="0"/>
                <a:t> </a:t>
              </a:r>
              <a:r>
                <a:rPr lang="en-US" sz="2600" dirty="0" err="1"/>
                <a:t>tham</a:t>
              </a:r>
              <a:r>
                <a:rPr lang="en-US" sz="2600" dirty="0"/>
                <a:t> </a:t>
              </a:r>
              <a:r>
                <a:rPr lang="en-US" sz="2600" dirty="0" err="1"/>
                <a:t>gia</a:t>
              </a:r>
              <a:r>
                <a:rPr lang="en-US" sz="2600" dirty="0"/>
                <a:t> </a:t>
              </a:r>
              <a:r>
                <a:rPr lang="en-US" sz="2600" dirty="0" err="1"/>
                <a:t>là</a:t>
              </a:r>
              <a:r>
                <a:rPr lang="en-US" sz="26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                (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Đáp</a:t>
              </a:r>
              <a:r>
                <a:rPr lang="en-US" sz="2600" dirty="0"/>
                <a:t> </a:t>
              </a:r>
              <a:r>
                <a:rPr lang="en-US" sz="2600" dirty="0" err="1"/>
                <a:t>số</a:t>
              </a:r>
              <a:r>
                <a:rPr lang="en-US" sz="2600" dirty="0"/>
                <a:t>:       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96376F6-2A57-431E-877D-B82BE4F98FC8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33C7A2D-AF6A-4B09-AD80-1AFEE9B449D4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627F89C6-AE1C-4AEF-AC69-99FDCA41C7AC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114B54F-0EC1-44F4-A6A2-BB9D4808D0A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7217F61-8C45-4790-B7F5-0B1576DE053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-        =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00B89B89-62DD-4D77-B927-6146776B39D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B2C44A0-613B-4D5C-B01A-C2175242D625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022DFD7-98E3-489A-B701-FE64E3C68025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5600435-B98A-44E9-80CB-3D1BD7C562B0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697D4E2-CA20-495D-924B-82932DC673A4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C0E938-E4F1-4CFB-A277-0977B44B0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" y="32615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95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E23549F4-8BFE-4620-8EA7-80B226ABADD7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5F5939-C467-449E-ABED-4436A01CADE2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Giải</a:t>
            </a:r>
            <a:r>
              <a:rPr lang="en-US" sz="2600" dirty="0"/>
              <a:t> </a:t>
            </a:r>
            <a:r>
              <a:rPr lang="en-US" sz="2600" dirty="0" err="1"/>
              <a:t>bài</a:t>
            </a:r>
            <a:r>
              <a:rPr lang="en-US" sz="2600" dirty="0"/>
              <a:t> </a:t>
            </a:r>
            <a:r>
              <a:rPr lang="en-US" sz="2600" dirty="0" err="1"/>
              <a:t>toán</a:t>
            </a:r>
            <a:r>
              <a:rPr lang="en-US" sz="2600" dirty="0"/>
              <a:t> </a:t>
            </a:r>
            <a:r>
              <a:rPr lang="en-US" sz="2600" dirty="0" err="1"/>
              <a:t>theo</a:t>
            </a:r>
            <a:r>
              <a:rPr lang="en-US" sz="2600" dirty="0"/>
              <a:t> </a:t>
            </a:r>
            <a:r>
              <a:rPr lang="en-US" sz="2600" dirty="0" err="1"/>
              <a:t>tóm</a:t>
            </a:r>
            <a:r>
              <a:rPr lang="en-US" sz="2600" dirty="0"/>
              <a:t> </a:t>
            </a:r>
            <a:r>
              <a:rPr lang="en-US" sz="2600" dirty="0" err="1"/>
              <a:t>tắt</a:t>
            </a:r>
            <a:r>
              <a:rPr lang="en-US" sz="2600" dirty="0"/>
              <a:t> </a:t>
            </a:r>
            <a:r>
              <a:rPr lang="en-US" sz="2600" dirty="0" err="1"/>
              <a:t>sau</a:t>
            </a:r>
            <a:r>
              <a:rPr lang="en-US" sz="26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F2750F-8960-45F8-9172-B2EC8229CC06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20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8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: …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FF48DF-E78D-4C67-8CC3-2C627948D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56C584-79CB-4F45-85A0-E2A4F83FD352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20 + 8 = 28 (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28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5ED2059-8EE7-401C-83D1-09E8D973DA3A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cồng</a:t>
            </a:r>
            <a:r>
              <a:rPr lang="en-US" sz="2400" dirty="0"/>
              <a:t> </a:t>
            </a:r>
            <a:r>
              <a:rPr lang="en-US" sz="2400" dirty="0" err="1"/>
              <a:t>chiêng</a:t>
            </a:r>
            <a:r>
              <a:rPr lang="en-US" sz="2400" dirty="0"/>
              <a:t>,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11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, </a:t>
            </a: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4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18B3F70-BABE-46E2-82C9-0FECB5C4110C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: 11 </a:t>
            </a:r>
            <a:r>
              <a:rPr lang="en-US" sz="2400" dirty="0" err="1"/>
              <a:t>người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: 4 </a:t>
            </a:r>
            <a:r>
              <a:rPr lang="en-US" sz="2400" dirty="0" err="1"/>
              <a:t>người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Hai: …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1467F2-243F-4399-B3F4-A8383E8E1842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11 – 4 = 7 (</a:t>
            </a:r>
            <a:r>
              <a:rPr lang="en-US" sz="2400" dirty="0" err="1"/>
              <a:t>người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7 </a:t>
            </a:r>
            <a:r>
              <a:rPr lang="en-US" sz="2400" dirty="0" err="1"/>
              <a:t>người</a:t>
            </a:r>
            <a:r>
              <a:rPr lang="en-US" sz="2400" dirty="0"/>
              <a:t>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EFADDB6-E460-4E78-A203-3AF98EA5FF4C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85C3D2F-60F0-401C-AB9D-1E090153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DEA6688F-949F-4CD5-ADF2-5EB1E1994A8E}"/>
              </a:ext>
            </a:extLst>
          </p:cNvPr>
          <p:cNvCxnSpPr>
            <a:cxnSpLocks/>
          </p:cNvCxnSpPr>
          <p:nvPr/>
        </p:nvCxnSpPr>
        <p:spPr>
          <a:xfrm>
            <a:off x="5384681" y="73115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2E05EB2-3AB6-449E-8205-3D86182186E1}"/>
              </a:ext>
            </a:extLst>
          </p:cNvPr>
          <p:cNvCxnSpPr>
            <a:cxnSpLocks/>
          </p:cNvCxnSpPr>
          <p:nvPr/>
        </p:nvCxnSpPr>
        <p:spPr>
          <a:xfrm>
            <a:off x="7554895" y="125762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DC1E015-65C2-49A2-BEB2-308F0A567D6C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2B443A6-7E4C-40B3-A4CE-567CA81A6A91}"/>
              </a:ext>
            </a:extLst>
          </p:cNvPr>
          <p:cNvCxnSpPr>
            <a:cxnSpLocks/>
          </p:cNvCxnSpPr>
          <p:nvPr/>
        </p:nvCxnSpPr>
        <p:spPr>
          <a:xfrm>
            <a:off x="4062914" y="12576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EA10DA3-2A5D-47B9-9F21-722E05C4E317}"/>
              </a:ext>
            </a:extLst>
          </p:cNvPr>
          <p:cNvCxnSpPr>
            <a:cxnSpLocks/>
          </p:cNvCxnSpPr>
          <p:nvPr/>
        </p:nvCxnSpPr>
        <p:spPr>
          <a:xfrm>
            <a:off x="1500458" y="1875627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6250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C.16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6693" y="614014"/>
            <a:ext cx="89207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70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D.7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94985" y="570809"/>
            <a:ext cx="920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bay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60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342906" y="3107697"/>
            <a:ext cx="950618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BÀI TOÁN VỀ NHIỀU HƠN, ÍT HƠN MỘT SỐ ĐƠN VỊ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3844289" y="1761801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3831447"/>
            <a:ext cx="10515600" cy="1500187"/>
          </a:xfrm>
        </p:spPr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Giải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bài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toán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về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ít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hơn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một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số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đơn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vị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9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EF8BF9-CE29-4216-99DB-504ABB9B4CE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/>
              <a:t>Giải</a:t>
            </a:r>
            <a:r>
              <a:rPr lang="en-US" sz="2600" b="1" dirty="0"/>
              <a:t> </a:t>
            </a:r>
            <a:r>
              <a:rPr lang="en-US" sz="2600" b="1" dirty="0" err="1"/>
              <a:t>bài</a:t>
            </a:r>
            <a:r>
              <a:rPr lang="en-US" sz="2600" b="1" dirty="0"/>
              <a:t> </a:t>
            </a:r>
            <a:r>
              <a:rPr lang="en-US" sz="2600" b="1" dirty="0" err="1"/>
              <a:t>toán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ít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đơn</a:t>
            </a:r>
            <a:r>
              <a:rPr lang="en-US" sz="2600" b="1" dirty="0"/>
              <a:t> </a:t>
            </a:r>
            <a:r>
              <a:rPr lang="en-US" sz="2600" b="1" dirty="0" err="1"/>
              <a:t>vị</a:t>
            </a:r>
            <a:endParaRPr lang="en-US" sz="2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16E0E1-C9FC-4ED4-B13F-2CCD4B465E96}"/>
              </a:ext>
            </a:extLst>
          </p:cNvPr>
          <p:cNvSpPr txBox="1"/>
          <p:nvPr/>
        </p:nvSpPr>
        <p:spPr>
          <a:xfrm>
            <a:off x="1201141" y="1311841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8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Mai 2 </a:t>
            </a:r>
            <a:r>
              <a:rPr lang="en-US" sz="2400" dirty="0" err="1"/>
              <a:t>cái</a:t>
            </a:r>
            <a:r>
              <a:rPr lang="en-US" sz="2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Hỏi</a:t>
            </a:r>
            <a:r>
              <a:rPr lang="en-US" sz="2400" dirty="0"/>
              <a:t>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64D14C0-8633-410E-BF9F-D454C8F10E25}"/>
              </a:ext>
            </a:extLst>
          </p:cNvPr>
          <p:cNvCxnSpPr>
            <a:cxnSpLocks/>
          </p:cNvCxnSpPr>
          <p:nvPr/>
        </p:nvCxnSpPr>
        <p:spPr>
          <a:xfrm>
            <a:off x="2120195" y="180136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8226515-C81A-4380-8B7E-98D77F952699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CEDEE87-BCB0-4CCA-B014-B1BA9EB5B70A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854B838-025A-4240-ABB3-4D13C84E6241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BACFB9B-4FB2-4126-833D-3C0F77373273}"/>
              </a:ext>
            </a:extLst>
          </p:cNvPr>
          <p:cNvGrpSpPr/>
          <p:nvPr/>
        </p:nvGrpSpPr>
        <p:grpSpPr>
          <a:xfrm>
            <a:off x="5528889" y="3572459"/>
            <a:ext cx="2212746" cy="767157"/>
            <a:chOff x="4070697" y="1597626"/>
            <a:chExt cx="2212746" cy="76715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xmlns="" id="{688C1B6E-9DA5-4DA3-A2B2-6C524C48062D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E502EBA-283A-4328-ACB5-C03E80BE43BD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/>
                <a:t>Ít</a:t>
              </a:r>
              <a:r>
                <a:rPr lang="en-US" sz="2400" dirty="0"/>
                <a:t> </a:t>
              </a:r>
              <a:r>
                <a:rPr lang="en-US" sz="2400" dirty="0" err="1"/>
                <a:t>hơn</a:t>
              </a:r>
              <a:r>
                <a:rPr lang="en-US" sz="2400" dirty="0"/>
                <a:t> 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2C2C57-B831-405F-998B-333E57998D7C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– 2 = 6 (</a:t>
            </a:r>
            <a:r>
              <a:rPr lang="en-US" sz="2400" dirty="0" err="1"/>
              <a:t>cái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71DE2E3-CD21-4E58-A611-DA37EB0DB8A5}"/>
              </a:ext>
            </a:extLst>
          </p:cNvPr>
          <p:cNvCxnSpPr>
            <a:cxnSpLocks/>
          </p:cNvCxnSpPr>
          <p:nvPr/>
        </p:nvCxnSpPr>
        <p:spPr>
          <a:xfrm>
            <a:off x="8058184" y="180136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CE32125-DA48-4B04-A58B-E54A919D9A39}"/>
              </a:ext>
            </a:extLst>
          </p:cNvPr>
          <p:cNvGrpSpPr/>
          <p:nvPr/>
        </p:nvGrpSpPr>
        <p:grpSpPr>
          <a:xfrm>
            <a:off x="382687" y="2293973"/>
            <a:ext cx="6946237" cy="1278486"/>
            <a:chOff x="591454" y="2282046"/>
            <a:chExt cx="6946237" cy="12784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0B2F77E2-5E23-4E22-8DE9-C493A81498DA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457E2456-F4CC-496E-A311-B02C4DC98BD9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25" name="Left Brace 24">
                  <a:extLst>
                    <a:ext uri="{FF2B5EF4-FFF2-40B4-BE49-F238E27FC236}">
                      <a16:creationId xmlns:a16="http://schemas.microsoft.com/office/drawing/2014/main" xmlns="" id="{1A7797EC-E802-4CD2-A962-A71FE3EECE36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8F6C8EE7-D079-4BAF-9040-984607B22DC2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18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/>
                    <a:t>8</a:t>
                  </a:r>
                </a:p>
              </p:txBody>
            </p:sp>
          </p:grpSp>
          <p:pic>
            <p:nvPicPr>
              <p:cNvPr id="1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18D60020-B72D-4A02-B470-514925F8B6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DF8626BE-5A73-4053-9B2B-4061F4586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BA0144B2-DCE6-4AD3-B517-E1AA5C8897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B145ED94-BA02-41C0-80B9-12DC5A97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4DCE8CEB-120A-427C-BA5A-C7133DCC1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40D8E220-5583-4CDA-B46A-5217916ED3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2E96D796-A64B-4BDB-82E1-41A2AFFF01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E88D060B-D4E6-4E5A-8A12-2126C5B997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26C66F9-D236-48C5-9DF7-233B89A3383B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Mai: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2E1014E-5884-49BC-90A5-351649CF66B6}"/>
              </a:ext>
            </a:extLst>
          </p:cNvPr>
          <p:cNvGrpSpPr/>
          <p:nvPr/>
        </p:nvGrpSpPr>
        <p:grpSpPr>
          <a:xfrm>
            <a:off x="1456619" y="4532688"/>
            <a:ext cx="4340476" cy="950173"/>
            <a:chOff x="1222703" y="4447628"/>
            <a:chExt cx="4340476" cy="950173"/>
          </a:xfrm>
        </p:grpSpPr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xmlns="" id="{49B369DE-4D6A-4705-AD31-BD960E36188F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8E69628-8603-4353-AD3E-FE6E8A34D3AB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E64D4F8-E191-4C02-9150-9DB7BF47BBDD}"/>
              </a:ext>
            </a:extLst>
          </p:cNvPr>
          <p:cNvGrpSpPr/>
          <p:nvPr/>
        </p:nvGrpSpPr>
        <p:grpSpPr>
          <a:xfrm>
            <a:off x="352843" y="4021418"/>
            <a:ext cx="5483590" cy="577850"/>
            <a:chOff x="118927" y="3936358"/>
            <a:chExt cx="5483590" cy="5778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4B1F3AB9-5FAB-4F0D-9970-97C4DA7C4F7C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3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9B3BE604-C423-46AE-A602-EC80DA5B88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E2EEE1F8-3285-4726-8025-84562C6D74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E9F32845-0164-4672-9EED-8F4CDACCF9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187692B2-667A-4C50-9502-C89733C32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D0FDBA04-F3AC-41A2-8BEA-F2F710505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xmlns="" id="{0D453500-A2F1-462E-9A63-9D82A3A425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1B48D2E-4E04-4445-85D7-019A1674D4FB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Nam: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A91FF04-10EA-4A62-A08A-3EBF0330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39953E4-40C1-4DDD-B0FE-908ADC7E0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436</Words>
  <Application>Microsoft Office PowerPoint</Application>
  <PresentationFormat>Custom</PresentationFormat>
  <Paragraphs>80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2021-07-24T01:07:49Z</dcterms:created>
  <dcterms:modified xsi:type="dcterms:W3CDTF">2022-10-21T02:57:38Z</dcterms:modified>
</cp:coreProperties>
</file>