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9" r:id="rId3"/>
    <p:sldId id="2007577122" r:id="rId4"/>
    <p:sldId id="257" r:id="rId5"/>
    <p:sldId id="258" r:id="rId6"/>
    <p:sldId id="2007577120" r:id="rId7"/>
    <p:sldId id="259" r:id="rId8"/>
    <p:sldId id="260" r:id="rId9"/>
    <p:sldId id="261" r:id="rId10"/>
    <p:sldId id="262" r:id="rId11"/>
    <p:sldId id="263" r:id="rId12"/>
    <p:sldId id="264" r:id="rId13"/>
    <p:sldId id="2007577095" r:id="rId14"/>
    <p:sldId id="2007577096" r:id="rId15"/>
    <p:sldId id="2007577099" r:id="rId16"/>
    <p:sldId id="2007577101" r:id="rId17"/>
    <p:sldId id="2007577097" r:id="rId18"/>
    <p:sldId id="2007577105" r:id="rId19"/>
    <p:sldId id="2007577103" r:id="rId20"/>
    <p:sldId id="2007577102" r:id="rId21"/>
    <p:sldId id="20075771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27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4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microsoft.com/office/2007/relationships/hdphoto" Target="../media/hdphoto20.wdp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microsoft.com/office/2007/relationships/hdphoto" Target="../media/hdphoto27.wdp"/><Relationship Id="rId18" Type="http://schemas.openxmlformats.org/officeDocument/2006/relationships/image" Target="../media/image68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12" Type="http://schemas.openxmlformats.org/officeDocument/2006/relationships/image" Target="../media/image65.png"/><Relationship Id="rId17" Type="http://schemas.microsoft.com/office/2007/relationships/hdphoto" Target="../media/hdphoto29.wdp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5" Type="http://schemas.microsoft.com/office/2007/relationships/hdphoto" Target="../media/hdphoto28.wdp"/><Relationship Id="rId10" Type="http://schemas.openxmlformats.org/officeDocument/2006/relationships/image" Target="../media/image64.png"/><Relationship Id="rId19" Type="http://schemas.microsoft.com/office/2007/relationships/hdphoto" Target="../media/hdphoto30.wdp"/><Relationship Id="rId4" Type="http://schemas.openxmlformats.org/officeDocument/2006/relationships/image" Target="../media/image61.png"/><Relationship Id="rId9" Type="http://schemas.microsoft.com/office/2007/relationships/hdphoto" Target="../media/hdphoto25.wdp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26" Type="http://schemas.openxmlformats.org/officeDocument/2006/relationships/slide" Target="slide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8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17" Type="http://schemas.microsoft.com/office/2007/relationships/hdphoto" Target="../media/hdphoto5.wdp"/><Relationship Id="rId25" Type="http://schemas.openxmlformats.org/officeDocument/2006/relationships/image" Target="../media/image40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microsoft.com/office/2007/relationships/hdphoto" Target="../media/hdphoto9.wdp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8.jpeg"/><Relationship Id="rId9" Type="http://schemas.openxmlformats.org/officeDocument/2006/relationships/image" Target="../media/image30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26" Type="http://schemas.openxmlformats.org/officeDocument/2006/relationships/image" Target="../media/image48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43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5.xml"/><Relationship Id="rId2" Type="http://schemas.openxmlformats.org/officeDocument/2006/relationships/image" Target="../media/image28.jpeg"/><Relationship Id="rId16" Type="http://schemas.openxmlformats.org/officeDocument/2006/relationships/image" Target="../media/image3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image" Target="../media/image33.png"/><Relationship Id="rId24" Type="http://schemas.openxmlformats.org/officeDocument/2006/relationships/image" Target="../media/image47.png"/><Relationship Id="rId5" Type="http://schemas.microsoft.com/office/2007/relationships/hdphoto" Target="../media/hdphoto10.wdp"/><Relationship Id="rId15" Type="http://schemas.openxmlformats.org/officeDocument/2006/relationships/image" Target="../media/image30.png"/><Relationship Id="rId23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microsoft.com/office/2007/relationships/hdphoto" Target="../media/hdphoto7.wdp"/><Relationship Id="rId4" Type="http://schemas.openxmlformats.org/officeDocument/2006/relationships/image" Target="../media/image4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46.png"/><Relationship Id="rId27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7.xml"/><Relationship Id="rId18" Type="http://schemas.openxmlformats.org/officeDocument/2006/relationships/image" Target="../media/image33.png"/><Relationship Id="rId26" Type="http://schemas.microsoft.com/office/2007/relationships/hdphoto" Target="../media/hdphoto12.wdp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slide" Target="slide11.xml"/><Relationship Id="rId12" Type="http://schemas.openxmlformats.org/officeDocument/2006/relationships/image" Target="../media/image52.png"/><Relationship Id="rId17" Type="http://schemas.openxmlformats.org/officeDocument/2006/relationships/slide" Target="slide6.xml"/><Relationship Id="rId25" Type="http://schemas.openxmlformats.org/officeDocument/2006/relationships/image" Target="../media/image46.png"/><Relationship Id="rId2" Type="http://schemas.openxmlformats.org/officeDocument/2006/relationships/image" Target="../media/image49.jpeg"/><Relationship Id="rId16" Type="http://schemas.microsoft.com/office/2007/relationships/hdphoto" Target="../media/hdphoto3.wdp"/><Relationship Id="rId20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11" Type="http://schemas.openxmlformats.org/officeDocument/2006/relationships/slide" Target="slide10.xml"/><Relationship Id="rId24" Type="http://schemas.openxmlformats.org/officeDocument/2006/relationships/slide" Target="slide8.xml"/><Relationship Id="rId5" Type="http://schemas.openxmlformats.org/officeDocument/2006/relationships/image" Target="../media/image50.png"/><Relationship Id="rId15" Type="http://schemas.openxmlformats.org/officeDocument/2006/relationships/image" Target="../media/image31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51.png"/><Relationship Id="rId14" Type="http://schemas.openxmlformats.org/officeDocument/2006/relationships/image" Target="../media/image30.png"/><Relationship Id="rId22" Type="http://schemas.openxmlformats.org/officeDocument/2006/relationships/image" Target="../media/image35.png"/><Relationship Id="rId27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1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4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99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7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387141" y="2688969"/>
            <a:ext cx="9417717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cộng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FEB71488-D1FD-4F0D-BC51-8E7353A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F2FA65-8909-49CE-88E7-60678F7C13FF}"/>
              </a:ext>
            </a:extLst>
          </p:cNvPr>
          <p:cNvSpPr txBox="1"/>
          <p:nvPr/>
        </p:nvSpPr>
        <p:spPr>
          <a:xfrm>
            <a:off x="4891699" y="681100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hạng, tổng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1C9A55A0-E51E-4BE9-9E3E-011DD44910A2}"/>
              </a:ext>
            </a:extLst>
          </p:cNvPr>
          <p:cNvSpPr/>
          <p:nvPr/>
        </p:nvSpPr>
        <p:spPr>
          <a:xfrm>
            <a:off x="4772143" y="5477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E20EA8-7416-4BE5-A559-78614577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1F78D1-BB10-41A4-9543-A682F5A9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>
            <a:extLst>
              <a:ext uri="{FF2B5EF4-FFF2-40B4-BE49-F238E27FC236}">
                <a16:creationId xmlns:a16="http://schemas.microsoft.com/office/drawing/2014/main" xmlns="" id="{7BE6220C-032B-4E72-9DF4-8A07B4D02397}"/>
              </a:ext>
            </a:extLst>
          </p:cNvPr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CB7AEF-ACEA-4135-91A1-390355B84A61}"/>
              </a:ext>
            </a:extLst>
          </p:cNvPr>
          <p:cNvSpPr/>
          <p:nvPr/>
        </p:nvSpPr>
        <p:spPr>
          <a:xfrm>
            <a:off x="7992647" y="962036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bao nhiêu con cá?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899D3C-406B-488A-AED3-0A10BCF3A96F}"/>
              </a:ext>
            </a:extLst>
          </p:cNvPr>
          <p:cNvSpPr/>
          <p:nvPr/>
        </p:nvSpPr>
        <p:spPr>
          <a:xfrm>
            <a:off x="7465805" y="2745702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9 con cá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5FC8DEBB-59DB-472D-8A6B-574FF035F1AE}"/>
              </a:ext>
            </a:extLst>
          </p:cNvPr>
          <p:cNvSpPr/>
          <p:nvPr/>
        </p:nvSpPr>
        <p:spPr>
          <a:xfrm>
            <a:off x="1456247" y="3664549"/>
            <a:ext cx="9279506" cy="2645669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A7B236D-68CC-4FD3-821B-4577D8012249}"/>
              </a:ext>
            </a:extLst>
          </p:cNvPr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A94E22-E092-4400-8B5A-76C684CAE729}"/>
              </a:ext>
            </a:extLst>
          </p:cNvPr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9C59B4-E73B-4012-9DC0-B5E765086267}"/>
              </a:ext>
            </a:extLst>
          </p:cNvPr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BE17A2-5A74-458E-838E-C7229233695C}"/>
              </a:ext>
            </a:extLst>
          </p:cNvPr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5B72185-7885-4BD2-B4DD-0C73123F0A95}"/>
              </a:ext>
            </a:extLst>
          </p:cNvPr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xmlns="" id="{90318B20-F122-4CE1-BAF6-82733BC1D713}"/>
              </a:ext>
            </a:extLst>
          </p:cNvPr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3E4DB601-7695-4121-B703-D94BC8CA2B69}"/>
              </a:ext>
            </a:extLst>
          </p:cNvPr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64F5185-9927-48C3-8DA0-3D5AC67F2116}"/>
              </a:ext>
            </a:extLst>
          </p:cNvPr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05017918-2AE5-4BF2-815E-F090BE188853}"/>
              </a:ext>
            </a:extLst>
          </p:cNvPr>
          <p:cNvSpPr/>
          <p:nvPr/>
        </p:nvSpPr>
        <p:spPr>
          <a:xfrm rot="5400000">
            <a:off x="4259734" y="3022970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0814A16-C708-48FF-B62A-ACC1F219BAF5}"/>
              </a:ext>
            </a:extLst>
          </p:cNvPr>
          <p:cNvSpPr/>
          <p:nvPr/>
        </p:nvSpPr>
        <p:spPr>
          <a:xfrm>
            <a:off x="1981231" y="580830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5B714558-FAD2-4280-A291-8B58C96F8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50230" y="5963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197DC0-B017-4DC1-B308-B7ED970892EE}"/>
              </a:ext>
            </a:extLst>
          </p:cNvPr>
          <p:cNvGrpSpPr/>
          <p:nvPr/>
        </p:nvGrpSpPr>
        <p:grpSpPr>
          <a:xfrm>
            <a:off x="5746038" y="7456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D9C56E5-D3AB-4FA0-B661-DFA5743417D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5F3FE69-6B1D-4ADA-89FC-E533F445030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FE26C1-6582-4EA7-B956-76FA33CF66E5}"/>
              </a:ext>
            </a:extLst>
          </p:cNvPr>
          <p:cNvSpPr txBox="1"/>
          <p:nvPr/>
        </p:nvSpPr>
        <p:spPr>
          <a:xfrm>
            <a:off x="6406233" y="970742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44CE61C2-8FCD-43E0-A6F0-6713C90DD036}"/>
              </a:ext>
            </a:extLst>
          </p:cNvPr>
          <p:cNvSpPr/>
          <p:nvPr/>
        </p:nvSpPr>
        <p:spPr>
          <a:xfrm>
            <a:off x="5002154" y="755380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0E70536-71A4-4805-BDAD-98F76E72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34192"/>
              </p:ext>
            </p:extLst>
          </p:nvPr>
        </p:nvGraphicFramePr>
        <p:xfrm>
          <a:off x="1773018" y="2442869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x-none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x-none" sz="32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x-none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FBBAE5-9070-44B8-9A61-73DF41010EEB}"/>
              </a:ext>
            </a:extLst>
          </p:cNvPr>
          <p:cNvSpPr/>
          <p:nvPr/>
        </p:nvSpPr>
        <p:spPr>
          <a:xfrm>
            <a:off x="6038122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x-non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6D0EC8-1B76-436E-AA71-070F96765ED8}"/>
              </a:ext>
            </a:extLst>
          </p:cNvPr>
          <p:cNvSpPr/>
          <p:nvPr/>
        </p:nvSpPr>
        <p:spPr>
          <a:xfrm>
            <a:off x="7767531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7BADB2-7CF1-443F-AA1C-1ED5FBA158BA}"/>
              </a:ext>
            </a:extLst>
          </p:cNvPr>
          <p:cNvSpPr/>
          <p:nvPr/>
        </p:nvSpPr>
        <p:spPr>
          <a:xfrm>
            <a:off x="9496940" y="49984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E91B81-C3FB-43B6-B7CE-B33C6C775F2F}"/>
              </a:ext>
            </a:extLst>
          </p:cNvPr>
          <p:cNvGrpSpPr/>
          <p:nvPr/>
        </p:nvGrpSpPr>
        <p:grpSpPr>
          <a:xfrm>
            <a:off x="1091524" y="96416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82F8AE5-087A-42AE-BF56-CBEBED270D7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5D688DB-1A02-4A1E-94C9-827847759F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D94772-1126-4659-A380-1A4AABDD495D}"/>
              </a:ext>
            </a:extLst>
          </p:cNvPr>
          <p:cNvSpPr txBox="1"/>
          <p:nvPr/>
        </p:nvSpPr>
        <p:spPr>
          <a:xfrm>
            <a:off x="1751719" y="1189278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tổng, biết các số hạng là: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BF9FBE-D758-407B-80D2-EA055F409BF4}"/>
              </a:ext>
            </a:extLst>
          </p:cNvPr>
          <p:cNvGrpSpPr/>
          <p:nvPr/>
        </p:nvGrpSpPr>
        <p:grpSpPr>
          <a:xfrm>
            <a:off x="8036517" y="2208045"/>
            <a:ext cx="3458817" cy="3896135"/>
            <a:chOff x="7545942" y="1480932"/>
            <a:chExt cx="3458817" cy="38961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FAB1D3C-B642-457D-9417-66B9CF8F1390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895C3E-D986-493F-BE7D-3305DE9EE99F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3" name="Rectangle 63">
                  <a:extLst>
                    <a:ext uri="{FF2B5EF4-FFF2-40B4-BE49-F238E27FC236}">
                      <a16:creationId xmlns:a16="http://schemas.microsoft.com/office/drawing/2014/main" xmlns="" id="{387BD9E8-7C7A-489D-8DA7-85EA9F57CE34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564641 w 3321420"/>
                    <a:gd name="connsiteY1" fmla="*/ 0 h 3650306"/>
                    <a:gd name="connsiteX2" fmla="*/ 1129283 w 3321420"/>
                    <a:gd name="connsiteY2" fmla="*/ 0 h 3650306"/>
                    <a:gd name="connsiteX3" fmla="*/ 1793567 w 3321420"/>
                    <a:gd name="connsiteY3" fmla="*/ 0 h 3650306"/>
                    <a:gd name="connsiteX4" fmla="*/ 2358208 w 3321420"/>
                    <a:gd name="connsiteY4" fmla="*/ 0 h 3650306"/>
                    <a:gd name="connsiteX5" fmla="*/ 3321420 w 3321420"/>
                    <a:gd name="connsiteY5" fmla="*/ 0 h 3650306"/>
                    <a:gd name="connsiteX6" fmla="*/ 3321420 w 3321420"/>
                    <a:gd name="connsiteY6" fmla="*/ 535378 h 3650306"/>
                    <a:gd name="connsiteX7" fmla="*/ 3321420 w 3321420"/>
                    <a:gd name="connsiteY7" fmla="*/ 1070756 h 3650306"/>
                    <a:gd name="connsiteX8" fmla="*/ 3321420 w 3321420"/>
                    <a:gd name="connsiteY8" fmla="*/ 1715644 h 3650306"/>
                    <a:gd name="connsiteX9" fmla="*/ 3321420 w 3321420"/>
                    <a:gd name="connsiteY9" fmla="*/ 2214519 h 3650306"/>
                    <a:gd name="connsiteX10" fmla="*/ 3321420 w 3321420"/>
                    <a:gd name="connsiteY10" fmla="*/ 2822903 h 3650306"/>
                    <a:gd name="connsiteX11" fmla="*/ 3321420 w 3321420"/>
                    <a:gd name="connsiteY11" fmla="*/ 3650306 h 3650306"/>
                    <a:gd name="connsiteX12" fmla="*/ 2590708 w 3321420"/>
                    <a:gd name="connsiteY12" fmla="*/ 3650306 h 3650306"/>
                    <a:gd name="connsiteX13" fmla="*/ 1859995 w 3321420"/>
                    <a:gd name="connsiteY13" fmla="*/ 3650306 h 3650306"/>
                    <a:gd name="connsiteX14" fmla="*/ 1295354 w 3321420"/>
                    <a:gd name="connsiteY14" fmla="*/ 3650306 h 3650306"/>
                    <a:gd name="connsiteX15" fmla="*/ 664284 w 3321420"/>
                    <a:gd name="connsiteY15" fmla="*/ 3650306 h 3650306"/>
                    <a:gd name="connsiteX16" fmla="*/ 0 w 3321420"/>
                    <a:gd name="connsiteY16" fmla="*/ 3650306 h 3650306"/>
                    <a:gd name="connsiteX17" fmla="*/ 0 w 3321420"/>
                    <a:gd name="connsiteY17" fmla="*/ 3078425 h 3650306"/>
                    <a:gd name="connsiteX18" fmla="*/ 0 w 3321420"/>
                    <a:gd name="connsiteY18" fmla="*/ 2397034 h 3650306"/>
                    <a:gd name="connsiteX19" fmla="*/ 0 w 3321420"/>
                    <a:gd name="connsiteY19" fmla="*/ 1715644 h 3650306"/>
                    <a:gd name="connsiteX20" fmla="*/ 0 w 3321420"/>
                    <a:gd name="connsiteY20" fmla="*/ 1070756 h 3650306"/>
                    <a:gd name="connsiteX21" fmla="*/ 0 w 3321420"/>
                    <a:gd name="connsiteY21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193367" y="24616"/>
                        <a:pt x="401962" y="-16517"/>
                        <a:pt x="564641" y="0"/>
                      </a:cubicBezTo>
                      <a:cubicBezTo>
                        <a:pt x="727320" y="16517"/>
                        <a:pt x="955231" y="4311"/>
                        <a:pt x="1129283" y="0"/>
                      </a:cubicBezTo>
                      <a:cubicBezTo>
                        <a:pt x="1303335" y="-4311"/>
                        <a:pt x="1568445" y="-10374"/>
                        <a:pt x="1793567" y="0"/>
                      </a:cubicBezTo>
                      <a:cubicBezTo>
                        <a:pt x="2018689" y="10374"/>
                        <a:pt x="2107616" y="-2195"/>
                        <a:pt x="2358208" y="0"/>
                      </a:cubicBezTo>
                      <a:cubicBezTo>
                        <a:pt x="2608800" y="2195"/>
                        <a:pt x="3052899" y="-7359"/>
                        <a:pt x="3321420" y="0"/>
                      </a:cubicBezTo>
                      <a:cubicBezTo>
                        <a:pt x="3318523" y="178540"/>
                        <a:pt x="3344597" y="404183"/>
                        <a:pt x="3321420" y="535378"/>
                      </a:cubicBezTo>
                      <a:cubicBezTo>
                        <a:pt x="3298243" y="666573"/>
                        <a:pt x="3339035" y="808659"/>
                        <a:pt x="3321420" y="1070756"/>
                      </a:cubicBezTo>
                      <a:cubicBezTo>
                        <a:pt x="3303805" y="1332853"/>
                        <a:pt x="3337976" y="1446141"/>
                        <a:pt x="3321420" y="1715644"/>
                      </a:cubicBezTo>
                      <a:cubicBezTo>
                        <a:pt x="3304864" y="1985147"/>
                        <a:pt x="3309765" y="2014470"/>
                        <a:pt x="3321420" y="2214519"/>
                      </a:cubicBezTo>
                      <a:cubicBezTo>
                        <a:pt x="3333075" y="2414568"/>
                        <a:pt x="3294221" y="2657655"/>
                        <a:pt x="3321420" y="2822903"/>
                      </a:cubicBezTo>
                      <a:cubicBezTo>
                        <a:pt x="3348619" y="2988151"/>
                        <a:pt x="3300305" y="3391133"/>
                        <a:pt x="3321420" y="3650306"/>
                      </a:cubicBezTo>
                      <a:cubicBezTo>
                        <a:pt x="3026824" y="3664067"/>
                        <a:pt x="2868889" y="3652193"/>
                        <a:pt x="2590708" y="3650306"/>
                      </a:cubicBezTo>
                      <a:cubicBezTo>
                        <a:pt x="2312527" y="3648419"/>
                        <a:pt x="2221982" y="3679002"/>
                        <a:pt x="1859995" y="3650306"/>
                      </a:cubicBezTo>
                      <a:cubicBezTo>
                        <a:pt x="1498008" y="3621610"/>
                        <a:pt x="1512935" y="3657730"/>
                        <a:pt x="1295354" y="3650306"/>
                      </a:cubicBezTo>
                      <a:cubicBezTo>
                        <a:pt x="1077773" y="3642882"/>
                        <a:pt x="964826" y="3680083"/>
                        <a:pt x="664284" y="3650306"/>
                      </a:cubicBezTo>
                      <a:cubicBezTo>
                        <a:pt x="363742" y="3620530"/>
                        <a:pt x="326508" y="3656157"/>
                        <a:pt x="0" y="3650306"/>
                      </a:cubicBezTo>
                      <a:cubicBezTo>
                        <a:pt x="-14184" y="3530571"/>
                        <a:pt x="23790" y="3308327"/>
                        <a:pt x="0" y="3078425"/>
                      </a:cubicBezTo>
                      <a:cubicBezTo>
                        <a:pt x="-23790" y="2848523"/>
                        <a:pt x="1801" y="2674046"/>
                        <a:pt x="0" y="2397034"/>
                      </a:cubicBezTo>
                      <a:cubicBezTo>
                        <a:pt x="-1801" y="2120022"/>
                        <a:pt x="789" y="1899917"/>
                        <a:pt x="0" y="1715644"/>
                      </a:cubicBezTo>
                      <a:cubicBezTo>
                        <a:pt x="-789" y="1531371"/>
                        <a:pt x="2143" y="1286655"/>
                        <a:pt x="0" y="1070756"/>
                      </a:cubicBezTo>
                      <a:cubicBezTo>
                        <a:pt x="-2143" y="854857"/>
                        <a:pt x="30142" y="398951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340557" y="-22370"/>
                        <a:pt x="507679" y="22217"/>
                        <a:pt x="730712" y="0"/>
                      </a:cubicBezTo>
                      <a:cubicBezTo>
                        <a:pt x="953745" y="-22217"/>
                        <a:pt x="1057094" y="11048"/>
                        <a:pt x="1295354" y="0"/>
                      </a:cubicBezTo>
                      <a:cubicBezTo>
                        <a:pt x="1533614" y="-11048"/>
                        <a:pt x="1754531" y="194"/>
                        <a:pt x="1926424" y="0"/>
                      </a:cubicBezTo>
                      <a:cubicBezTo>
                        <a:pt x="2098317" y="-194"/>
                        <a:pt x="2247776" y="-14239"/>
                        <a:pt x="2524279" y="0"/>
                      </a:cubicBezTo>
                      <a:cubicBezTo>
                        <a:pt x="2800783" y="14239"/>
                        <a:pt x="2944064" y="3874"/>
                        <a:pt x="3321420" y="0"/>
                      </a:cubicBezTo>
                      <a:cubicBezTo>
                        <a:pt x="3297339" y="247784"/>
                        <a:pt x="3338682" y="410841"/>
                        <a:pt x="3321420" y="644887"/>
                      </a:cubicBezTo>
                      <a:cubicBezTo>
                        <a:pt x="3304158" y="878933"/>
                        <a:pt x="3346714" y="958676"/>
                        <a:pt x="3321420" y="1180266"/>
                      </a:cubicBezTo>
                      <a:cubicBezTo>
                        <a:pt x="3296126" y="1401856"/>
                        <a:pt x="3335609" y="1611093"/>
                        <a:pt x="3321420" y="1825153"/>
                      </a:cubicBezTo>
                      <a:cubicBezTo>
                        <a:pt x="3307231" y="2039213"/>
                        <a:pt x="3305669" y="2137349"/>
                        <a:pt x="3321420" y="2324028"/>
                      </a:cubicBezTo>
                      <a:cubicBezTo>
                        <a:pt x="3337171" y="2510707"/>
                        <a:pt x="3295879" y="2805078"/>
                        <a:pt x="3321420" y="2968916"/>
                      </a:cubicBezTo>
                      <a:cubicBezTo>
                        <a:pt x="3346961" y="3132754"/>
                        <a:pt x="3295190" y="3483522"/>
                        <a:pt x="3321420" y="3650306"/>
                      </a:cubicBezTo>
                      <a:cubicBezTo>
                        <a:pt x="3184653" y="3662182"/>
                        <a:pt x="2979174" y="3638212"/>
                        <a:pt x="2723564" y="3650306"/>
                      </a:cubicBezTo>
                      <a:cubicBezTo>
                        <a:pt x="2467954" y="3662400"/>
                        <a:pt x="2276661" y="3624148"/>
                        <a:pt x="2158923" y="3650306"/>
                      </a:cubicBezTo>
                      <a:cubicBezTo>
                        <a:pt x="2041185" y="3676464"/>
                        <a:pt x="1699746" y="3657154"/>
                        <a:pt x="1561067" y="3650306"/>
                      </a:cubicBezTo>
                      <a:cubicBezTo>
                        <a:pt x="1422388" y="3643458"/>
                        <a:pt x="1101194" y="3663957"/>
                        <a:pt x="830355" y="3650306"/>
                      </a:cubicBezTo>
                      <a:cubicBezTo>
                        <a:pt x="559516" y="3636655"/>
                        <a:pt x="366802" y="3679626"/>
                        <a:pt x="0" y="3650306"/>
                      </a:cubicBezTo>
                      <a:cubicBezTo>
                        <a:pt x="21421" y="3463778"/>
                        <a:pt x="-15145" y="3287657"/>
                        <a:pt x="0" y="3151431"/>
                      </a:cubicBezTo>
                      <a:cubicBezTo>
                        <a:pt x="15145" y="3015205"/>
                        <a:pt x="33595" y="2788788"/>
                        <a:pt x="0" y="2470040"/>
                      </a:cubicBezTo>
                      <a:cubicBezTo>
                        <a:pt x="-33595" y="2151292"/>
                        <a:pt x="-28483" y="1993087"/>
                        <a:pt x="0" y="1825153"/>
                      </a:cubicBezTo>
                      <a:cubicBezTo>
                        <a:pt x="28483" y="1657219"/>
                        <a:pt x="30155" y="1420939"/>
                        <a:pt x="0" y="1216769"/>
                      </a:cubicBezTo>
                      <a:cubicBezTo>
                        <a:pt x="-30155" y="1012599"/>
                        <a:pt x="-17436" y="853027"/>
                        <a:pt x="0" y="717894"/>
                      </a:cubicBezTo>
                      <a:cubicBezTo>
                        <a:pt x="17436" y="582762"/>
                        <a:pt x="10132" y="320032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:a16="http://schemas.microsoft.com/office/drawing/2014/main" xmlns="" id="{CC651058-08C6-4984-9F8D-809D0B2B6D50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3321420 w 3321420"/>
                    <a:gd name="connsiteY1" fmla="*/ 0 h 3650306"/>
                    <a:gd name="connsiteX2" fmla="*/ 3321420 w 3321420"/>
                    <a:gd name="connsiteY2" fmla="*/ 3650306 h 3650306"/>
                    <a:gd name="connsiteX3" fmla="*/ 0 w 3321420"/>
                    <a:gd name="connsiteY3" fmla="*/ 3650306 h 3650306"/>
                    <a:gd name="connsiteX4" fmla="*/ 0 w 3321420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453979" y="106216"/>
                        <a:pt x="1936865" y="-142119"/>
                        <a:pt x="3321420" y="0"/>
                      </a:cubicBezTo>
                      <a:cubicBezTo>
                        <a:pt x="3320909" y="1813123"/>
                        <a:pt x="3320650" y="2771284"/>
                        <a:pt x="3321420" y="3650306"/>
                      </a:cubicBezTo>
                      <a:cubicBezTo>
                        <a:pt x="2512743" y="3621078"/>
                        <a:pt x="70053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891725" y="-71603"/>
                        <a:pt x="1977199" y="126493"/>
                        <a:pt x="3321420" y="0"/>
                      </a:cubicBezTo>
                      <a:cubicBezTo>
                        <a:pt x="3232230" y="1130472"/>
                        <a:pt x="3477204" y="2576448"/>
                        <a:pt x="3321420" y="3650306"/>
                      </a:cubicBezTo>
                      <a:cubicBezTo>
                        <a:pt x="1702779" y="3695150"/>
                        <a:pt x="54722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95BD8D67-4F33-46DE-BC53-DA8609EBD80F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BD5A7E7E-A27E-4B03-A543-D74304AAE601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627B3FC-0902-4F3E-B279-DF7901F9591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AFB3A6BA-C37E-4840-A7B8-4F44A4E976F2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CACF38E7-9CFB-48DC-B165-C6481493EA29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E242170F-D3E6-4DEE-9873-A80FC7621A34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6FA4BEB7-F6C9-42AA-8383-5793D8FE05F6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EB0B9916-01B0-4F8E-A5E1-399D9056C84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30CE528-27E2-405C-96D8-6CF9849B3C93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2E718A1-A845-4725-92A7-6820702FBB55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88A696A-4F98-4677-89C0-3299EE6E652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EB26928-B541-4DEF-89A9-87599CD94549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7CFD77-E8EF-4A0E-A8D5-7F4C5C17BE55}"/>
              </a:ext>
            </a:extLst>
          </p:cNvPr>
          <p:cNvSpPr/>
          <p:nvPr/>
        </p:nvSpPr>
        <p:spPr>
          <a:xfrm>
            <a:off x="9176199" y="282683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A8F2AE5-CFC4-4AB9-BB47-9A385680250C}"/>
              </a:ext>
            </a:extLst>
          </p:cNvPr>
          <p:cNvSpPr/>
          <p:nvPr/>
        </p:nvSpPr>
        <p:spPr>
          <a:xfrm>
            <a:off x="8739269" y="3240068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F4BB958-7B7D-4526-871D-5B2CC286C2E7}"/>
              </a:ext>
            </a:extLst>
          </p:cNvPr>
          <p:cNvSpPr/>
          <p:nvPr/>
        </p:nvSpPr>
        <p:spPr>
          <a:xfrm>
            <a:off x="9188573" y="3605480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DEF8171-5475-4005-B851-15C877EE6838}"/>
              </a:ext>
            </a:extLst>
          </p:cNvPr>
          <p:cNvCxnSpPr/>
          <p:nvPr/>
        </p:nvCxnSpPr>
        <p:spPr>
          <a:xfrm>
            <a:off x="8842807" y="4382689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4B23B69-E7F5-4218-AF72-1B9237B000FE}"/>
              </a:ext>
            </a:extLst>
          </p:cNvPr>
          <p:cNvSpPr/>
          <p:nvPr/>
        </p:nvSpPr>
        <p:spPr>
          <a:xfrm>
            <a:off x="9497321" y="44009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F1A7276-2364-4223-8E7D-0FFA5E2529E2}"/>
              </a:ext>
            </a:extLst>
          </p:cNvPr>
          <p:cNvSpPr/>
          <p:nvPr/>
        </p:nvSpPr>
        <p:spPr>
          <a:xfrm>
            <a:off x="9164089" y="439562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8A31A4-723D-410D-9439-5DBB7E34C4C8}"/>
              </a:ext>
            </a:extLst>
          </p:cNvPr>
          <p:cNvSpPr/>
          <p:nvPr/>
        </p:nvSpPr>
        <p:spPr>
          <a:xfrm>
            <a:off x="1012916" y="1986243"/>
            <a:ext cx="176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42 và 35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B2CB813-C925-4C36-A103-F45E91C25F4E}"/>
              </a:ext>
            </a:extLst>
          </p:cNvPr>
          <p:cNvSpPr/>
          <p:nvPr/>
        </p:nvSpPr>
        <p:spPr>
          <a:xfrm>
            <a:off x="5061963" y="194780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60 và 17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9DEC371-1AD4-4801-860F-120CC1C35F01}"/>
              </a:ext>
            </a:extLst>
          </p:cNvPr>
          <p:cNvSpPr/>
          <p:nvPr/>
        </p:nvSpPr>
        <p:spPr>
          <a:xfrm>
            <a:off x="1022974" y="4416567"/>
            <a:ext cx="1750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81 và 16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5207F79-7F29-4932-B881-84AAA7F4E407}"/>
              </a:ext>
            </a:extLst>
          </p:cNvPr>
          <p:cNvSpPr/>
          <p:nvPr/>
        </p:nvSpPr>
        <p:spPr>
          <a:xfrm>
            <a:off x="5062984" y="438067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d) 24 và 52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0081B5-03F3-4E98-AB2A-61B4145CEDB9}"/>
              </a:ext>
            </a:extLst>
          </p:cNvPr>
          <p:cNvGrpSpPr/>
          <p:nvPr/>
        </p:nvGrpSpPr>
        <p:grpSpPr>
          <a:xfrm>
            <a:off x="1378070" y="2874595"/>
            <a:ext cx="1467795" cy="1164642"/>
            <a:chOff x="1155435" y="2301436"/>
            <a:chExt cx="1614574" cy="11646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D703BCC-EC74-44B5-91EA-E3E40BCCAF1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DEF2F12-B354-424B-B45D-6616EC000898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FC98E61-0EC7-4715-853F-070C5D55D318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BE291BE-8183-4D2B-9CF2-E9111CA54F99}"/>
              </a:ext>
            </a:extLst>
          </p:cNvPr>
          <p:cNvGrpSpPr/>
          <p:nvPr/>
        </p:nvGrpSpPr>
        <p:grpSpPr>
          <a:xfrm>
            <a:off x="5371776" y="2878868"/>
            <a:ext cx="1467795" cy="1164642"/>
            <a:chOff x="1155435" y="2301436"/>
            <a:chExt cx="1614574" cy="116464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1D0A29E-F41D-460B-8405-E3685DD3AB8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630DEB1-F15C-4070-B270-E8F5ACECDCE8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5C2F0DF-4D9D-486C-8C2C-D5958F87EE0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31CAD17-B214-45DD-A5AE-9EC72BB95847}"/>
              </a:ext>
            </a:extLst>
          </p:cNvPr>
          <p:cNvGrpSpPr/>
          <p:nvPr/>
        </p:nvGrpSpPr>
        <p:grpSpPr>
          <a:xfrm>
            <a:off x="1399148" y="5335044"/>
            <a:ext cx="1467795" cy="1164642"/>
            <a:chOff x="1155435" y="2301436"/>
            <a:chExt cx="1614574" cy="116464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7CDEC56-182B-4003-BA50-9539CB5A32A0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0BF9A9B7-06BE-4556-A410-22BA577951DC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403F868-CEED-4753-A3EB-826596DC773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5CD6AE3-2CE5-4DE3-BE55-A1C3FE00B5BC}"/>
              </a:ext>
            </a:extLst>
          </p:cNvPr>
          <p:cNvGrpSpPr/>
          <p:nvPr/>
        </p:nvGrpSpPr>
        <p:grpSpPr>
          <a:xfrm>
            <a:off x="5392854" y="5339317"/>
            <a:ext cx="1467795" cy="1164642"/>
            <a:chOff x="1155435" y="2301436"/>
            <a:chExt cx="1614574" cy="116464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335E8D4-594D-4953-B89C-1B3FA63C45EF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2B903D15-457D-4B95-81AA-024317E4D72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7289605-D423-4BEE-BDC5-C1507F60930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728A3A0-A6F3-4551-9638-52D35E9B637D}"/>
              </a:ext>
            </a:extLst>
          </p:cNvPr>
          <p:cNvGrpSpPr/>
          <p:nvPr/>
        </p:nvGrpSpPr>
        <p:grpSpPr>
          <a:xfrm>
            <a:off x="1468707" y="2467824"/>
            <a:ext cx="1362139" cy="1708409"/>
            <a:chOff x="1193285" y="1740711"/>
            <a:chExt cx="1362139" cy="170840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F578503-F577-45A0-8EB6-8397C0F78A7E}"/>
                </a:ext>
              </a:extLst>
            </p:cNvPr>
            <p:cNvSpPr/>
            <p:nvPr/>
          </p:nvSpPr>
          <p:spPr>
            <a:xfrm>
              <a:off x="1497088" y="1740711"/>
              <a:ext cx="5501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A2C93AED-1F86-434E-915A-3D2B1D895C46}"/>
                </a:ext>
              </a:extLst>
            </p:cNvPr>
            <p:cNvSpPr/>
            <p:nvPr/>
          </p:nvSpPr>
          <p:spPr>
            <a:xfrm>
              <a:off x="1193285" y="204812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D9C2A5D1-3486-4A6D-9D35-B00180DB3461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50DB0BDF-2C87-4A9A-890C-D950729689A6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9D78784-40FE-42E5-80CA-6AB70CCDC705}"/>
                </a:ext>
              </a:extLst>
            </p:cNvPr>
            <p:cNvSpPr/>
            <p:nvPr/>
          </p:nvSpPr>
          <p:spPr>
            <a:xfrm>
              <a:off x="1712961" y="2925900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0635C5D-65A2-4F56-BA2D-AF4B78D66B2D}"/>
                </a:ext>
              </a:extLst>
            </p:cNvPr>
            <p:cNvSpPr/>
            <p:nvPr/>
          </p:nvSpPr>
          <p:spPr>
            <a:xfrm>
              <a:off x="1508066" y="292540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EE8D877-100F-4F75-8332-6F81B78CBD86}"/>
              </a:ext>
            </a:extLst>
          </p:cNvPr>
          <p:cNvSpPr/>
          <p:nvPr/>
        </p:nvSpPr>
        <p:spPr>
          <a:xfrm>
            <a:off x="5804129" y="245369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3FD82F3-BDA2-4E85-B06D-0935C9E15197}"/>
              </a:ext>
            </a:extLst>
          </p:cNvPr>
          <p:cNvSpPr/>
          <p:nvPr/>
        </p:nvSpPr>
        <p:spPr>
          <a:xfrm>
            <a:off x="5481752" y="27796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693F0D1-1428-408F-8C66-74CC01053CCD}"/>
              </a:ext>
            </a:extLst>
          </p:cNvPr>
          <p:cNvSpPr/>
          <p:nvPr/>
        </p:nvSpPr>
        <p:spPr>
          <a:xfrm>
            <a:off x="5782792" y="30620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6CA0008E-C99F-4DB6-AA68-185B3846DD80}"/>
              </a:ext>
            </a:extLst>
          </p:cNvPr>
          <p:cNvCxnSpPr/>
          <p:nvPr/>
        </p:nvCxnSpPr>
        <p:spPr>
          <a:xfrm>
            <a:off x="5641129" y="356185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0F8C1EF-B774-4633-BEF3-BCB5F98332A0}"/>
              </a:ext>
            </a:extLst>
          </p:cNvPr>
          <p:cNvSpPr/>
          <p:nvPr/>
        </p:nvSpPr>
        <p:spPr>
          <a:xfrm>
            <a:off x="6001428" y="365745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9DA732B-4A56-40C1-8854-20E0189AC80F}"/>
              </a:ext>
            </a:extLst>
          </p:cNvPr>
          <p:cNvSpPr/>
          <p:nvPr/>
        </p:nvSpPr>
        <p:spPr>
          <a:xfrm>
            <a:off x="5796533" y="36569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8A14E9F-6AA8-47B5-B3AE-C1A04E83CB46}"/>
              </a:ext>
            </a:extLst>
          </p:cNvPr>
          <p:cNvSpPr/>
          <p:nvPr/>
        </p:nvSpPr>
        <p:spPr>
          <a:xfrm>
            <a:off x="1818050" y="487670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9FF5DD4-0A8E-40B1-A6D9-2B5721CF7574}"/>
              </a:ext>
            </a:extLst>
          </p:cNvPr>
          <p:cNvSpPr/>
          <p:nvPr/>
        </p:nvSpPr>
        <p:spPr>
          <a:xfrm>
            <a:off x="1497533" y="524095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466AEDA-654E-4EB7-AD05-E1BE2BE97C2D}"/>
              </a:ext>
            </a:extLst>
          </p:cNvPr>
          <p:cNvSpPr/>
          <p:nvPr/>
        </p:nvSpPr>
        <p:spPr>
          <a:xfrm>
            <a:off x="1783488" y="54394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D6430CF-EBE9-4F34-AE3F-E3FEEE97CFD6}"/>
              </a:ext>
            </a:extLst>
          </p:cNvPr>
          <p:cNvCxnSpPr/>
          <p:nvPr/>
        </p:nvCxnSpPr>
        <p:spPr>
          <a:xfrm>
            <a:off x="1656910" y="602313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CBCE4F4-0A33-4746-991B-2CA2B952F23D}"/>
              </a:ext>
            </a:extLst>
          </p:cNvPr>
          <p:cNvSpPr/>
          <p:nvPr/>
        </p:nvSpPr>
        <p:spPr>
          <a:xfrm>
            <a:off x="2017209" y="611873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96DD7B8-CD96-4A65-9C8F-E0707DE92991}"/>
              </a:ext>
            </a:extLst>
          </p:cNvPr>
          <p:cNvSpPr/>
          <p:nvPr/>
        </p:nvSpPr>
        <p:spPr>
          <a:xfrm>
            <a:off x="1812314" y="611824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F6B8E81-690F-4831-AF71-8A983D5ADD67}"/>
              </a:ext>
            </a:extLst>
          </p:cNvPr>
          <p:cNvSpPr/>
          <p:nvPr/>
        </p:nvSpPr>
        <p:spPr>
          <a:xfrm>
            <a:off x="5859839" y="49088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713429E-1605-498E-883E-B8590FEF06F8}"/>
              </a:ext>
            </a:extLst>
          </p:cNvPr>
          <p:cNvSpPr/>
          <p:nvPr/>
        </p:nvSpPr>
        <p:spPr>
          <a:xfrm>
            <a:off x="5541484" y="525381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02DA855-DBBA-43C0-AFB6-9FC4934F4AC1}"/>
              </a:ext>
            </a:extLst>
          </p:cNvPr>
          <p:cNvSpPr/>
          <p:nvPr/>
        </p:nvSpPr>
        <p:spPr>
          <a:xfrm>
            <a:off x="5863739" y="5499916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57EAD44-90E0-40A3-BAE9-FDBCBF4684C3}"/>
              </a:ext>
            </a:extLst>
          </p:cNvPr>
          <p:cNvCxnSpPr/>
          <p:nvPr/>
        </p:nvCxnSpPr>
        <p:spPr>
          <a:xfrm>
            <a:off x="5700861" y="603599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DDF65D4-EC8B-4A34-868C-813D6F65D16E}"/>
              </a:ext>
            </a:extLst>
          </p:cNvPr>
          <p:cNvSpPr/>
          <p:nvPr/>
        </p:nvSpPr>
        <p:spPr>
          <a:xfrm>
            <a:off x="6061160" y="613159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BFA05DF-EB1B-4440-9776-3D8B65662C88}"/>
              </a:ext>
            </a:extLst>
          </p:cNvPr>
          <p:cNvSpPr/>
          <p:nvPr/>
        </p:nvSpPr>
        <p:spPr>
          <a:xfrm>
            <a:off x="5856265" y="613109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74" name="Picture 4" descr="Không có mô tả.">
            <a:extLst>
              <a:ext uri="{FF2B5EF4-FFF2-40B4-BE49-F238E27FC236}">
                <a16:creationId xmlns:a16="http://schemas.microsoft.com/office/drawing/2014/main" xmlns="" id="{86CBACD0-27F5-4C92-9728-B6BAD1D9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0718" y="177946"/>
            <a:ext cx="2428001" cy="9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C5E481-61D9-4116-80ED-9DECFD0A3CBA}"/>
              </a:ext>
            </a:extLst>
          </p:cNvPr>
          <p:cNvGrpSpPr/>
          <p:nvPr/>
        </p:nvGrpSpPr>
        <p:grpSpPr>
          <a:xfrm>
            <a:off x="1853676" y="1151763"/>
            <a:ext cx="9743725" cy="2850768"/>
            <a:chOff x="1421244" y="1259765"/>
            <a:chExt cx="9743725" cy="2850768"/>
          </a:xfrm>
        </p:grpSpPr>
        <p:sp>
          <p:nvSpPr>
            <p:cNvPr id="3" name="Rounded Rectangle 27">
              <a:extLst>
                <a:ext uri="{FF2B5EF4-FFF2-40B4-BE49-F238E27FC236}">
                  <a16:creationId xmlns:a16="http://schemas.microsoft.com/office/drawing/2014/main" xmlns="" id="{50EFCA38-0F42-4E20-A8FF-792F2FC752D0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</a:p>
          </p:txBody>
        </p:sp>
        <p:sp>
          <p:nvSpPr>
            <p:cNvPr id="4" name="Rounded Rectangle 30">
              <a:extLst>
                <a:ext uri="{FF2B5EF4-FFF2-40B4-BE49-F238E27FC236}">
                  <a16:creationId xmlns:a16="http://schemas.microsoft.com/office/drawing/2014/main" xmlns="" id="{0E1E7674-6806-4117-BC8A-FBB170BEF02A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:a16="http://schemas.microsoft.com/office/drawing/2014/main" xmlns="" id="{F5D666BB-EE5A-4BFF-931B-B15BC3DB9F2F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</a:p>
          </p:txBody>
        </p:sp>
        <p:sp>
          <p:nvSpPr>
            <p:cNvPr id="6" name="Rounded Rectangle 32">
              <a:extLst>
                <a:ext uri="{FF2B5EF4-FFF2-40B4-BE49-F238E27FC236}">
                  <a16:creationId xmlns:a16="http://schemas.microsoft.com/office/drawing/2014/main" xmlns="" id="{C99D45BD-B464-4BF2-9F57-D9D607447A74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xmlns="" id="{842946CE-E2C8-4D59-AB62-5DD0F7583CC7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34">
              <a:extLst>
                <a:ext uri="{FF2B5EF4-FFF2-40B4-BE49-F238E27FC236}">
                  <a16:creationId xmlns:a16="http://schemas.microsoft.com/office/drawing/2014/main" xmlns="" id="{3C52858B-C02D-4D32-8303-98BB8BB7B27E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AE3AFF8-64AD-4CF8-8BB3-4F66FE01E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69DC583-E8CC-44B4-8C74-919F75B9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F714B1C-8ACA-427C-A63F-84069DDC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442D17-E192-4B2E-9826-BDDD228C646C}"/>
              </a:ext>
            </a:extLst>
          </p:cNvPr>
          <p:cNvGrpSpPr/>
          <p:nvPr/>
        </p:nvGrpSpPr>
        <p:grpSpPr>
          <a:xfrm>
            <a:off x="1193482" y="193176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DA84546-8A1A-4D04-A690-9D7764CAA4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47E200-1140-4603-94E5-6EC7D62B988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7FEFB3-6A07-4830-9486-3B77BA10D2C1}"/>
              </a:ext>
            </a:extLst>
          </p:cNvPr>
          <p:cNvSpPr txBox="1"/>
          <p:nvPr/>
        </p:nvSpPr>
        <p:spPr>
          <a:xfrm>
            <a:off x="1799308" y="376982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 các số hạng và tổng,em hãy lập các phép cộng thích hợp.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44284C-2C61-4AAE-B182-1CEEDB7145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3413107" y="2345873"/>
            <a:ext cx="1307524" cy="1276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D0135F0-B941-4B34-AFF8-2A92C30079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973930" y="2345873"/>
            <a:ext cx="1239862" cy="1281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3C242D2-A7CD-4368-A468-1283B9BDD6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5173208" y="2308253"/>
            <a:ext cx="1364570" cy="1507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7782632-0A53-4992-9991-32D1FAAF45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545281" y="2316872"/>
            <a:ext cx="1364570" cy="1507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84E08D9-4BCC-423C-9EB4-BD9CC1065E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464431" y="2227873"/>
            <a:ext cx="1516424" cy="171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4B0D1F2-4D66-49D3-B21F-FAE80E46CD3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939049" y="2227873"/>
            <a:ext cx="1516424" cy="1714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C5289B-8469-4B59-803C-95F1E57CC528}"/>
              </a:ext>
            </a:extLst>
          </p:cNvPr>
          <p:cNvSpPr txBox="1"/>
          <p:nvPr/>
        </p:nvSpPr>
        <p:spPr>
          <a:xfrm>
            <a:off x="3413107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4933D3-C788-46D4-9596-01B33CD76C5F}"/>
              </a:ext>
            </a:extLst>
          </p:cNvPr>
          <p:cNvSpPr txBox="1"/>
          <p:nvPr/>
        </p:nvSpPr>
        <p:spPr>
          <a:xfrm>
            <a:off x="6096000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E60B72-3817-4EEB-AB24-4EBCB3E9B37E}"/>
              </a:ext>
            </a:extLst>
          </p:cNvPr>
          <p:cNvSpPr txBox="1"/>
          <p:nvPr/>
        </p:nvSpPr>
        <p:spPr>
          <a:xfrm>
            <a:off x="3413107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F9D883-FE7A-4AA8-A82D-55F1CEFA8B87}"/>
              </a:ext>
            </a:extLst>
          </p:cNvPr>
          <p:cNvSpPr txBox="1"/>
          <p:nvPr/>
        </p:nvSpPr>
        <p:spPr>
          <a:xfrm>
            <a:off x="6096000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56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nhốt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chuồng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lúc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xấu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say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ngủ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thoát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0" name="Rectangle: Rounded Corners 2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5EB11F4-E91C-4B1D-8DD0-B89138D0C033}"/>
              </a:ext>
            </a:extLst>
          </p:cNvPr>
          <p:cNvSpPr/>
          <p:nvPr/>
        </p:nvSpPr>
        <p:spPr>
          <a:xfrm>
            <a:off x="9547412" y="215376"/>
            <a:ext cx="2404375" cy="5943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83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59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21948" y="529101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8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286</Words>
  <Application>Microsoft Office PowerPoint</Application>
  <PresentationFormat>Custom</PresentationFormat>
  <Paragraphs>112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2021-08-02T08:11:50Z</dcterms:created>
  <dcterms:modified xsi:type="dcterms:W3CDTF">2022-09-30T13:50:11Z</dcterms:modified>
</cp:coreProperties>
</file>