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33"/>
  </p:notesMasterIdLst>
  <p:sldIdLst>
    <p:sldId id="259" r:id="rId4"/>
    <p:sldId id="267" r:id="rId5"/>
    <p:sldId id="268" r:id="rId6"/>
    <p:sldId id="269" r:id="rId7"/>
    <p:sldId id="270" r:id="rId8"/>
    <p:sldId id="271" r:id="rId9"/>
    <p:sldId id="272" r:id="rId10"/>
    <p:sldId id="256" r:id="rId11"/>
    <p:sldId id="257" r:id="rId12"/>
    <p:sldId id="266" r:id="rId13"/>
    <p:sldId id="260" r:id="rId14"/>
    <p:sldId id="273" r:id="rId15"/>
    <p:sldId id="282" r:id="rId16"/>
    <p:sldId id="316" r:id="rId17"/>
    <p:sldId id="318" r:id="rId18"/>
    <p:sldId id="319" r:id="rId19"/>
    <p:sldId id="320" r:id="rId20"/>
    <p:sldId id="321" r:id="rId21"/>
    <p:sldId id="329" r:id="rId22"/>
    <p:sldId id="330" r:id="rId23"/>
    <p:sldId id="33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265" r:id="rId3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28/10/2024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2024/10/28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14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58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0.svg"/><Relationship Id="rId7" Type="http://schemas.openxmlformats.org/officeDocument/2006/relationships/image" Target="../media/image6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66.png"/><Relationship Id="rId4" Type="http://schemas.openxmlformats.org/officeDocument/2006/relationships/image" Target="../media/image6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8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microsoft.com/office/2007/relationships/hdphoto" Target="../media/hdphoto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9.png"/><Relationship Id="rId5" Type="http://schemas.microsoft.com/office/2007/relationships/hdphoto" Target="../media/hdphoto3.wdp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70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0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2.png"/><Relationship Id="rId9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74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9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0.svg"/><Relationship Id="rId7" Type="http://schemas.openxmlformats.org/officeDocument/2006/relationships/image" Target="../media/image9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8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slide" Target="slide24.xml"/><Relationship Id="rId18" Type="http://schemas.openxmlformats.org/officeDocument/2006/relationships/image" Target="../media/image100.png"/><Relationship Id="rId26" Type="http://schemas.openxmlformats.org/officeDocument/2006/relationships/image" Target="../media/image105.png"/><Relationship Id="rId3" Type="http://schemas.openxmlformats.org/officeDocument/2006/relationships/audio" Target="../media/audio2.wav"/><Relationship Id="rId21" Type="http://schemas.openxmlformats.org/officeDocument/2006/relationships/slide" Target="slide28.xml"/><Relationship Id="rId7" Type="http://schemas.openxmlformats.org/officeDocument/2006/relationships/image" Target="../media/image86.png"/><Relationship Id="rId12" Type="http://schemas.openxmlformats.org/officeDocument/2006/relationships/image" Target="../media/image97.png"/><Relationship Id="rId17" Type="http://schemas.openxmlformats.org/officeDocument/2006/relationships/slide" Target="slide26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99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96.png"/><Relationship Id="rId24" Type="http://schemas.openxmlformats.org/officeDocument/2006/relationships/image" Target="../media/image104.png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23" Type="http://schemas.openxmlformats.org/officeDocument/2006/relationships/image" Target="../media/image103.jpeg"/><Relationship Id="rId28" Type="http://schemas.openxmlformats.org/officeDocument/2006/relationships/image" Target="../media/image106.png"/><Relationship Id="rId10" Type="http://schemas.openxmlformats.org/officeDocument/2006/relationships/image" Target="../media/image93.gif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92.gif"/><Relationship Id="rId14" Type="http://schemas.openxmlformats.org/officeDocument/2006/relationships/image" Target="../media/image98.png"/><Relationship Id="rId22" Type="http://schemas.openxmlformats.org/officeDocument/2006/relationships/image" Target="../media/image102.png"/><Relationship Id="rId27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110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10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12" Type="http://schemas.openxmlformats.org/officeDocument/2006/relationships/image" Target="../media/image1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109.png"/><Relationship Id="rId5" Type="http://schemas.openxmlformats.org/officeDocument/2006/relationships/image" Target="../media/image1100.png"/><Relationship Id="rId10" Type="http://schemas.openxmlformats.org/officeDocument/2006/relationships/image" Target="../media/image111.png"/><Relationship Id="rId4" Type="http://schemas.openxmlformats.org/officeDocument/2006/relationships/image" Target="../media/image107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08.png"/><Relationship Id="rId3" Type="http://schemas.openxmlformats.org/officeDocument/2006/relationships/audio" Target="../media/audio7.wav"/><Relationship Id="rId7" Type="http://schemas.openxmlformats.org/officeDocument/2006/relationships/image" Target="../media/image112.png"/><Relationship Id="rId12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0.png"/><Relationship Id="rId11" Type="http://schemas.openxmlformats.org/officeDocument/2006/relationships/image" Target="../media/image118.png"/><Relationship Id="rId5" Type="http://schemas.openxmlformats.org/officeDocument/2006/relationships/image" Target="../media/image109.png"/><Relationship Id="rId10" Type="http://schemas.openxmlformats.org/officeDocument/2006/relationships/image" Target="../media/image1170.png"/><Relationship Id="rId4" Type="http://schemas.openxmlformats.org/officeDocument/2006/relationships/image" Target="../media/image107.png"/><Relationship Id="rId9" Type="http://schemas.openxmlformats.org/officeDocument/2006/relationships/image" Target="../media/image1160.png"/><Relationship Id="rId1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audio" Target="../media/audio7.wav"/><Relationship Id="rId7" Type="http://schemas.openxmlformats.org/officeDocument/2006/relationships/image" Target="../media/image10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3.xml"/><Relationship Id="rId5" Type="http://schemas.openxmlformats.org/officeDocument/2006/relationships/image" Target="../media/image1190.png"/><Relationship Id="rId4" Type="http://schemas.openxmlformats.org/officeDocument/2006/relationships/image" Target="../media/image107.png"/><Relationship Id="rId9" Type="http://schemas.openxmlformats.org/officeDocument/2006/relationships/image" Target="../media/image1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10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10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108.png"/><Relationship Id="rId5" Type="http://schemas.openxmlformats.org/officeDocument/2006/relationships/image" Target="../media/image1200.png"/><Relationship Id="rId10" Type="http://schemas.openxmlformats.org/officeDocument/2006/relationships/slide" Target="slide23.xml"/><Relationship Id="rId4" Type="http://schemas.openxmlformats.org/officeDocument/2006/relationships/image" Target="../media/image107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16.svg"/><Relationship Id="rId3" Type="http://schemas.openxmlformats.org/officeDocument/2006/relationships/image" Target="../media/image40.svg"/><Relationship Id="rId7" Type="http://schemas.openxmlformats.org/officeDocument/2006/relationships/image" Target="../media/image114.svg"/><Relationship Id="rId12" Type="http://schemas.openxmlformats.org/officeDocument/2006/relationships/image" Target="../media/image115.png"/><Relationship Id="rId2" Type="http://schemas.openxmlformats.org/officeDocument/2006/relationships/image" Target="../media/image39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46.svg"/><Relationship Id="rId5" Type="http://schemas.openxmlformats.org/officeDocument/2006/relationships/image" Target="../media/image20.svg"/><Relationship Id="rId15" Type="http://schemas.openxmlformats.org/officeDocument/2006/relationships/image" Target="../media/image12.svg"/><Relationship Id="rId10" Type="http://schemas.openxmlformats.org/officeDocument/2006/relationships/image" Target="../media/image45.png"/><Relationship Id="rId4" Type="http://schemas.openxmlformats.org/officeDocument/2006/relationships/image" Target="../media/image19.png"/><Relationship Id="rId9" Type="http://schemas.openxmlformats.org/officeDocument/2006/relationships/image" Target="../media/image56.sv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300.png"/><Relationship Id="rId4" Type="http://schemas.openxmlformats.org/officeDocument/2006/relationships/image" Target="../media/image26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14.sv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13.png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10" Type="http://schemas.openxmlformats.org/officeDocument/2006/relationships/image" Target="../media/image12.svg"/><Relationship Id="rId19" Type="http://schemas.openxmlformats.org/officeDocument/2006/relationships/image" Target="../media/image51.png"/><Relationship Id="rId4" Type="http://schemas.openxmlformats.org/officeDocument/2006/relationships/image" Target="../media/image40.svg"/><Relationship Id="rId9" Type="http://schemas.openxmlformats.org/officeDocument/2006/relationships/image" Target="../media/image11.png"/><Relationship Id="rId1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svg"/><Relationship Id="rId7" Type="http://schemas.openxmlformats.org/officeDocument/2006/relationships/image" Target="../media/image12.svg"/><Relationship Id="rId12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6.svg"/><Relationship Id="rId5" Type="http://schemas.openxmlformats.org/officeDocument/2006/relationships/image" Target="../media/image16.svg"/><Relationship Id="rId10" Type="http://schemas.openxmlformats.org/officeDocument/2006/relationships/image" Target="../media/image45.png"/><Relationship Id="rId4" Type="http://schemas.openxmlformats.org/officeDocument/2006/relationships/image" Target="../media/image15.png"/><Relationship Id="rId9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512</Words>
  <Application>Microsoft Office PowerPoint</Application>
  <PresentationFormat>Custom</PresentationFormat>
  <Paragraphs>116</Paragraphs>
  <Slides>29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等线</vt:lpstr>
      <vt:lpstr>Arial</vt:lpstr>
      <vt:lpstr>Calibri</vt:lpstr>
      <vt:lpstr>Calibri Light</vt:lpstr>
      <vt:lpstr>Cambria</vt:lpstr>
      <vt:lpstr>Cambria Math</vt:lpstr>
      <vt:lpstr>SVN-Hole Hearted</vt:lpstr>
      <vt:lpstr>Times New Roman</vt:lpstr>
      <vt:lpstr>字魂112号-阿开童漫体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This MC</cp:lastModifiedBy>
  <cp:revision>28</cp:revision>
  <dcterms:created xsi:type="dcterms:W3CDTF">2006-08-16T00:00:00Z</dcterms:created>
  <dcterms:modified xsi:type="dcterms:W3CDTF">2024-10-28T13:15:27Z</dcterms:modified>
  <dc:identifier>DAGEmfzFEig</dc:identifier>
</cp:coreProperties>
</file>