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30"/>
  </p:notesMasterIdLst>
  <p:sldIdLst>
    <p:sldId id="318" r:id="rId5"/>
    <p:sldId id="256" r:id="rId6"/>
    <p:sldId id="271" r:id="rId7"/>
    <p:sldId id="257" r:id="rId8"/>
    <p:sldId id="258" r:id="rId9"/>
    <p:sldId id="310" r:id="rId10"/>
    <p:sldId id="311" r:id="rId11"/>
    <p:sldId id="312" r:id="rId12"/>
    <p:sldId id="313" r:id="rId13"/>
    <p:sldId id="315" r:id="rId14"/>
    <p:sldId id="319" r:id="rId15"/>
    <p:sldId id="325" r:id="rId16"/>
    <p:sldId id="2007577181" r:id="rId17"/>
    <p:sldId id="329" r:id="rId18"/>
    <p:sldId id="2007577180" r:id="rId19"/>
    <p:sldId id="2007577179" r:id="rId20"/>
    <p:sldId id="320" r:id="rId21"/>
    <p:sldId id="2007577182" r:id="rId22"/>
    <p:sldId id="2007577183" r:id="rId23"/>
    <p:sldId id="2007577186" r:id="rId24"/>
    <p:sldId id="323" r:id="rId25"/>
    <p:sldId id="2007577184" r:id="rId26"/>
    <p:sldId id="2007577165" r:id="rId27"/>
    <p:sldId id="2007577185" r:id="rId28"/>
    <p:sldId id="321" r:id="rId29"/>
  </p:sldIdLst>
  <p:sldSz cx="9144000" cy="5143500" type="screen16x9"/>
  <p:notesSz cx="6858000" cy="9144000"/>
  <p:custDataLst>
    <p:tags r:id="rId3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674225-3A43-9D71-1854-9FCCA3961649}"/>
              </a:ext>
            </a:extLst>
          </p:cNvPr>
          <p:cNvPicPr>
            <a:picLocks noChangeAspect="1"/>
          </p:cNvPicPr>
          <p:nvPr userDrawn="1"/>
        </p:nvPicPr>
        <p:blipFill>
          <a:blip r:embed="rId25"/>
          <a:stretch>
            <a:fillRect/>
          </a:stretch>
        </p:blipFill>
        <p:spPr>
          <a:xfrm>
            <a:off x="-1499285" y="0"/>
            <a:ext cx="1319917" cy="1319917"/>
          </a:xfrm>
          <a:prstGeom prst="rect">
            <a:avLst/>
          </a:prstGeom>
        </p:spPr>
      </p:pic>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83" r:id="rId22"/>
    <p:sldLayoutId id="214748368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3.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41.sv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27.png"/><Relationship Id="rId21" Type="http://schemas.openxmlformats.org/officeDocument/2006/relationships/image" Target="../media/image53.png"/><Relationship Id="rId7" Type="http://schemas.openxmlformats.org/officeDocument/2006/relationships/image" Target="../media/image43.png"/><Relationship Id="rId12" Type="http://schemas.openxmlformats.org/officeDocument/2006/relationships/image" Target="../media/image41.svg"/><Relationship Id="rId17" Type="http://schemas.openxmlformats.org/officeDocument/2006/relationships/image" Target="../media/image51.png"/><Relationship Id="rId2" Type="http://schemas.openxmlformats.org/officeDocument/2006/relationships/notesSlide" Target="../notesSlides/notesSlide11.xml"/><Relationship Id="rId16" Type="http://schemas.openxmlformats.org/officeDocument/2006/relationships/image" Target="../media/image50.svg"/><Relationship Id="rId20" Type="http://schemas.openxmlformats.org/officeDocument/2006/relationships/image" Target="../media/image39.svg"/><Relationship Id="rId1" Type="http://schemas.openxmlformats.org/officeDocument/2006/relationships/slideLayout" Target="../slideLayouts/slideLayout47.xml"/><Relationship Id="rId6" Type="http://schemas.openxmlformats.org/officeDocument/2006/relationships/image" Target="../media/image30.svg"/><Relationship Id="rId11" Type="http://schemas.openxmlformats.org/officeDocument/2006/relationships/image" Target="../media/image40.png"/><Relationship Id="rId5" Type="http://schemas.openxmlformats.org/officeDocument/2006/relationships/image" Target="../media/image29.png"/><Relationship Id="rId15" Type="http://schemas.openxmlformats.org/officeDocument/2006/relationships/image" Target="../media/image49.png"/><Relationship Id="rId23" Type="http://schemas.openxmlformats.org/officeDocument/2006/relationships/image" Target="../media/image55.png"/><Relationship Id="rId10" Type="http://schemas.openxmlformats.org/officeDocument/2006/relationships/image" Target="../media/image46.svg"/><Relationship Id="rId19" Type="http://schemas.openxmlformats.org/officeDocument/2006/relationships/image" Target="../media/image38.png"/><Relationship Id="rId4" Type="http://schemas.openxmlformats.org/officeDocument/2006/relationships/image" Target="../media/image28.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54.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59.sv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60.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1.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8"/>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9"/>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EAD686F8-A22F-BEE9-59A5-D26C8E18DA9E}"/>
              </a:ext>
            </a:extLst>
          </p:cNvPr>
          <p:cNvSpPr txBox="1"/>
          <p:nvPr/>
        </p:nvSpPr>
        <p:spPr>
          <a:xfrm>
            <a:off x="2836191" y="1323831"/>
            <a:ext cx="494395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000" i="1">
                <a:solidFill>
                  <a:srgbClr val="0070C0"/>
                </a:solidFill>
                <a:latin typeface="Times New Roman" panose="02020603050405020304" pitchFamily="18" charset="0"/>
                <a:ea typeface="Cambria" panose="02040503050406030204" pitchFamily="18" charset="0"/>
                <a:cs typeface="Times New Roman" panose="02020603050405020304" pitchFamily="18" charset="0"/>
              </a:rPr>
              <a:t>Phép cộng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000" i="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số tập phân</a:t>
            </a:r>
            <a:endParaRPr kumimoji="0" lang="en-US" sz="6000" b="0" i="1" u="none" strike="noStrike" kern="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TotalTime>
  <Words>744</Words>
  <Application>Microsoft Office PowerPoint</Application>
  <PresentationFormat>On-screen Show (16:9)</PresentationFormat>
  <Paragraphs>153</Paragraphs>
  <Slides>25</Slides>
  <Notes>13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25</vt:i4>
      </vt:variant>
    </vt:vector>
  </HeadingPairs>
  <TitlesOfParts>
    <vt:vector size="44" baseType="lpstr">
      <vt:lpstr>等线</vt:lpstr>
      <vt:lpstr>微软雅黑</vt:lpstr>
      <vt:lpstr>#9Slide03 AmpleSoft Bold</vt:lpstr>
      <vt:lpstr>#9Slide07 Bungee</vt:lpstr>
      <vt:lpstr>#9Slide07 SVNBango</vt:lpstr>
      <vt:lpstr>#9Slide07 SVNZiclets</vt:lpstr>
      <vt:lpstr>Arial</vt:lpstr>
      <vt:lpstr>Bowlby One</vt:lpstr>
      <vt:lpstr>Calibri</vt:lpstr>
      <vt:lpstr>Cambria</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This MC</cp:lastModifiedBy>
  <cp:revision>46</cp:revision>
  <dcterms:modified xsi:type="dcterms:W3CDTF">2024-10-28T13:48:40Z</dcterms:modified>
</cp:coreProperties>
</file>