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4"/>
  </p:notesMasterIdLst>
  <p:sldIdLst>
    <p:sldId id="290" r:id="rId3"/>
    <p:sldId id="350" r:id="rId4"/>
    <p:sldId id="293" r:id="rId5"/>
    <p:sldId id="351" r:id="rId6"/>
    <p:sldId id="307" r:id="rId7"/>
    <p:sldId id="288" r:id="rId8"/>
    <p:sldId id="346" r:id="rId9"/>
    <p:sldId id="301" r:id="rId10"/>
    <p:sldId id="352" r:id="rId11"/>
    <p:sldId id="353" r:id="rId12"/>
    <p:sldId id="354" r:id="rId13"/>
    <p:sldId id="347" r:id="rId14"/>
    <p:sldId id="292" r:id="rId15"/>
    <p:sldId id="355" r:id="rId16"/>
    <p:sldId id="356" r:id="rId17"/>
    <p:sldId id="357" r:id="rId18"/>
    <p:sldId id="358" r:id="rId19"/>
    <p:sldId id="349" r:id="rId20"/>
    <p:sldId id="340" r:id="rId21"/>
    <p:sldId id="300" r:id="rId22"/>
    <p:sldId id="34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834" autoAdjust="0"/>
  </p:normalViewPr>
  <p:slideViewPr>
    <p:cSldViewPr snapToGrid="0">
      <p:cViewPr varScale="1">
        <p:scale>
          <a:sx n="61" d="100"/>
          <a:sy n="61" d="100"/>
        </p:scale>
        <p:origin x="8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9605-0F9E-4855-8041-4EB517805EC7}" type="datetimeFigureOut">
              <a:rPr lang="en-US" smtClean="0"/>
              <a:t>28/10/2024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114DA-9AFF-4A86-BA22-D7D5405F8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75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34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6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2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9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212" cy="68580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317500" y="355600"/>
            <a:ext cx="11544300" cy="6210300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3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A3DC4D-6176-4A6A-BDF8-1B894D8BACD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17D39D-2172-48C2-85EB-BC18D1B6762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A3852E-5F05-4227-8FD5-37B88251E072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080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B880E-3BE9-4A10-966A-C1D42C70BCF6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F30F0-2D64-4950-B991-DBE38FB59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6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503615-6B9B-441B-921B-51D87EB4715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4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E7DABF-3238-4788-BC1F-0DBA636816B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F6ADC4-B618-4F78-BBB2-C17796B93541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C891-86C8-4C36-A021-F9CC9F23B0E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6051F3-3923-408E-ABF0-484EC16ED00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0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D0EFE6-BB7D-48B2-AF21-2D78546A390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278209-B317-41EB-A9BE-CEA5DA198AF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FF147-8C63-489E-B9AA-1D33D160F30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B0FD7C-98DF-FC9B-F140-F7EE8A42E2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479" y="113769"/>
            <a:ext cx="1874057" cy="18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6793F5-A8F0-4F43-920B-E43AFB58A62A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76297F2-6362-7790-E4F9-9C891EB1E89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9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slide" Target="slide3.xml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slide" Target="slide4.xml"/><Relationship Id="rId15" Type="http://schemas.openxmlformats.org/officeDocument/2006/relationships/slide" Target="slide6.xm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slide" Target="slide5.xml"/><Relationship Id="rId14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8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slide" Target="slide2.xml"/><Relationship Id="rId4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6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C7FDC340-42C2-34E8-CFA4-28BF63C53C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68D199-D27A-1D55-CB43-4E5B86CFB703}"/>
              </a:ext>
            </a:extLst>
          </p:cNvPr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6F767-63A7-5B38-1D4D-4BD3C7ECC460}"/>
              </a:ext>
            </a:extLst>
          </p:cNvPr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  <p:extLst>
      <p:ext uri="{BB962C8B-B14F-4D97-AF65-F5344CB8AC3E}">
        <p14:creationId xmlns:p14="http://schemas.microsoft.com/office/powerpoint/2010/main" val="315934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24B8B5-1C15-4E5F-B9E1-CD255EAB7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>
                <a:blip r:embed="rId2"/>
                <a:stretch>
                  <a:fillRect l="-25000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>
            <a:extLst>
              <a:ext uri="{FF2B5EF4-FFF2-40B4-BE49-F238E27FC236}">
                <a16:creationId xmlns:a16="http://schemas.microsoft.com/office/drawing/2014/main" id="{2B3AF3E2-AD06-6360-2921-A019ED346496}"/>
              </a:ext>
            </a:extLst>
          </p:cNvPr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544">
            <a:extLst>
              <a:ext uri="{FF2B5EF4-FFF2-40B4-BE49-F238E27FC236}">
                <a16:creationId xmlns:a16="http://schemas.microsoft.com/office/drawing/2014/main" id="{69F92FD0-D6B1-F9C7-2075-8B02068A2C0F}"/>
              </a:ext>
            </a:extLst>
          </p:cNvPr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9B328-E09F-30D4-07EA-58B31496CF99}"/>
              </a:ext>
            </a:extLst>
          </p:cNvPr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2A9C3B-60D1-7B66-633A-B18543B0EDF9}"/>
              </a:ext>
            </a:extLst>
          </p:cNvPr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695C4-B081-C0B9-32D7-5DA7B88F8412}"/>
              </a:ext>
            </a:extLst>
          </p:cNvPr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B6FF75-4ED8-79E7-2683-AC5CB98EBB2D}"/>
              </a:ext>
            </a:extLst>
          </p:cNvPr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>
            <a:extLst>
              <a:ext uri="{FF2B5EF4-FFF2-40B4-BE49-F238E27FC236}">
                <a16:creationId xmlns:a16="http://schemas.microsoft.com/office/drawing/2014/main" id="{7FA73AC9-67BF-A7D2-32B5-F313E46E47B5}"/>
              </a:ext>
            </a:extLst>
          </p:cNvPr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052A7F-AC19-7A06-8832-2633D9DE1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>
                <a:blip r:embed="rId3"/>
                <a:stretch>
                  <a:fillRect l="-3594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7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95C4453-5996-FCDB-CA4F-E30E382076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>
            <a:extLst>
              <a:ext uri="{FF2B5EF4-FFF2-40B4-BE49-F238E27FC236}">
                <a16:creationId xmlns:a16="http://schemas.microsoft.com/office/drawing/2014/main" id="{E0B9A263-1059-414E-960F-36449C518F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5E755-EC73-407D-CA9C-7AFD8165C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90FA04-2DF3-0AA2-498A-71EEEFDF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AB3F8-53AF-8172-DBF6-86AE8DD8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32A274-1280-2DDE-28B6-9FEBBC3A0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b="-932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EDC5A-8110-1FFE-4C1D-2FE53C3CA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238283"/>
                  <a:gd name="connsiteX1" fmla="*/ 9296400 w 9296400"/>
                  <a:gd name="connsiteY1" fmla="*/ 0 h 2238283"/>
                  <a:gd name="connsiteX2" fmla="*/ 9296400 w 9296400"/>
                  <a:gd name="connsiteY2" fmla="*/ 2123658 h 2238283"/>
                  <a:gd name="connsiteX3" fmla="*/ 0 w 9296400"/>
                  <a:gd name="connsiteY3" fmla="*/ 2123658 h 2238283"/>
                  <a:gd name="connsiteX4" fmla="*/ 0 w 9296400"/>
                  <a:gd name="connsiteY4" fmla="*/ 0 h 2238283"/>
                  <a:gd name="connsiteX0" fmla="*/ 0 w 9296400"/>
                  <a:gd name="connsiteY0" fmla="*/ 0 h 2344251"/>
                  <a:gd name="connsiteX1" fmla="*/ 9296400 w 9296400"/>
                  <a:gd name="connsiteY1" fmla="*/ 0 h 2344251"/>
                  <a:gd name="connsiteX2" fmla="*/ 9296400 w 9296400"/>
                  <a:gd name="connsiteY2" fmla="*/ 2123658 h 2344251"/>
                  <a:gd name="connsiteX3" fmla="*/ 0 w 9296400"/>
                  <a:gd name="connsiteY3" fmla="*/ 2123658 h 2344251"/>
                  <a:gd name="connsiteX4" fmla="*/ 0 w 9296400"/>
                  <a:gd name="connsiteY4" fmla="*/ 0 h 2344251"/>
                  <a:gd name="connsiteX0" fmla="*/ 0 w 9296400"/>
                  <a:gd name="connsiteY0" fmla="*/ 125046 h 2469297"/>
                  <a:gd name="connsiteX1" fmla="*/ 9296400 w 9296400"/>
                  <a:gd name="connsiteY1" fmla="*/ 125046 h 2469297"/>
                  <a:gd name="connsiteX2" fmla="*/ 9296400 w 9296400"/>
                  <a:gd name="connsiteY2" fmla="*/ 2248704 h 2469297"/>
                  <a:gd name="connsiteX3" fmla="*/ 0 w 9296400"/>
                  <a:gd name="connsiteY3" fmla="*/ 2248704 h 2469297"/>
                  <a:gd name="connsiteX4" fmla="*/ 0 w 9296400"/>
                  <a:gd name="connsiteY4" fmla="*/ 125046 h 2469297"/>
                  <a:gd name="connsiteX0" fmla="*/ 0 w 9296400"/>
                  <a:gd name="connsiteY0" fmla="*/ 169853 h 2514104"/>
                  <a:gd name="connsiteX1" fmla="*/ 9296400 w 9296400"/>
                  <a:gd name="connsiteY1" fmla="*/ 169853 h 2514104"/>
                  <a:gd name="connsiteX2" fmla="*/ 9296400 w 9296400"/>
                  <a:gd name="connsiteY2" fmla="*/ 2293511 h 2514104"/>
                  <a:gd name="connsiteX3" fmla="*/ 0 w 9296400"/>
                  <a:gd name="connsiteY3" fmla="*/ 2293511 h 2514104"/>
                  <a:gd name="connsiteX4" fmla="*/ 0 w 9296400"/>
                  <a:gd name="connsiteY4" fmla="*/ 169853 h 2514104"/>
                  <a:gd name="connsiteX0" fmla="*/ 0 w 9296400"/>
                  <a:gd name="connsiteY0" fmla="*/ 169853 h 2429521"/>
                  <a:gd name="connsiteX1" fmla="*/ 9296400 w 9296400"/>
                  <a:gd name="connsiteY1" fmla="*/ 169853 h 2429521"/>
                  <a:gd name="connsiteX2" fmla="*/ 9296400 w 9296400"/>
                  <a:gd name="connsiteY2" fmla="*/ 2293511 h 2429521"/>
                  <a:gd name="connsiteX3" fmla="*/ 0 w 9296400"/>
                  <a:gd name="connsiteY3" fmla="*/ 2293511 h 2429521"/>
                  <a:gd name="connsiteX4" fmla="*/ 0 w 9296400"/>
                  <a:gd name="connsiteY4" fmla="*/ 169853 h 242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b="-4839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E6CE5BA-5EBD-7847-85F5-84881AFFE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245E429-CDAA-2770-26DE-94CBB083C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7368D7B-1176-E6FA-F202-4ACB98400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B3F2543-3362-C33C-4ECE-448E1B896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3DA3160-5E7F-5081-C2DD-516C1DC2E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>
                <a:blip r:embed="rId7"/>
                <a:stretch>
                  <a:fillRect l="-6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A7A113C-7141-5D8F-061E-E911047BC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>
                <a:blip r:embed="rId2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02AB7FF1-ED1E-A91E-35A2-E0E564CF7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>
                <a:blip r:embed="rId3"/>
                <a:stretch>
                  <a:fillRect b="-8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29F87F7-0605-FFDB-F960-CEAA7B2CF9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>
                <a:blip r:embed="rId4"/>
                <a:stretch>
                  <a:fillRect b="-1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D65DF8D-50DD-C500-DE3A-B9A0F152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>
                <a:blip r:embed="rId5"/>
                <a:stretch>
                  <a:fillRect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>
            <a:extLst>
              <a:ext uri="{FF2B5EF4-FFF2-40B4-BE49-F238E27FC236}">
                <a16:creationId xmlns:a16="http://schemas.microsoft.com/office/drawing/2014/main" id="{055E5115-869D-A1BE-A041-69E7C1D304F6}"/>
              </a:ext>
            </a:extLst>
          </p:cNvPr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7CB19E-8C55-6421-3880-39EF7FF8CF89}"/>
              </a:ext>
            </a:extLst>
          </p:cNvPr>
          <p:cNvCxnSpPr>
            <a:cxnSpLocks/>
          </p:cNvCxnSpPr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>
                <a:extLst>
                  <a:ext uri="{FF2B5EF4-FFF2-40B4-BE49-F238E27FC236}">
                    <a16:creationId xmlns:a16="http://schemas.microsoft.com/office/drawing/2014/main" id="{20AFFA1D-549B-C0BC-5740-E7D2C1038B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>
                <a:blip r:embed="rId6"/>
                <a:stretch>
                  <a:fillRect l="-2467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9D9B3A-4FC4-4A36-84FF-5C6B2984B623}"/>
              </a:ext>
            </a:extLst>
          </p:cNvPr>
          <p:cNvCxnSpPr>
            <a:cxnSpLocks/>
          </p:cNvCxnSpPr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>
            <a:extLst>
              <a:ext uri="{FF2B5EF4-FFF2-40B4-BE49-F238E27FC236}">
                <a16:creationId xmlns:a16="http://schemas.microsoft.com/office/drawing/2014/main" id="{4D4369C2-62CF-A367-05D7-02B12F9A02F3}"/>
              </a:ext>
            </a:extLst>
          </p:cNvPr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AF2F5-11DD-2FE3-588A-34950B20B100}"/>
              </a:ext>
            </a:extLst>
          </p:cNvPr>
          <p:cNvCxnSpPr>
            <a:cxnSpLocks/>
          </p:cNvCxnSpPr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>
                <a:extLst>
                  <a:ext uri="{FF2B5EF4-FFF2-40B4-BE49-F238E27FC236}">
                    <a16:creationId xmlns:a16="http://schemas.microsoft.com/office/drawing/2014/main" id="{7794170E-AD22-0903-7720-C554FD2B6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>
                <a:blip r:embed="rId7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FFE4B-6B57-2EC3-2C96-DF9CC0C6AD6F}"/>
              </a:ext>
            </a:extLst>
          </p:cNvPr>
          <p:cNvCxnSpPr>
            <a:cxnSpLocks/>
          </p:cNvCxnSpPr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>
            <a:extLst>
              <a:ext uri="{FF2B5EF4-FFF2-40B4-BE49-F238E27FC236}">
                <a16:creationId xmlns:a16="http://schemas.microsoft.com/office/drawing/2014/main" id="{4E74B8B2-20A7-E21D-D500-4502EE23AB71}"/>
              </a:ext>
            </a:extLst>
          </p:cNvPr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77BCC8-4291-B744-98ED-2A9AD92DA5C6}"/>
              </a:ext>
            </a:extLst>
          </p:cNvPr>
          <p:cNvCxnSpPr>
            <a:cxnSpLocks/>
          </p:cNvCxnSpPr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>
                <a:extLst>
                  <a:ext uri="{FF2B5EF4-FFF2-40B4-BE49-F238E27FC236}">
                    <a16:creationId xmlns:a16="http://schemas.microsoft.com/office/drawing/2014/main" id="{38B8B794-80F9-8CBD-9F66-A1B59FC5A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>
                <a:blip r:embed="rId8"/>
                <a:stretch>
                  <a:fillRect l="-2467" t="-2913" b="-1747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4C559F6-0966-B997-1B62-690B8C6E6B67}"/>
              </a:ext>
            </a:extLst>
          </p:cNvPr>
          <p:cNvCxnSpPr>
            <a:cxnSpLocks/>
          </p:cNvCxnSpPr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>
            <a:extLst>
              <a:ext uri="{FF2B5EF4-FFF2-40B4-BE49-F238E27FC236}">
                <a16:creationId xmlns:a16="http://schemas.microsoft.com/office/drawing/2014/main" id="{BCD734C9-719B-E7E4-F3A7-636A4BD0E528}"/>
              </a:ext>
            </a:extLst>
          </p:cNvPr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100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2B13A-2FE4-39BA-90BB-9B27F79D3A30}"/>
              </a:ext>
            </a:extLst>
          </p:cNvPr>
          <p:cNvCxnSpPr>
            <a:cxnSpLocks/>
          </p:cNvCxnSpPr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>
                <a:extLst>
                  <a:ext uri="{FF2B5EF4-FFF2-40B4-BE49-F238E27FC236}">
                    <a16:creationId xmlns:a16="http://schemas.microsoft.com/office/drawing/2014/main" id="{88BA5F04-136F-92F8-2F4A-F72D43362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>
                <a:blip r:embed="rId9"/>
                <a:stretch>
                  <a:fillRect l="-2303" t="-1923" b="-163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858514C-AB30-DE8B-62CF-A1F20DA303AB}"/>
              </a:ext>
            </a:extLst>
          </p:cNvPr>
          <p:cNvCxnSpPr>
            <a:cxnSpLocks/>
          </p:cNvCxnSpPr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858" y="407419"/>
            <a:ext cx="2951129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27349B-7FE9-5352-EA3C-FD8B35580635}"/>
              </a:ext>
            </a:extLst>
          </p:cNvPr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823AA9A-3ABA-8F25-1BFC-065F29C58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>
                <a:blip r:embed="rId3"/>
                <a:stretch>
                  <a:fillRect b="-4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E9C85DE-B249-E783-522E-731E93181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45881F-0AC2-A0FB-2CB4-AB8DFD14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>
                <a:blip r:embed="rId5"/>
                <a:stretch>
                  <a:fillRect l="-11146"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1335B-5800-06B7-E780-46424E0B5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>
                <a:blip r:embed="rId6"/>
                <a:stretch>
                  <a:fillRect l="-11146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A0DD95-5245-52FD-ECC5-F7437DF1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>
                <a:blip r:embed="rId7"/>
                <a:stretch>
                  <a:fillRect l="-10084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929C3E-F0E5-C8EC-F91D-DE6081F4B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>
                <a:blip r:embed="rId8"/>
                <a:stretch>
                  <a:fillRect l="-10084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3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753C58-E37B-BE1E-A7BD-39C732B3D9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3575407" y="2465798"/>
            <a:ext cx="6842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hỗn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37" y="0"/>
            <a:ext cx="6801096" cy="2997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16127B-0CC6-D1A7-396E-A24CE38B8479}"/>
              </a:ext>
            </a:extLst>
          </p:cNvPr>
          <p:cNvSpPr txBox="1"/>
          <p:nvPr/>
        </p:nvSpPr>
        <p:spPr>
          <a:xfrm>
            <a:off x="3598039" y="1078988"/>
            <a:ext cx="5180883" cy="584775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noFill/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  <a:extLst>
              <a:ext uri="{FF2B5EF4-FFF2-40B4-BE49-F238E27FC236}">
                <a16:creationId xmlns:a16="http://schemas.microsoft.com/office/drawing/2014/main" id="{9F1F0BCE-D9D9-498B-B2AC-F34DC80D60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74764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550" y="911376"/>
            <a:ext cx="4066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5A5656"/>
                </a:solidFill>
                <a:effectLst/>
                <a:uLnTx/>
                <a:uFillTx/>
                <a:latin typeface="#9Slide03 Penumbra" panose="0204060305050602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DẶN 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5A5656"/>
              </a:solidFill>
              <a:effectLst/>
              <a:uLnTx/>
              <a:uFillTx/>
              <a:latin typeface="#9Slide03 Penumbra" panose="0204060305050602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195BD-FA58-4D45-802C-5B90A5D0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1" y="-123898"/>
            <a:ext cx="1372965" cy="1201344"/>
          </a:xfrm>
          <a:prstGeom prst="rect">
            <a:avLst/>
          </a:prstGeom>
        </p:spPr>
      </p:pic>
      <p:sp>
        <p:nvSpPr>
          <p:cNvPr id="5" name="品 15">
            <a:extLst>
              <a:ext uri="{FF2B5EF4-FFF2-40B4-BE49-F238E27FC236}">
                <a16:creationId xmlns:a16="http://schemas.microsoft.com/office/drawing/2014/main" id="{57998B9E-E48F-44C0-8A40-7E08AF2D87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31930" y="1904574"/>
            <a:ext cx="3860871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Hoàn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thành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vở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7" name="PA15">
            <a:extLst>
              <a:ext uri="{FF2B5EF4-FFF2-40B4-BE49-F238E27FC236}">
                <a16:creationId xmlns:a16="http://schemas.microsoft.com/office/drawing/2014/main" id="{AC527A79-A9CC-4D8E-BEC4-01EE676ADBC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31930" y="3277259"/>
            <a:ext cx="4500006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Ôn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tập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cũ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0" name="15">
            <a:extLst>
              <a:ext uri="{FF2B5EF4-FFF2-40B4-BE49-F238E27FC236}">
                <a16:creationId xmlns:a16="http://schemas.microsoft.com/office/drawing/2014/main" id="{BC36E1F6-96EB-4DAA-809A-2986B96170D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31930" y="4255111"/>
            <a:ext cx="3860871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Chuẩn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bị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bài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4141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Lato Regular"/>
                <a:sym typeface="雷盖体" panose="00000800000000000000" pitchFamily="2" charset="-122"/>
              </a:rPr>
              <a:t>mới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54141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1A853BBB-38ED-4F4C-961A-E7DB67970726}"/>
              </a:ext>
            </a:extLst>
          </p:cNvPr>
          <p:cNvSpPr/>
          <p:nvPr/>
        </p:nvSpPr>
        <p:spPr>
          <a:xfrm>
            <a:off x="1276550" y="2066142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0C5865-25FA-4EB3-AEC4-AC15B0E255D2}"/>
              </a:ext>
            </a:extLst>
          </p:cNvPr>
          <p:cNvSpPr/>
          <p:nvPr/>
        </p:nvSpPr>
        <p:spPr>
          <a:xfrm>
            <a:off x="1276549" y="3413340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535D144B-295F-4B75-AD95-5F2C2A6CE159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3554336"/>
            <a:ext cx="329960" cy="322529"/>
          </a:xfrm>
          <a:custGeom>
            <a:avLst/>
            <a:gdLst>
              <a:gd name="T0" fmla="*/ 90 w 94"/>
              <a:gd name="T1" fmla="*/ 55 h 92"/>
              <a:gd name="T2" fmla="*/ 90 w 94"/>
              <a:gd name="T3" fmla="*/ 85 h 92"/>
              <a:gd name="T4" fmla="*/ 53 w 94"/>
              <a:gd name="T5" fmla="*/ 89 h 92"/>
              <a:gd name="T6" fmla="*/ 54 w 94"/>
              <a:gd name="T7" fmla="*/ 59 h 92"/>
              <a:gd name="T8" fmla="*/ 46 w 94"/>
              <a:gd name="T9" fmla="*/ 0 h 92"/>
              <a:gd name="T10" fmla="*/ 0 w 94"/>
              <a:gd name="T11" fmla="*/ 46 h 92"/>
              <a:gd name="T12" fmla="*/ 46 w 94"/>
              <a:gd name="T13" fmla="*/ 92 h 92"/>
              <a:gd name="T14" fmla="*/ 45 w 94"/>
              <a:gd name="T15" fmla="*/ 84 h 92"/>
              <a:gd name="T16" fmla="*/ 20 w 94"/>
              <a:gd name="T17" fmla="*/ 72 h 92"/>
              <a:gd name="T18" fmla="*/ 20 w 94"/>
              <a:gd name="T19" fmla="*/ 20 h 92"/>
              <a:gd name="T20" fmla="*/ 72 w 94"/>
              <a:gd name="T21" fmla="*/ 20 h 92"/>
              <a:gd name="T22" fmla="*/ 83 w 94"/>
              <a:gd name="T23" fmla="*/ 50 h 92"/>
              <a:gd name="T24" fmla="*/ 92 w 94"/>
              <a:gd name="T25" fmla="*/ 50 h 92"/>
              <a:gd name="T26" fmla="*/ 79 w 94"/>
              <a:gd name="T27" fmla="*/ 13 h 92"/>
              <a:gd name="T28" fmla="*/ 47 w 94"/>
              <a:gd name="T29" fmla="*/ 41 h 92"/>
              <a:gd name="T30" fmla="*/ 31 w 94"/>
              <a:gd name="T31" fmla="*/ 19 h 92"/>
              <a:gd name="T32" fmla="*/ 41 w 94"/>
              <a:gd name="T33" fmla="*/ 44 h 92"/>
              <a:gd name="T34" fmla="*/ 47 w 94"/>
              <a:gd name="T35" fmla="*/ 55 h 92"/>
              <a:gd name="T36" fmla="*/ 54 w 94"/>
              <a:gd name="T37" fmla="*/ 47 h 92"/>
              <a:gd name="T38" fmla="*/ 62 w 94"/>
              <a:gd name="T39" fmla="*/ 30 h 92"/>
              <a:gd name="T40" fmla="*/ 47 w 94"/>
              <a:gd name="T41" fmla="*/ 41 h 92"/>
              <a:gd name="T42" fmla="*/ 88 w 94"/>
              <a:gd name="T43" fmla="*/ 75 h 92"/>
              <a:gd name="T44" fmla="*/ 87 w 94"/>
              <a:gd name="T45" fmla="*/ 74 h 92"/>
              <a:gd name="T46" fmla="*/ 86 w 94"/>
              <a:gd name="T47" fmla="*/ 71 h 92"/>
              <a:gd name="T48" fmla="*/ 81 w 94"/>
              <a:gd name="T49" fmla="*/ 83 h 92"/>
              <a:gd name="T50" fmla="*/ 85 w 94"/>
              <a:gd name="T51" fmla="*/ 76 h 92"/>
              <a:gd name="T52" fmla="*/ 86 w 94"/>
              <a:gd name="T53" fmla="*/ 76 h 92"/>
              <a:gd name="T54" fmla="*/ 87 w 94"/>
              <a:gd name="T55" fmla="*/ 83 h 92"/>
              <a:gd name="T56" fmla="*/ 66 w 94"/>
              <a:gd name="T57" fmla="*/ 80 h 92"/>
              <a:gd name="T58" fmla="*/ 67 w 94"/>
              <a:gd name="T59" fmla="*/ 69 h 92"/>
              <a:gd name="T60" fmla="*/ 68 w 94"/>
              <a:gd name="T61" fmla="*/ 61 h 92"/>
              <a:gd name="T62" fmla="*/ 57 w 94"/>
              <a:gd name="T63" fmla="*/ 64 h 92"/>
              <a:gd name="T64" fmla="*/ 61 w 94"/>
              <a:gd name="T65" fmla="*/ 68 h 92"/>
              <a:gd name="T66" fmla="*/ 63 w 94"/>
              <a:gd name="T67" fmla="*/ 63 h 92"/>
              <a:gd name="T68" fmla="*/ 62 w 94"/>
              <a:gd name="T69" fmla="*/ 69 h 92"/>
              <a:gd name="T70" fmla="*/ 54 w 94"/>
              <a:gd name="T71" fmla="*/ 83 h 92"/>
              <a:gd name="T72" fmla="*/ 81 w 94"/>
              <a:gd name="T73" fmla="*/ 80 h 92"/>
              <a:gd name="T74" fmla="*/ 79 w 94"/>
              <a:gd name="T75" fmla="*/ 76 h 92"/>
              <a:gd name="T76" fmla="*/ 75 w 94"/>
              <a:gd name="T77" fmla="*/ 60 h 92"/>
              <a:gd name="T78" fmla="*/ 66 w 94"/>
              <a:gd name="T79" fmla="*/ 80 h 92"/>
              <a:gd name="T80" fmla="*/ 73 w 94"/>
              <a:gd name="T81" fmla="*/ 83 h 92"/>
              <a:gd name="T82" fmla="*/ 78 w 94"/>
              <a:gd name="T83" fmla="*/ 80 h 92"/>
              <a:gd name="T84" fmla="*/ 74 w 94"/>
              <a:gd name="T85" fmla="*/ 76 h 92"/>
              <a:gd name="T86" fmla="*/ 72 w 94"/>
              <a:gd name="T87" fmla="*/ 7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4" h="92">
                <a:moveTo>
                  <a:pt x="58" y="55"/>
                </a:moveTo>
                <a:cubicBezTo>
                  <a:pt x="90" y="55"/>
                  <a:pt x="90" y="55"/>
                  <a:pt x="90" y="55"/>
                </a:cubicBezTo>
                <a:cubicBezTo>
                  <a:pt x="92" y="55"/>
                  <a:pt x="94" y="56"/>
                  <a:pt x="93" y="59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7"/>
                  <a:pt x="87" y="89"/>
                  <a:pt x="85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1" y="89"/>
                  <a:pt x="49" y="87"/>
                  <a:pt x="50" y="85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6"/>
                  <a:pt x="56" y="55"/>
                  <a:pt x="58" y="55"/>
                </a:cubicBezTo>
                <a:close/>
                <a:moveTo>
                  <a:pt x="46" y="0"/>
                </a:moveTo>
                <a:cubicBezTo>
                  <a:pt x="34" y="0"/>
                  <a:pt x="22" y="5"/>
                  <a:pt x="14" y="13"/>
                </a:cubicBezTo>
                <a:cubicBezTo>
                  <a:pt x="6" y="22"/>
                  <a:pt x="0" y="33"/>
                  <a:pt x="0" y="46"/>
                </a:cubicBezTo>
                <a:cubicBezTo>
                  <a:pt x="0" y="58"/>
                  <a:pt x="6" y="70"/>
                  <a:pt x="14" y="78"/>
                </a:cubicBezTo>
                <a:cubicBezTo>
                  <a:pt x="22" y="86"/>
                  <a:pt x="34" y="92"/>
                  <a:pt x="46" y="92"/>
                </a:cubicBezTo>
                <a:cubicBezTo>
                  <a:pt x="47" y="92"/>
                  <a:pt x="47" y="92"/>
                  <a:pt x="48" y="91"/>
                </a:cubicBezTo>
                <a:cubicBezTo>
                  <a:pt x="46" y="90"/>
                  <a:pt x="45" y="87"/>
                  <a:pt x="45" y="84"/>
                </a:cubicBezTo>
                <a:cubicBezTo>
                  <a:pt x="46" y="82"/>
                  <a:pt x="46" y="82"/>
                  <a:pt x="46" y="82"/>
                </a:cubicBezTo>
                <a:cubicBezTo>
                  <a:pt x="36" y="82"/>
                  <a:pt x="27" y="78"/>
                  <a:pt x="20" y="72"/>
                </a:cubicBezTo>
                <a:cubicBezTo>
                  <a:pt x="14" y="65"/>
                  <a:pt x="10" y="56"/>
                  <a:pt x="10" y="46"/>
                </a:cubicBezTo>
                <a:cubicBezTo>
                  <a:pt x="10" y="36"/>
                  <a:pt x="14" y="26"/>
                  <a:pt x="20" y="20"/>
                </a:cubicBezTo>
                <a:cubicBezTo>
                  <a:pt x="27" y="13"/>
                  <a:pt x="36" y="9"/>
                  <a:pt x="46" y="9"/>
                </a:cubicBezTo>
                <a:cubicBezTo>
                  <a:pt x="56" y="9"/>
                  <a:pt x="66" y="13"/>
                  <a:pt x="72" y="20"/>
                </a:cubicBezTo>
                <a:cubicBezTo>
                  <a:pt x="79" y="26"/>
                  <a:pt x="83" y="36"/>
                  <a:pt x="83" y="46"/>
                </a:cubicBezTo>
                <a:cubicBezTo>
                  <a:pt x="83" y="47"/>
                  <a:pt x="83" y="49"/>
                  <a:pt x="83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1" y="50"/>
                  <a:pt x="91" y="50"/>
                  <a:pt x="92" y="50"/>
                </a:cubicBezTo>
                <a:cubicBezTo>
                  <a:pt x="92" y="49"/>
                  <a:pt x="92" y="47"/>
                  <a:pt x="92" y="46"/>
                </a:cubicBezTo>
                <a:cubicBezTo>
                  <a:pt x="92" y="33"/>
                  <a:pt x="87" y="22"/>
                  <a:pt x="79" y="13"/>
                </a:cubicBezTo>
                <a:cubicBezTo>
                  <a:pt x="70" y="5"/>
                  <a:pt x="59" y="0"/>
                  <a:pt x="46" y="0"/>
                </a:cubicBezTo>
                <a:close/>
                <a:moveTo>
                  <a:pt x="47" y="41"/>
                </a:moveTo>
                <a:cubicBezTo>
                  <a:pt x="46" y="41"/>
                  <a:pt x="45" y="41"/>
                  <a:pt x="45" y="41"/>
                </a:cubicBezTo>
                <a:cubicBezTo>
                  <a:pt x="41" y="34"/>
                  <a:pt x="36" y="26"/>
                  <a:pt x="31" y="19"/>
                </a:cubicBezTo>
                <a:cubicBezTo>
                  <a:pt x="30" y="20"/>
                  <a:pt x="29" y="21"/>
                  <a:pt x="27" y="21"/>
                </a:cubicBezTo>
                <a:cubicBezTo>
                  <a:pt x="31" y="30"/>
                  <a:pt x="36" y="37"/>
                  <a:pt x="41" y="44"/>
                </a:cubicBezTo>
                <a:cubicBezTo>
                  <a:pt x="40" y="45"/>
                  <a:pt x="40" y="47"/>
                  <a:pt x="40" y="48"/>
                </a:cubicBezTo>
                <a:cubicBezTo>
                  <a:pt x="40" y="52"/>
                  <a:pt x="43" y="55"/>
                  <a:pt x="47" y="55"/>
                </a:cubicBezTo>
                <a:cubicBezTo>
                  <a:pt x="51" y="55"/>
                  <a:pt x="54" y="52"/>
                  <a:pt x="54" y="48"/>
                </a:cubicBezTo>
                <a:cubicBezTo>
                  <a:pt x="54" y="48"/>
                  <a:pt x="54" y="47"/>
                  <a:pt x="54" y="47"/>
                </a:cubicBezTo>
                <a:cubicBezTo>
                  <a:pt x="58" y="43"/>
                  <a:pt x="62" y="39"/>
                  <a:pt x="65" y="33"/>
                </a:cubicBezTo>
                <a:cubicBezTo>
                  <a:pt x="64" y="32"/>
                  <a:pt x="63" y="31"/>
                  <a:pt x="62" y="30"/>
                </a:cubicBezTo>
                <a:cubicBezTo>
                  <a:pt x="57" y="34"/>
                  <a:pt x="53" y="38"/>
                  <a:pt x="50" y="42"/>
                </a:cubicBezTo>
                <a:cubicBezTo>
                  <a:pt x="49" y="41"/>
                  <a:pt x="48" y="41"/>
                  <a:pt x="47" y="41"/>
                </a:cubicBezTo>
                <a:close/>
                <a:moveTo>
                  <a:pt x="87" y="83"/>
                </a:moveTo>
                <a:cubicBezTo>
                  <a:pt x="88" y="75"/>
                  <a:pt x="88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4"/>
                  <a:pt x="87" y="74"/>
                  <a:pt x="87" y="74"/>
                </a:cubicBezTo>
                <a:cubicBezTo>
                  <a:pt x="86" y="74"/>
                  <a:pt x="85" y="74"/>
                  <a:pt x="85" y="74"/>
                </a:cubicBezTo>
                <a:cubicBezTo>
                  <a:pt x="86" y="71"/>
                  <a:pt x="86" y="71"/>
                  <a:pt x="86" y="71"/>
                </a:cubicBezTo>
                <a:cubicBezTo>
                  <a:pt x="83" y="71"/>
                  <a:pt x="83" y="71"/>
                  <a:pt x="83" y="71"/>
                </a:cubicBezTo>
                <a:cubicBezTo>
                  <a:pt x="81" y="83"/>
                  <a:pt x="81" y="83"/>
                  <a:pt x="81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75"/>
                  <a:pt x="85" y="75"/>
                  <a:pt x="85" y="75"/>
                </a:cubicBezTo>
                <a:cubicBezTo>
                  <a:pt x="86" y="75"/>
                  <a:pt x="86" y="75"/>
                  <a:pt x="86" y="76"/>
                </a:cubicBezTo>
                <a:cubicBezTo>
                  <a:pt x="84" y="83"/>
                  <a:pt x="84" y="83"/>
                  <a:pt x="84" y="83"/>
                </a:cubicBezTo>
                <a:cubicBezTo>
                  <a:pt x="87" y="83"/>
                  <a:pt x="87" y="83"/>
                  <a:pt x="87" y="83"/>
                </a:cubicBezTo>
                <a:close/>
                <a:moveTo>
                  <a:pt x="65" y="83"/>
                </a:moveTo>
                <a:cubicBezTo>
                  <a:pt x="66" y="80"/>
                  <a:pt x="66" y="80"/>
                  <a:pt x="66" y="80"/>
                </a:cubicBezTo>
                <a:cubicBezTo>
                  <a:pt x="60" y="80"/>
                  <a:pt x="60" y="80"/>
                  <a:pt x="60" y="80"/>
                </a:cubicBezTo>
                <a:cubicBezTo>
                  <a:pt x="67" y="69"/>
                  <a:pt x="67" y="69"/>
                  <a:pt x="67" y="69"/>
                </a:cubicBezTo>
                <a:cubicBezTo>
                  <a:pt x="68" y="68"/>
                  <a:pt x="68" y="67"/>
                  <a:pt x="68" y="66"/>
                </a:cubicBezTo>
                <a:cubicBezTo>
                  <a:pt x="69" y="64"/>
                  <a:pt x="69" y="62"/>
                  <a:pt x="68" y="61"/>
                </a:cubicBezTo>
                <a:cubicBezTo>
                  <a:pt x="67" y="60"/>
                  <a:pt x="66" y="59"/>
                  <a:pt x="64" y="59"/>
                </a:cubicBezTo>
                <a:cubicBezTo>
                  <a:pt x="60" y="59"/>
                  <a:pt x="58" y="61"/>
                  <a:pt x="57" y="64"/>
                </a:cubicBezTo>
                <a:cubicBezTo>
                  <a:pt x="56" y="68"/>
                  <a:pt x="56" y="68"/>
                  <a:pt x="56" y="68"/>
                </a:cubicBezTo>
                <a:cubicBezTo>
                  <a:pt x="61" y="68"/>
                  <a:pt x="61" y="68"/>
                  <a:pt x="61" y="68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3"/>
                  <a:pt x="62" y="63"/>
                  <a:pt x="63" y="63"/>
                </a:cubicBezTo>
                <a:cubicBezTo>
                  <a:pt x="64" y="63"/>
                  <a:pt x="64" y="64"/>
                  <a:pt x="64" y="65"/>
                </a:cubicBezTo>
                <a:cubicBezTo>
                  <a:pt x="63" y="67"/>
                  <a:pt x="63" y="68"/>
                  <a:pt x="62" y="69"/>
                </a:cubicBezTo>
                <a:cubicBezTo>
                  <a:pt x="54" y="80"/>
                  <a:pt x="54" y="80"/>
                  <a:pt x="54" y="80"/>
                </a:cubicBezTo>
                <a:cubicBezTo>
                  <a:pt x="54" y="83"/>
                  <a:pt x="54" y="83"/>
                  <a:pt x="54" y="83"/>
                </a:cubicBezTo>
                <a:cubicBezTo>
                  <a:pt x="65" y="83"/>
                  <a:pt x="65" y="83"/>
                  <a:pt x="65" y="83"/>
                </a:cubicBezTo>
                <a:close/>
                <a:moveTo>
                  <a:pt x="81" y="80"/>
                </a:moveTo>
                <a:cubicBezTo>
                  <a:pt x="81" y="76"/>
                  <a:pt x="81" y="76"/>
                  <a:pt x="81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2" y="60"/>
                  <a:pt x="82" y="60"/>
                  <a:pt x="82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67" y="76"/>
                  <a:pt x="67" y="76"/>
                  <a:pt x="67" y="76"/>
                </a:cubicBezTo>
                <a:cubicBezTo>
                  <a:pt x="66" y="80"/>
                  <a:pt x="66" y="80"/>
                  <a:pt x="66" y="80"/>
                </a:cubicBezTo>
                <a:cubicBezTo>
                  <a:pt x="73" y="80"/>
                  <a:pt x="73" y="80"/>
                  <a:pt x="73" y="80"/>
                </a:cubicBezTo>
                <a:cubicBezTo>
                  <a:pt x="73" y="83"/>
                  <a:pt x="73" y="83"/>
                  <a:pt x="73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80"/>
                  <a:pt x="78" y="80"/>
                  <a:pt x="78" y="80"/>
                </a:cubicBezTo>
                <a:cubicBezTo>
                  <a:pt x="81" y="80"/>
                  <a:pt x="81" y="80"/>
                  <a:pt x="81" y="80"/>
                </a:cubicBezTo>
                <a:close/>
                <a:moveTo>
                  <a:pt x="74" y="76"/>
                </a:moveTo>
                <a:cubicBezTo>
                  <a:pt x="75" y="67"/>
                  <a:pt x="75" y="67"/>
                  <a:pt x="75" y="67"/>
                </a:cubicBezTo>
                <a:cubicBezTo>
                  <a:pt x="72" y="76"/>
                  <a:pt x="72" y="76"/>
                  <a:pt x="72" y="76"/>
                </a:cubicBezTo>
                <a:lnTo>
                  <a:pt x="74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5" name="Freeform 105">
            <a:extLst>
              <a:ext uri="{FF2B5EF4-FFF2-40B4-BE49-F238E27FC236}">
                <a16:creationId xmlns:a16="http://schemas.microsoft.com/office/drawing/2014/main" id="{3B0F463C-D50D-4244-A88A-94C4347D30B0}"/>
              </a:ext>
            </a:extLst>
          </p:cNvPr>
          <p:cNvSpPr>
            <a:spLocks noEditPoints="1"/>
          </p:cNvSpPr>
          <p:nvPr/>
        </p:nvSpPr>
        <p:spPr bwMode="auto">
          <a:xfrm>
            <a:off x="1449640" y="2198741"/>
            <a:ext cx="270508" cy="32698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3BDD87E3-99E0-48D0-9743-21C2B524EADD}"/>
              </a:ext>
            </a:extLst>
          </p:cNvPr>
          <p:cNvSpPr/>
          <p:nvPr/>
        </p:nvSpPr>
        <p:spPr>
          <a:xfrm>
            <a:off x="1276550" y="4443853"/>
            <a:ext cx="616689" cy="616689"/>
          </a:xfrm>
          <a:prstGeom prst="ellipse">
            <a:avLst/>
          </a:prstGeom>
          <a:solidFill>
            <a:srgbClr val="6BB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17" name="Freeform 71">
            <a:extLst>
              <a:ext uri="{FF2B5EF4-FFF2-40B4-BE49-F238E27FC236}">
                <a16:creationId xmlns:a16="http://schemas.microsoft.com/office/drawing/2014/main" id="{57950EEF-9F69-438A-A8A3-99D93FD9475F}"/>
              </a:ext>
            </a:extLst>
          </p:cNvPr>
          <p:cNvSpPr>
            <a:spLocks noEditPoints="1"/>
          </p:cNvSpPr>
          <p:nvPr/>
        </p:nvSpPr>
        <p:spPr bwMode="auto">
          <a:xfrm>
            <a:off x="1419913" y="4577066"/>
            <a:ext cx="329960" cy="349282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8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8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9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8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8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雷盖体" panose="00000800000000000000" pitchFamily="2" charset="-122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97FE9C5-01DB-454F-B732-DFC3F04DF3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506" y="1708356"/>
            <a:ext cx="4727944" cy="34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5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7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1B53CE-60A4-07FC-1CA7-6A93AE21BC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7179" y="2589037"/>
            <a:ext cx="892531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751A3780-A002-8020-64C2-11FBECA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8539AD7-0ACD-E2A3-E132-B534266AD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AB20AF85-CE1E-07C9-2C8F-2AC7E2136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1D7ED8E-3F27-12CA-47BC-31DC9E6ED784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4"/>
                <a:stretch>
                  <a:fillRect b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823996-3D8A-4A65-A82A-74B54FEC0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>
                <a:blip r:embed="rId4"/>
                <a:stretch>
                  <a:fillRect l="-930" b="-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C9712AD-A2A1-4EA7-A8E9-138340AAA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>
                <a:blip r:embed="rId5"/>
                <a:stretch>
                  <a:fillRect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5D199BA-ACF6-19DC-9DE3-9937D3DB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14016-C1F4-C549-220E-145FB237C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A8D5CFE4-466D-859D-FBC1-785A7AF91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0385-08C5-A071-11BF-ADAD19123B8E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80FD78B7-6F6E-1DA8-CF84-E4828749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925E3B48-1634-3648-267B-5DB7EB278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16B9007-D156-8C28-5A48-FC7245854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A87CD4-6F70-8F1C-8E33-9AC1BCADE853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858BC16-D49F-C7C0-7DB9-A6E9EECA2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40C2C952-955E-DA1E-B0F4-DE86278D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302220CD-4162-B51E-C231-A31BC9373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Encode SeEx Black" panose="00000A05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40ED6B-6D98-F1B5-2DE7-A507D7721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D65C0-A352-B0B8-9F3E-B979D54F54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8C154-2E6D-F553-1AFB-FDCFFCD4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0D9EF410-9A1E-8E6F-1B34-A1EAE38B8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58D260C-E4B1-B608-55A9-8B19F50E6C59}"/>
              </a:ext>
            </a:extLst>
          </p:cNvPr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DE6DDFBC-AF77-053D-7804-6450C2D861E8}"/>
              </a:ext>
            </a:extLst>
          </p:cNvPr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32BBABB3-3DBA-EFB4-79DE-C2C9C4FE92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5C9B9F16-2190-1AB8-CDC8-8FE995D96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>
                <a:blip r:embed="rId8"/>
                <a:stretch>
                  <a:fillRect t="-3960" b="-188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E730E4-F84B-99B1-1158-798A20AA6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>
                <a:blip r:embed="rId2"/>
                <a:stretch>
                  <a:fillRect l="-2116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3B4E82-668C-148E-748B-8476802FF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>
                <a:blip r:embed="rId3"/>
                <a:stretch>
                  <a:fillRect l="-1822" b="-13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295232-7660-6B9C-034E-F6B24AB27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>
                <a:blip r:embed="rId4"/>
                <a:stretch>
                  <a:fillRect l="-1432"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09D87-E92B-BA2A-F8BC-1A934D0CEDF9}"/>
              </a:ext>
            </a:extLst>
          </p:cNvPr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3220D6-B911-4367-6BD0-AEE923A29A9F}"/>
                </a:ext>
              </a:extLst>
            </p:cNvPr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B7138D-5360-B384-D7AE-AB93870B1358}"/>
                  </a:ext>
                </a:extLst>
              </p:cNvPr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9E0D38-C54B-92AB-2642-FAD974FAEB1E}"/>
                  </a:ext>
                </a:extLst>
              </p:cNvPr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31C589-331E-B277-2AD6-4C0B5D4ADFF0}"/>
                </a:ext>
              </a:extLst>
            </p:cNvPr>
            <p:cNvCxnSpPr>
              <a:cxnSpLocks/>
            </p:cNvCxnSpPr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E9916D9-DF0D-6106-F05F-B769FA3627F3}"/>
              </a:ext>
            </a:extLst>
          </p:cNvPr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8A4DD4-F0BB-643C-2B28-04D366AA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5E4F8E-5274-6086-8A1C-B9E5DFE00AB9}"/>
              </a:ext>
            </a:extLst>
          </p:cNvPr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47A53E-0AE8-F789-F82F-E303CA074878}"/>
              </a:ext>
            </a:extLst>
          </p:cNvPr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C6BE33D-1714-DF6E-5E01-4766A94A3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440</Words>
  <Application>Microsoft Office PowerPoint</Application>
  <PresentationFormat>Widescreen</PresentationFormat>
  <Paragraphs>82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等线</vt:lpstr>
      <vt:lpstr>#9Slide03 Encode SeEx Black</vt:lpstr>
      <vt:lpstr>#9Slide03 Penumbra</vt:lpstr>
      <vt:lpstr>Arial</vt:lpstr>
      <vt:lpstr>Calibri</vt:lpstr>
      <vt:lpstr>Cambria</vt:lpstr>
      <vt:lpstr>Cambria Math</vt:lpstr>
      <vt:lpstr>Times New Roman</vt:lpstr>
      <vt:lpstr>雷盖体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This MC</cp:lastModifiedBy>
  <cp:revision>24</cp:revision>
  <dcterms:created xsi:type="dcterms:W3CDTF">2024-06-23T01:58:00Z</dcterms:created>
  <dcterms:modified xsi:type="dcterms:W3CDTF">2024-10-28T13:16:03Z</dcterms:modified>
</cp:coreProperties>
</file>