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8" r:id="rId4"/>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125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28/10/2024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28/10/2024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28/10/2024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77E30F6-D050-1604-8DB6-DB01A1174B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4.gif"/><Relationship Id="rId3" Type="http://schemas.microsoft.com/office/2007/relationships/hdphoto" Target="../media/hdphoto4.wdp"/><Relationship Id="rId7" Type="http://schemas.openxmlformats.org/officeDocument/2006/relationships/image" Target="../media/image53.gif"/><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30.xml"/><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8.sv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32.jpeg"/><Relationship Id="rId7" Type="http://schemas.openxmlformats.org/officeDocument/2006/relationships/video" Target="../media/media5.mp4"/><Relationship Id="rId12" Type="http://schemas.openxmlformats.org/officeDocument/2006/relationships/image" Target="../media/image27.png"/><Relationship Id="rId17" Type="http://schemas.openxmlformats.org/officeDocument/2006/relationships/image" Target="../media/image31.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6.svg"/><Relationship Id="rId5" Type="http://schemas.microsoft.com/office/2007/relationships/media" Target="../media/media4.mp3"/><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20.sv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png"/><Relationship Id="rId18" Type="http://schemas.openxmlformats.org/officeDocument/2006/relationships/image" Target="../media/image34.png"/><Relationship Id="rId3" Type="http://schemas.microsoft.com/office/2007/relationships/media" Target="../media/media3.m4a"/><Relationship Id="rId21" Type="http://schemas.openxmlformats.org/officeDocument/2006/relationships/image" Target="../media/image23.png"/><Relationship Id="rId7" Type="http://schemas.openxmlformats.org/officeDocument/2006/relationships/video" Target="../media/media5.mp4"/><Relationship Id="rId12" Type="http://schemas.openxmlformats.org/officeDocument/2006/relationships/image" Target="../media/image26.svg"/><Relationship Id="rId17" Type="http://schemas.openxmlformats.org/officeDocument/2006/relationships/image" Target="../media/image34.png"/><Relationship Id="rId2" Type="http://schemas.microsoft.com/office/2007/relationships/media" Target="../media/media2.m4a"/><Relationship Id="rId16" Type="http://schemas.openxmlformats.org/officeDocument/2006/relationships/image" Target="../media/image30.svg"/><Relationship Id="rId20" Type="http://schemas.openxmlformats.org/officeDocument/2006/relationships/image" Target="../media/image20.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5.png"/><Relationship Id="rId5" Type="http://schemas.microsoft.com/office/2007/relationships/media" Target="../media/media4.mp3"/><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19.png"/><Relationship Id="rId4" Type="http://schemas.openxmlformats.org/officeDocument/2006/relationships/audio" Target="../media/media3.m4a"/><Relationship Id="rId9" Type="http://schemas.openxmlformats.org/officeDocument/2006/relationships/image" Target="../media/image33.jpeg"/><Relationship Id="rId14" Type="http://schemas.openxmlformats.org/officeDocument/2006/relationships/image" Target="../media/image28.sv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8.svg"/><Relationship Id="rId18" Type="http://schemas.openxmlformats.org/officeDocument/2006/relationships/image" Target="../media/image20.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7.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31.png"/><Relationship Id="rId20" Type="http://schemas.openxmlformats.org/officeDocument/2006/relationships/image" Target="../media/image3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6.svg"/><Relationship Id="rId5" Type="http://schemas.microsoft.com/office/2007/relationships/media" Target="../media/media4.mp3"/><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23.pn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svg"/><Relationship Id="rId7" Type="http://schemas.openxmlformats.org/officeDocument/2006/relationships/image" Target="../media/image41.sv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3" name="TextBox 2">
            <a:extLst>
              <a:ext uri="{FF2B5EF4-FFF2-40B4-BE49-F238E27FC236}">
                <a16:creationId xmlns:a16="http://schemas.microsoft.com/office/drawing/2014/main" id="{A16BE39B-2A34-AAA7-757E-811FF3825F75}"/>
              </a:ext>
            </a:extLst>
          </p:cNvPr>
          <p:cNvSpPr txBox="1"/>
          <p:nvPr/>
        </p:nvSpPr>
        <p:spPr>
          <a:xfrm>
            <a:off x="8061435" y="1445962"/>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1105</Words>
  <Application>Microsoft Office PowerPoint</Application>
  <PresentationFormat>Widescreen</PresentationFormat>
  <Paragraphs>101</Paragraphs>
  <Slides>30</Slides>
  <Notes>3</Notes>
  <HiddenSlides>0</HiddenSlides>
  <MMClips>16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Calibri</vt:lpstr>
      <vt:lpstr>Calibri Light</vt:lpstr>
      <vt:lpstr>Cambria</vt:lpstr>
      <vt:lpstr>Cambria Math</vt:lpstr>
      <vt:lpstr>iCiel Altus</vt:lpstr>
      <vt:lpstr>iCiel Crocante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 MC</cp:lastModifiedBy>
  <cp:revision>41</cp:revision>
  <dcterms:created xsi:type="dcterms:W3CDTF">2024-07-03T03:07:48Z</dcterms:created>
  <dcterms:modified xsi:type="dcterms:W3CDTF">2024-10-28T13:16:54Z</dcterms:modified>
</cp:coreProperties>
</file>