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1"/>
  </p:notesMasterIdLst>
  <p:sldIdLst>
    <p:sldId id="258" r:id="rId2"/>
    <p:sldId id="279" r:id="rId3"/>
    <p:sldId id="278" r:id="rId4"/>
    <p:sldId id="260" r:id="rId5"/>
    <p:sldId id="261" r:id="rId6"/>
    <p:sldId id="265" r:id="rId7"/>
    <p:sldId id="331" r:id="rId8"/>
    <p:sldId id="332" r:id="rId9"/>
    <p:sldId id="33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4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0C-47A1-4732-A813-8B5A453CAA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64F5-2F35-420A-8603-82F49E9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4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2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8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5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8C7B91-DD7B-772D-C0BD-8AE98BAF8E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616" y="0"/>
            <a:ext cx="1840482" cy="184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VITATING - Dua Lipa _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5AEDC478-D428-A286-DEB7-F903BD495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23" y="416769"/>
            <a:ext cx="10710153" cy="60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>
            <a:extLst>
              <a:ext uri="{FF2B5EF4-FFF2-40B4-BE49-F238E27FC236}">
                <a16:creationId xmlns:a16="http://schemas.microsoft.com/office/drawing/2014/main" id="{16CB688A-5FBA-7431-6409-986AA8A3E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239" y="883403"/>
            <a:ext cx="3233040" cy="5974597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680" y="4880376"/>
            <a:ext cx="2076302" cy="1855979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3" y="207001"/>
            <a:ext cx="2477158" cy="665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C53EF-C83E-43EB-77D6-95ECB9D8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85" y="4503351"/>
            <a:ext cx="2158171" cy="1286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83772" y="9056233"/>
            <a:ext cx="4631396" cy="1446550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pic>
        <p:nvPicPr>
          <p:cNvPr id="15" name="Picture 14" descr="A pink and white sign&#10;&#10;Description automatically generated">
            <a:extLst>
              <a:ext uri="{FF2B5EF4-FFF2-40B4-BE49-F238E27FC236}">
                <a16:creationId xmlns:a16="http://schemas.microsoft.com/office/drawing/2014/main" id="{9C84B60E-8363-EFB2-7C47-304B5DF6F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1" y="1971675"/>
            <a:ext cx="828737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03B0AB-C688-C1FE-C414-1D45B7A9043C}"/>
              </a:ext>
            </a:extLst>
          </p:cNvPr>
          <p:cNvGrpSpPr/>
          <p:nvPr/>
        </p:nvGrpSpPr>
        <p:grpSpPr>
          <a:xfrm>
            <a:off x="385482" y="233082"/>
            <a:ext cx="11313459" cy="1180461"/>
            <a:chOff x="385482" y="233082"/>
            <a:chExt cx="11313459" cy="11804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277A58-1A14-7E25-4728-C622867ED32B}"/>
                </a:ext>
              </a:extLst>
            </p:cNvPr>
            <p:cNvSpPr/>
            <p:nvPr/>
          </p:nvSpPr>
          <p:spPr>
            <a:xfrm>
              <a:off x="385482" y="233082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12376" y="29583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DF7636-0852-1DA8-8889-483E2CE2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666875"/>
            <a:ext cx="6019800" cy="331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FA37F-27B9-E8B3-F184-0209511D0EB3}"/>
              </a:ext>
            </a:extLst>
          </p:cNvPr>
          <p:cNvSpPr txBox="1"/>
          <p:nvPr/>
        </p:nvSpPr>
        <p:spPr>
          <a:xfrm>
            <a:off x="1019175" y="52959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59BD8-44D2-88E7-0DD3-C498A8AB1097}"/>
              </a:ext>
            </a:extLst>
          </p:cNvPr>
          <p:cNvSpPr/>
          <p:nvPr/>
        </p:nvSpPr>
        <p:spPr>
          <a:xfrm>
            <a:off x="9210675" y="5276850"/>
            <a:ext cx="47625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914400" y="1628775"/>
            <a:ext cx="10919011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802CA6-6C94-10D5-5597-2CA5041A2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28263"/>
              </p:ext>
            </p:extLst>
          </p:nvPr>
        </p:nvGraphicFramePr>
        <p:xfrm>
          <a:off x="2524125" y="2206784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>
                  <a:extLst>
                    <a:ext uri="{9D8B030D-6E8A-4147-A177-3AD203B41FA5}">
                      <a16:colId xmlns:a16="http://schemas.microsoft.com/office/drawing/2014/main" val="676491265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619357701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525728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0066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/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2 km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× 1 000 000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8 ha = 8 × 10 000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80 000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450 dm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4,5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blipFill>
                <a:blip r:embed="rId2"/>
                <a:stretch>
                  <a:fillRect l="-1645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523875" y="1619250"/>
            <a:ext cx="11515725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6128A-9698-EA18-5DF2-74E5E055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933700"/>
            <a:ext cx="98869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94FC1-0FE7-0AC0-FE03-F41FB625F816}"/>
              </a:ext>
            </a:extLst>
          </p:cNvPr>
          <p:cNvSpPr txBox="1"/>
          <p:nvPr/>
        </p:nvSpPr>
        <p:spPr>
          <a:xfrm>
            <a:off x="990600" y="409575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8F7D32-464B-5C4D-5494-5FC41A50A96E}"/>
              </a:ext>
            </a:extLst>
          </p:cNvPr>
          <p:cNvSpPr/>
          <p:nvPr/>
        </p:nvSpPr>
        <p:spPr>
          <a:xfrm>
            <a:off x="3552825" y="295275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98BB-A382-7DF4-F471-F39D8B3075C4}"/>
              </a:ext>
            </a:extLst>
          </p:cNvPr>
          <p:cNvSpPr txBox="1"/>
          <p:nvPr/>
        </p:nvSpPr>
        <p:spPr>
          <a:xfrm>
            <a:off x="7543800" y="384810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2 800 ha = 28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36B50F-C485-022F-3643-25B5C960211C}"/>
              </a:ext>
            </a:extLst>
          </p:cNvPr>
          <p:cNvSpPr/>
          <p:nvPr/>
        </p:nvSpPr>
        <p:spPr>
          <a:xfrm>
            <a:off x="9115425" y="289560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403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815968-D00C-1334-5E01-A2E8545D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390900"/>
            <a:ext cx="4191000" cy="24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= 30 (m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98069-96E5-35C2-9486-C5FE5F4D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207" y="3324225"/>
            <a:ext cx="3549893" cy="2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322</Words>
  <Application>Microsoft Office PowerPoint</Application>
  <PresentationFormat>Widescreen</PresentationFormat>
  <Paragraphs>33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#9Slide06 FS Playlist Script</vt:lpstr>
      <vt:lpstr>Aptos</vt:lpstr>
      <vt:lpstr>Arial</vt:lpstr>
      <vt:lpstr>Calibri</vt:lpstr>
      <vt:lpstr>Cambria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Hương Thảo - 0972115126</cp:keywords>
  <cp:lastModifiedBy>This MC</cp:lastModifiedBy>
  <cp:revision>22</cp:revision>
  <dcterms:created xsi:type="dcterms:W3CDTF">2024-02-18T03:34:57Z</dcterms:created>
  <dcterms:modified xsi:type="dcterms:W3CDTF">2024-11-10T02:33:53Z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2024-02-18T04:11:02Z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90c7ac69-182f-4214-a165-f4e002acdc49</vt:lpwstr>
  </property>
  <property fmtid="{D5CDD505-2E9C-101B-9397-08002B2CF9AE}" pid="8" name="MSIP_Label_defa4170-0d19-0005-0004-bc88714345d2_ContentBits">
    <vt:lpwstr>0</vt:lpwstr>
  </property>
</Properties>
</file>