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92" r:id="rId2"/>
    <p:sldId id="257" r:id="rId3"/>
    <p:sldId id="294" r:id="rId4"/>
    <p:sldId id="256" r:id="rId5"/>
    <p:sldId id="261" r:id="rId6"/>
    <p:sldId id="282" r:id="rId7"/>
    <p:sldId id="297" r:id="rId8"/>
    <p:sldId id="283" r:id="rId9"/>
    <p:sldId id="259" r:id="rId10"/>
    <p:sldId id="262" r:id="rId11"/>
    <p:sldId id="285" r:id="rId12"/>
    <p:sldId id="286" r:id="rId13"/>
    <p:sldId id="27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9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5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6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9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3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7029" y="1529846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3949-B219-C486-622B-00A2CF76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BB3F3-504F-74CD-4176-22CD8849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ED5F19-7D89-F70A-FFE1-DEA50900D4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F1141-BBF6-45D8-8A1B-00DA27AEF836}"/>
              </a:ext>
            </a:extLst>
          </p:cNvPr>
          <p:cNvSpPr txBox="1"/>
          <p:nvPr/>
        </p:nvSpPr>
        <p:spPr>
          <a:xfrm>
            <a:off x="1880171" y="41390"/>
            <a:ext cx="8147408" cy="143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Tx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MỖI NGÀY ĐẾN TRƯỜNG LÀ MỘT NGÀY VUI</a:t>
            </a: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32B2-1EEC-65FA-E9A3-2337939B1EDA}"/>
              </a:ext>
            </a:extLst>
          </p:cNvPr>
          <p:cNvSpPr txBox="1"/>
          <p:nvPr/>
        </p:nvSpPr>
        <p:spPr>
          <a:xfrm>
            <a:off x="1152287" y="1922548"/>
            <a:ext cx="9626886" cy="161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30000"/>
              </a:lnSpc>
              <a:buSzPts val="3600"/>
              <a:defRPr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NHIỆT NHIỆT CHÀO MỪNG </a:t>
            </a:r>
          </a:p>
          <a:p>
            <a:pPr algn="ctr" defTabSz="685800">
              <a:lnSpc>
                <a:spcPct val="130000"/>
              </a:lnSpc>
              <a:buSzPts val="3600"/>
              <a:defRPr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CÁC THẦY CÔVỀ DỰ GIỜ VỚI LỚP 5B</a:t>
            </a:r>
          </a:p>
        </p:txBody>
      </p:sp>
    </p:spTree>
    <p:extLst>
      <p:ext uri="{BB962C8B-B14F-4D97-AF65-F5344CB8AC3E}">
        <p14:creationId xmlns:p14="http://schemas.microsoft.com/office/powerpoint/2010/main" val="2747839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58289" y="107345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1353169" y="2744351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980839" y="2727642"/>
            <a:ext cx="2576346" cy="1192697"/>
            <a:chOff x="157928" y="2528521"/>
            <a:chExt cx="2576346" cy="11926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57928" y="2528521"/>
              <a:ext cx="25763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150088" y="2603618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207" y="3193137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582575" y="3234593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818174" y="3786547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2351262" y="32390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306714" y="3194873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590836" y="358853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6069301" y="3323991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AC29A-A43C-5268-9BD9-5F095A66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904" y="446809"/>
            <a:ext cx="8331198" cy="1631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7AD9B-F1E1-871A-30E2-CBAB93B40FEA}"/>
              </a:ext>
            </a:extLst>
          </p:cNvPr>
          <p:cNvSpPr txBox="1"/>
          <p:nvPr/>
        </p:nvSpPr>
        <p:spPr>
          <a:xfrm>
            <a:off x="2674990" y="1817690"/>
            <a:ext cx="6477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 ghi Đ sai ghi 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E38A6-0C46-92CC-852C-3AB2BE285388}"/>
              </a:ext>
            </a:extLst>
          </p:cNvPr>
          <p:cNvSpPr txBox="1"/>
          <p:nvPr/>
        </p:nvSpPr>
        <p:spPr>
          <a:xfrm>
            <a:off x="1695236" y="4655903"/>
            <a:ext cx="766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.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21326-45EA-15E8-FBCE-6378D2DC3BFE}"/>
              </a:ext>
            </a:extLst>
          </p:cNvPr>
          <p:cNvSpPr txBox="1"/>
          <p:nvPr/>
        </p:nvSpPr>
        <p:spPr>
          <a:xfrm>
            <a:off x="5830698" y="4628226"/>
            <a:ext cx="766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5B45-5588-1199-6D02-DC2A05382F32}"/>
              </a:ext>
            </a:extLst>
          </p:cNvPr>
          <p:cNvSpPr txBox="1"/>
          <p:nvPr/>
        </p:nvSpPr>
        <p:spPr>
          <a:xfrm>
            <a:off x="2330362" y="4655903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Đ</a:t>
            </a:r>
            <a:r>
              <a:rPr lang="en-US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9141C-12DB-0E60-F3F2-48B2E99B5B1E}"/>
              </a:ext>
            </a:extLst>
          </p:cNvPr>
          <p:cNvSpPr txBox="1"/>
          <p:nvPr/>
        </p:nvSpPr>
        <p:spPr>
          <a:xfrm>
            <a:off x="6698766" y="4544741"/>
            <a:ext cx="108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0" y="-216837"/>
            <a:ext cx="12198588" cy="685799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2167847" y="1607220"/>
            <a:ext cx="5219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938408" y="2490798"/>
            <a:ext cx="3821987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Aptos" panose="02110004020202020204"/>
                <a:cs typeface="Calibri" panose="020F0502020204030204" pitchFamily="34" charset="0"/>
              </a:rPr>
              <a:t>19,95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 : 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32ED4A-C617-C74C-C631-D9BCAEE8601E}"/>
              </a:ext>
            </a:extLst>
          </p:cNvPr>
          <p:cNvSpPr txBox="1"/>
          <p:nvPr/>
        </p:nvSpPr>
        <p:spPr>
          <a:xfrm>
            <a:off x="2712408" y="491466"/>
            <a:ext cx="6575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KIỂM TRA BÀI CŨ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190" y="1373037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19" y="374904"/>
            <a:ext cx="11674525" cy="6303298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iết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592971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068512"/>
            <a:ext cx="9255760" cy="46617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	C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số tự nhiên cho một số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nhiên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mà thương tìm được là một số thập phân.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431515" y="1658562"/>
            <a:ext cx="11311847" cy="47319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</TotalTime>
  <Words>429</Words>
  <Application>Microsoft Office PowerPoint</Application>
  <PresentationFormat>Widescreen</PresentationFormat>
  <Paragraphs>76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#9Slide03 AmpleSoft Bold</vt:lpstr>
      <vt:lpstr>Aptos</vt:lpstr>
      <vt:lpstr>Arial</vt:lpstr>
      <vt:lpstr>Calibri</vt:lpstr>
      <vt:lpstr>Open Sans</vt:lpstr>
      <vt:lpstr>Open Sans Bold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This MC</cp:lastModifiedBy>
  <cp:revision>31</cp:revision>
  <dcterms:created xsi:type="dcterms:W3CDTF">2024-08-15T03:29:19Z</dcterms:created>
  <dcterms:modified xsi:type="dcterms:W3CDTF">2024-11-10T02:42:04Z</dcterms:modified>
</cp:coreProperties>
</file>