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294" r:id="rId2"/>
    <p:sldId id="295" r:id="rId3"/>
    <p:sldId id="269" r:id="rId4"/>
    <p:sldId id="282" r:id="rId5"/>
    <p:sldId id="1355" r:id="rId6"/>
    <p:sldId id="2298" r:id="rId7"/>
    <p:sldId id="2295" r:id="rId8"/>
    <p:sldId id="291" r:id="rId9"/>
    <p:sldId id="2297" r:id="rId10"/>
    <p:sldId id="2296" r:id="rId11"/>
  </p:sldIdLst>
  <p:sldSz cx="12192000" cy="6858000"/>
  <p:notesSz cx="6858000" cy="9144000"/>
  <p:embeddedFontLst>
    <p:embeddedFont>
      <p:font typeface="游ゴシック" panose="020B0400000000000000" pitchFamily="34" charset="-128"/>
      <p:regular r:id="rId13"/>
      <p:bold r:id="rId14"/>
    </p:embeddedFont>
    <p:embeddedFont>
      <p:font typeface="#9Slide05 Aphrodite Pro" panose="020B0604020202020204" charset="0"/>
      <p:regular r:id="rId15"/>
    </p:embeddedFont>
    <p:embeddedFont>
      <p:font typeface="#9Slide07 Altus" panose="020B0604020202020204" charset="0"/>
      <p:regular r:id="rId16"/>
    </p:embeddedFont>
    <p:embeddedFont>
      <p:font typeface="#9Slide07 HoneyCream" panose="020B0604020202020204" charset="0"/>
      <p:regular r:id="rId17"/>
    </p:embeddedFont>
    <p:embeddedFont>
      <p:font typeface="Arial-Rounded" panose="020B0500000000000000" charset="0"/>
      <p:regular r:id="rId18"/>
    </p:embeddedFont>
    <p:embeddedFont>
      <p:font typeface="SVN-Hole Hearted" panose="020B0604020202020204" charset="0"/>
      <p:regular r:id="rId19"/>
    </p:embeddedFont>
    <p:embeddedFont>
      <p:font typeface="UTM Avo" panose="02040603050506020204" pitchFamily="18" charset="0"/>
      <p:regular r:id="rId20"/>
      <p:bold r:id="rId21"/>
      <p:italic r:id="rId22"/>
      <p:boldItalic r:id="rId23"/>
    </p:embeddedFont>
  </p:embeddedFontLst>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D09"/>
    <a:srgbClr val="BE4338"/>
    <a:srgbClr val="BE532C"/>
    <a:srgbClr val="FEF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643" y="67"/>
      </p:cViewPr>
      <p:guideLst/>
    </p:cSldViewPr>
  </p:slideViewPr>
  <p:notesTextViewPr>
    <p:cViewPr>
      <p:scale>
        <a:sx n="1" d="1"/>
        <a:sy n="1" d="1"/>
      </p:scale>
      <p:origin x="0" y="0"/>
    </p:cViewPr>
  </p:notesTextViewPr>
  <p:sorterViewPr>
    <p:cViewPr>
      <p:scale>
        <a:sx n="45" d="100"/>
        <a:sy n="4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C4F95-D7EE-4D96-A12F-5F01C7ADFBC8}" type="datetimeFigureOut">
              <a:rPr kumimoji="1" lang="ja-JP" altLang="en-US" smtClean="0"/>
              <a:t>2024/11/10</a:t>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8CE1F-E16A-42F4-9FAA-8C3F9287397B}" type="slidenum">
              <a:rPr kumimoji="1" lang="ja-JP" altLang="en-US" smtClean="0"/>
              <a:t>‹#›</a:t>
            </a:fld>
            <a:endParaRPr kumimoji="1" lang="ja-JP" altLang="en-US"/>
          </a:p>
        </p:txBody>
      </p:sp>
    </p:spTree>
    <p:extLst>
      <p:ext uri="{BB962C8B-B14F-4D97-AF65-F5344CB8AC3E}">
        <p14:creationId xmlns:p14="http://schemas.microsoft.com/office/powerpoint/2010/main" val="26372161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89A630-7A3A-4E39-9358-52561CBEE91C}" type="slidenum">
              <a:rPr lang="zh-CN" altLang="en-US" smtClean="0"/>
              <a:t>2</a:t>
            </a:fld>
            <a:endParaRPr lang="zh-CN" altLang="en-US"/>
          </a:p>
        </p:txBody>
      </p:sp>
    </p:spTree>
    <p:extLst>
      <p:ext uri="{BB962C8B-B14F-4D97-AF65-F5344CB8AC3E}">
        <p14:creationId xmlns:p14="http://schemas.microsoft.com/office/powerpoint/2010/main" val="325496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4D5F1B-11A7-4BBB-9865-A8CDE3B15414}" type="slidenum">
              <a:rPr lang="zh-CN" altLang="en-US" smtClean="0"/>
              <a:t>3</a:t>
            </a:fld>
            <a:endParaRPr lang="zh-CN" altLang="en-US"/>
          </a:p>
        </p:txBody>
      </p:sp>
    </p:spTree>
    <p:extLst>
      <p:ext uri="{BB962C8B-B14F-4D97-AF65-F5344CB8AC3E}">
        <p14:creationId xmlns:p14="http://schemas.microsoft.com/office/powerpoint/2010/main" val="78745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89A630-7A3A-4E39-9358-52561CBEE91C}" type="slidenum">
              <a:rPr lang="zh-CN" altLang="en-US" smtClean="0"/>
              <a:t>4</a:t>
            </a:fld>
            <a:endParaRPr lang="zh-CN" altLang="en-US"/>
          </a:p>
        </p:txBody>
      </p:sp>
    </p:spTree>
    <p:extLst>
      <p:ext uri="{BB962C8B-B14F-4D97-AF65-F5344CB8AC3E}">
        <p14:creationId xmlns:p14="http://schemas.microsoft.com/office/powerpoint/2010/main" val="21643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CC94F1-7147-43D7-8CF9-B331CDDFCEBE}" type="slidenum">
              <a:rPr lang="zh-CN" altLang="en-US" smtClean="0"/>
              <a:t>5</a:t>
            </a:fld>
            <a:endParaRPr lang="zh-CN" altLang="en-US"/>
          </a:p>
        </p:txBody>
      </p:sp>
    </p:spTree>
    <p:extLst>
      <p:ext uri="{BB962C8B-B14F-4D97-AF65-F5344CB8AC3E}">
        <p14:creationId xmlns:p14="http://schemas.microsoft.com/office/powerpoint/2010/main" val="174659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9A630-7A3A-4E39-9358-52561CBEE91C}" type="slidenum">
              <a:rPr kumimoji="0" lang="zh-CN" altLang="en-US" sz="1200" b="0" i="0" u="none" strike="noStrike" kern="1200" cap="none" spc="0" normalizeH="0" baseline="0" noProof="0" smtClean="0">
                <a:ln>
                  <a:noFill/>
                </a:ln>
                <a:solidFill>
                  <a:prstClr val="black"/>
                </a:solidFill>
                <a:effectLst/>
                <a:uLnTx/>
                <a:uFillTx/>
                <a:latin typeface="游ゴシック"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游ゴシック" panose="020F0502020204030204"/>
              <a:cs typeface="+mn-cs"/>
            </a:endParaRPr>
          </a:p>
        </p:txBody>
      </p:sp>
    </p:spTree>
    <p:extLst>
      <p:ext uri="{BB962C8B-B14F-4D97-AF65-F5344CB8AC3E}">
        <p14:creationId xmlns:p14="http://schemas.microsoft.com/office/powerpoint/2010/main" val="396893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89A630-7A3A-4E39-9358-52561CBEE91C}" type="slidenum">
              <a:rPr lang="zh-CN" altLang="en-US" smtClean="0"/>
              <a:t>8</a:t>
            </a:fld>
            <a:endParaRPr lang="zh-CN" altLang="en-US"/>
          </a:p>
        </p:txBody>
      </p:sp>
    </p:spTree>
    <p:extLst>
      <p:ext uri="{BB962C8B-B14F-4D97-AF65-F5344CB8AC3E}">
        <p14:creationId xmlns:p14="http://schemas.microsoft.com/office/powerpoint/2010/main" val="145163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9A630-7A3A-4E39-9358-52561CBEE91C}" type="slidenum">
              <a:rPr kumimoji="0" lang="zh-CN" altLang="en-US" sz="1200" b="0" i="0" u="none" strike="noStrike" kern="1200" cap="none" spc="0" normalizeH="0" baseline="0" noProof="0" smtClean="0">
                <a:ln>
                  <a:noFill/>
                </a:ln>
                <a:solidFill>
                  <a:prstClr val="black"/>
                </a:solidFill>
                <a:effectLst/>
                <a:uLnTx/>
                <a:uFillTx/>
                <a:latin typeface="游ゴシック"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游ゴシック" panose="020F0502020204030204"/>
              <a:cs typeface="+mn-cs"/>
            </a:endParaRPr>
          </a:p>
        </p:txBody>
      </p:sp>
    </p:spTree>
    <p:extLst>
      <p:ext uri="{BB962C8B-B14F-4D97-AF65-F5344CB8AC3E}">
        <p14:creationId xmlns:p14="http://schemas.microsoft.com/office/powerpoint/2010/main" val="194666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9A630-7A3A-4E39-9358-52561CBEE91C}" type="slidenum">
              <a:rPr kumimoji="0" lang="zh-CN" altLang="en-US" sz="1200" b="0" i="0" u="none" strike="noStrike" kern="1200" cap="none" spc="0" normalizeH="0" baseline="0" noProof="0" smtClean="0">
                <a:ln>
                  <a:noFill/>
                </a:ln>
                <a:solidFill>
                  <a:prstClr val="black"/>
                </a:solidFill>
                <a:effectLst/>
                <a:uLnTx/>
                <a:uFillTx/>
                <a:latin typeface="游ゴシック"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游ゴシック" panose="020F0502020204030204"/>
              <a:cs typeface="+mn-cs"/>
            </a:endParaRPr>
          </a:p>
        </p:txBody>
      </p:sp>
    </p:spTree>
    <p:extLst>
      <p:ext uri="{BB962C8B-B14F-4D97-AF65-F5344CB8AC3E}">
        <p14:creationId xmlns:p14="http://schemas.microsoft.com/office/powerpoint/2010/main" val="252524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29B1B64-BF16-4D9E-B4D3-5646D55DE6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68" r="28217"/>
          <a:stretch/>
        </p:blipFill>
        <p:spPr>
          <a:xfrm>
            <a:off x="0" y="0"/>
            <a:ext cx="12192000" cy="6858000"/>
          </a:xfrm>
          <a:prstGeom prst="rect">
            <a:avLst/>
          </a:prstGeom>
        </p:spPr>
      </p:pic>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9" name="日期占位符 3">
            <a:extLst>
              <a:ext uri="{FF2B5EF4-FFF2-40B4-BE49-F238E27FC236}">
                <a16:creationId xmlns:a16="http://schemas.microsoft.com/office/drawing/2014/main" id="{1A9FA99A-2B75-4B9F-A513-D5D8661ED9C5}"/>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E48561-6F99-411B-BF21-5175E2B06181}" type="datetimeFigureOut">
              <a:rPr lang="zh-CN" altLang="en-US" smtClean="0"/>
              <a:pPr/>
              <a:t>2024/11/10</a:t>
            </a:fld>
            <a:endParaRPr lang="zh-CN" altLang="en-US"/>
          </a:p>
        </p:txBody>
      </p:sp>
      <p:sp>
        <p:nvSpPr>
          <p:cNvPr id="10" name="灯片编号占位符 5">
            <a:extLst>
              <a:ext uri="{FF2B5EF4-FFF2-40B4-BE49-F238E27FC236}">
                <a16:creationId xmlns:a16="http://schemas.microsoft.com/office/drawing/2014/main" id="{F95539E6-5D67-49A3-B1EA-3A50E4E93E5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C20B5C-6BF8-4786-95F4-791A87CCADD0}" type="slidenum">
              <a:rPr lang="zh-CN" altLang="en-US" smtClean="0"/>
              <a:pPr/>
              <a:t>‹#›</a:t>
            </a:fld>
            <a:endParaRPr lang="zh-CN" altLang="en-US"/>
          </a:p>
        </p:txBody>
      </p:sp>
      <p:pic>
        <p:nvPicPr>
          <p:cNvPr id="12" name="Picture 1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6" name="Picture 15">
            <a:extLst>
              <a:ext uri="{FF2B5EF4-FFF2-40B4-BE49-F238E27FC236}">
                <a16:creationId xmlns:a16="http://schemas.microsoft.com/office/drawing/2014/main" id="{710E69FE-417C-17EC-558E-2D3B3522556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7" name="Picture 16">
            <a:extLst>
              <a:ext uri="{FF2B5EF4-FFF2-40B4-BE49-F238E27FC236}">
                <a16:creationId xmlns:a16="http://schemas.microsoft.com/office/drawing/2014/main" id="{637B0534-5204-257C-B5C8-1E84A4E76C4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1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0" name="TextBox 19">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u chuyện về tình bạn - Sunrise Med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0655" y="406401"/>
            <a:ext cx="10521245" cy="5918200"/>
          </a:xfrm>
          <a:prstGeom prst="rect">
            <a:avLst/>
          </a:prstGeom>
        </p:spPr>
      </p:pic>
    </p:spTree>
    <p:extLst>
      <p:ext uri="{BB962C8B-B14F-4D97-AF65-F5344CB8AC3E}">
        <p14:creationId xmlns:p14="http://schemas.microsoft.com/office/powerpoint/2010/main" val="1823110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83C34D83-2EFB-468A-B5A9-161AF90CD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7664" y="823800"/>
            <a:ext cx="2774336" cy="2841271"/>
          </a:xfrm>
          <a:prstGeom prst="rect">
            <a:avLst/>
          </a:prstGeom>
        </p:spPr>
      </p:pic>
      <p:sp>
        <p:nvSpPr>
          <p:cNvPr id="12" name="Rectangle 11"/>
          <p:cNvSpPr/>
          <p:nvPr/>
        </p:nvSpPr>
        <p:spPr>
          <a:xfrm>
            <a:off x="4467170" y="2100846"/>
            <a:ext cx="7149008" cy="286232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a:ln>
                  <a:solidFill>
                    <a:srgbClr val="FFFFFF"/>
                  </a:solidFill>
                </a:ln>
                <a:solidFill>
                  <a:srgbClr val="FFFFFF"/>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a:ln>
                  <a:solidFill>
                    <a:srgbClr val="FFFFFF"/>
                  </a:solidFill>
                </a:ln>
                <a:solidFill>
                  <a:srgbClr val="FFFFFF"/>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HỌC TỐT</a:t>
            </a:r>
            <a:endParaRPr kumimoji="0" lang="en-US" sz="9000" b="1" i="0" u="none" strike="noStrike" kern="1200" cap="none" spc="0" normalizeH="0" baseline="0" noProof="0" dirty="0">
              <a:ln>
                <a:solidFill>
                  <a:srgbClr val="FFFFFF"/>
                </a:solidFill>
              </a:ln>
              <a:solidFill>
                <a:srgbClr val="FFFFFF"/>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endParaRPr>
          </a:p>
        </p:txBody>
      </p:sp>
      <p:sp>
        <p:nvSpPr>
          <p:cNvPr id="7" name="椭圆 31"/>
          <p:cNvSpPr/>
          <p:nvPr/>
        </p:nvSpPr>
        <p:spPr>
          <a:xfrm rot="16954181">
            <a:off x="-6497" y="2781958"/>
            <a:ext cx="5757111" cy="569971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8" name="图片 1">
            <a:extLst>
              <a:ext uri="{FF2B5EF4-FFF2-40B4-BE49-F238E27FC236}">
                <a16:creationId xmlns:a16="http://schemas.microsoft.com/office/drawing/2014/main" id="{896D1270-B5AA-4D6F-8320-35D26BDA2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672" y="3450831"/>
            <a:ext cx="4257400" cy="4260767"/>
          </a:xfrm>
          <a:prstGeom prst="rect">
            <a:avLst/>
          </a:prstGeom>
        </p:spPr>
      </p:pic>
      <p:pic>
        <p:nvPicPr>
          <p:cNvPr id="13" name="图片 36">
            <a:extLst>
              <a:ext uri="{FF2B5EF4-FFF2-40B4-BE49-F238E27FC236}">
                <a16:creationId xmlns:a16="http://schemas.microsoft.com/office/drawing/2014/main" id="{A1B0973D-1533-4A70-BD0A-9329944EB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8457">
            <a:off x="420028" y="872411"/>
            <a:ext cx="2975077" cy="2686867"/>
          </a:xfrm>
          <a:prstGeom prst="rect">
            <a:avLst/>
          </a:prstGeom>
        </p:spPr>
      </p:pic>
      <p:pic>
        <p:nvPicPr>
          <p:cNvPr id="14" name="图片 37">
            <a:extLst>
              <a:ext uri="{FF2B5EF4-FFF2-40B4-BE49-F238E27FC236}">
                <a16:creationId xmlns:a16="http://schemas.microsoft.com/office/drawing/2014/main" id="{93C82073-DC13-4A4D-962F-888CB18D06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584" y="1736322"/>
            <a:ext cx="1459386" cy="1119551"/>
          </a:xfrm>
          <a:prstGeom prst="rect">
            <a:avLst/>
          </a:prstGeom>
        </p:spPr>
      </p:pic>
    </p:spTree>
    <p:extLst>
      <p:ext uri="{BB962C8B-B14F-4D97-AF65-F5344CB8AC3E}">
        <p14:creationId xmlns:p14="http://schemas.microsoft.com/office/powerpoint/2010/main" val="289171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83C34D83-2EFB-468A-B5A9-161AF90CD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7664" y="823800"/>
            <a:ext cx="2774336" cy="2841271"/>
          </a:xfrm>
          <a:prstGeom prst="rect">
            <a:avLst/>
          </a:prstGeom>
        </p:spPr>
      </p:pic>
      <p:grpSp>
        <p:nvGrpSpPr>
          <p:cNvPr id="9" name="组合 8">
            <a:extLst>
              <a:ext uri="{FF2B5EF4-FFF2-40B4-BE49-F238E27FC236}">
                <a16:creationId xmlns:a16="http://schemas.microsoft.com/office/drawing/2014/main" id="{E27B9004-AA44-4CE8-8DD4-E6BF43921BEB}"/>
              </a:ext>
            </a:extLst>
          </p:cNvPr>
          <p:cNvGrpSpPr/>
          <p:nvPr/>
        </p:nvGrpSpPr>
        <p:grpSpPr>
          <a:xfrm flipH="1">
            <a:off x="-1014153" y="594673"/>
            <a:ext cx="6325062" cy="6140795"/>
            <a:chOff x="6648364" y="132727"/>
            <a:chExt cx="4398287" cy="5427765"/>
          </a:xfrm>
        </p:grpSpPr>
        <p:pic>
          <p:nvPicPr>
            <p:cNvPr id="10" name="图片 9">
              <a:extLst>
                <a:ext uri="{FF2B5EF4-FFF2-40B4-BE49-F238E27FC236}">
                  <a16:creationId xmlns:a16="http://schemas.microsoft.com/office/drawing/2014/main" id="{F098211B-3643-4CDD-BA5A-ED8655A685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44904">
              <a:off x="7536837" y="2581597"/>
              <a:ext cx="3509814" cy="2644381"/>
            </a:xfrm>
            <a:prstGeom prst="rect">
              <a:avLst/>
            </a:prstGeom>
          </p:spPr>
        </p:pic>
        <p:pic>
          <p:nvPicPr>
            <p:cNvPr id="11" name="图片 10">
              <a:extLst>
                <a:ext uri="{FF2B5EF4-FFF2-40B4-BE49-F238E27FC236}">
                  <a16:creationId xmlns:a16="http://schemas.microsoft.com/office/drawing/2014/main" id="{7E91E658-3DE3-4574-BB77-4A6D9F866F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364" y="132727"/>
              <a:ext cx="3216150" cy="5427765"/>
            </a:xfrm>
            <a:prstGeom prst="rect">
              <a:avLst/>
            </a:prstGeom>
          </p:spPr>
        </p:pic>
      </p:grpSp>
      <p:sp>
        <p:nvSpPr>
          <p:cNvPr id="12" name="Rectangle 11"/>
          <p:cNvSpPr/>
          <p:nvPr/>
        </p:nvSpPr>
        <p:spPr>
          <a:xfrm>
            <a:off x="3559584" y="3257104"/>
            <a:ext cx="8475397" cy="1938992"/>
          </a:xfrm>
          <a:prstGeom prst="rect">
            <a:avLst/>
          </a:prstGeom>
        </p:spPr>
        <p:txBody>
          <a:bodyPr wrap="none">
            <a:spAutoFit/>
          </a:bodyPr>
          <a:lstStyle/>
          <a:p>
            <a:r>
              <a:rPr lang="vi-VN" sz="12000" b="1" dirty="0">
                <a:ln>
                  <a:solidFill>
                    <a:schemeClr val="bg1"/>
                  </a:solidFill>
                </a:ln>
                <a:solidFill>
                  <a:schemeClr val="bg1"/>
                </a:solidFill>
                <a:effectLst>
                  <a:glow rad="63500">
                    <a:schemeClr val="accent5">
                      <a:satMod val="175000"/>
                      <a:alpha val="40000"/>
                    </a:schemeClr>
                  </a:glow>
                  <a:reflection blurRad="6350" stA="55000" endA="300" endPos="45500" dir="5400000" sy="-100000" algn="bl" rotWithShape="0"/>
                </a:effectLst>
              </a:rPr>
              <a:t>KHÁM PHÁ</a:t>
            </a:r>
            <a:endParaRPr lang="en-US" sz="12000" b="1" dirty="0">
              <a:ln>
                <a:solidFill>
                  <a:schemeClr val="bg1"/>
                </a:solidFill>
              </a:ln>
              <a:solidFill>
                <a:schemeClr val="bg1"/>
              </a:solidFill>
              <a:effectLst>
                <a:glow rad="63500">
                  <a:schemeClr val="accent5">
                    <a:satMod val="175000"/>
                    <a:alpha val="40000"/>
                  </a:schemeClr>
                </a:glow>
                <a:reflection blurRad="6350" stA="55000" endA="300" endPos="45500" dir="5400000" sy="-100000" algn="bl"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ounded Rectangle 1">
            <a:extLst>
              <a:ext uri="{FF2B5EF4-FFF2-40B4-BE49-F238E27FC236}">
                <a16:creationId xmlns:a16="http://schemas.microsoft.com/office/drawing/2014/main" id="{91B9BE2D-247E-4AEA-85B0-6FAC3E3C5A45}"/>
              </a:ext>
            </a:extLst>
          </p:cNvPr>
          <p:cNvSpPr/>
          <p:nvPr/>
        </p:nvSpPr>
        <p:spPr>
          <a:xfrm>
            <a:off x="321878" y="252073"/>
            <a:ext cx="9396419" cy="1012491"/>
          </a:xfrm>
          <a:prstGeom prst="roundRect">
            <a:avLst/>
          </a:prstGeom>
          <a:solidFill>
            <a:schemeClr val="accent1">
              <a:lumMod val="20000"/>
              <a:lumOff val="80000"/>
            </a:schemeClr>
          </a:solidFill>
          <a:ln w="28575">
            <a:no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91">
            <a:extLst>
              <a:ext uri="{FF2B5EF4-FFF2-40B4-BE49-F238E27FC236}">
                <a16:creationId xmlns:a16="http://schemas.microsoft.com/office/drawing/2014/main" id="{EC8174A9-E286-48FB-B5D6-B956A71B3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126" y="5729897"/>
            <a:ext cx="1518146" cy="1516565"/>
          </a:xfrm>
          <a:prstGeom prst="rect">
            <a:avLst/>
          </a:prstGeom>
        </p:spPr>
      </p:pic>
      <p:pic>
        <p:nvPicPr>
          <p:cNvPr id="93" name="图片 92">
            <a:extLst>
              <a:ext uri="{FF2B5EF4-FFF2-40B4-BE49-F238E27FC236}">
                <a16:creationId xmlns:a16="http://schemas.microsoft.com/office/drawing/2014/main" id="{AD9FF628-F6E7-410E-8089-BBB264948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610" y="6178507"/>
            <a:ext cx="847565" cy="862012"/>
          </a:xfrm>
          <a:prstGeom prst="rect">
            <a:avLst/>
          </a:prstGeom>
        </p:spPr>
      </p:pic>
      <p:pic>
        <p:nvPicPr>
          <p:cNvPr id="94" name="图片 93">
            <a:extLst>
              <a:ext uri="{FF2B5EF4-FFF2-40B4-BE49-F238E27FC236}">
                <a16:creationId xmlns:a16="http://schemas.microsoft.com/office/drawing/2014/main" id="{1E6BED17-FC7C-484F-B25E-502F7D738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051" y="5831244"/>
            <a:ext cx="718777" cy="551402"/>
          </a:xfrm>
          <a:prstGeom prst="rect">
            <a:avLst/>
          </a:prstGeom>
        </p:spPr>
      </p:pic>
      <p:pic>
        <p:nvPicPr>
          <p:cNvPr id="96" name="图片 164">
            <a:extLst>
              <a:ext uri="{FF2B5EF4-FFF2-40B4-BE49-F238E27FC236}">
                <a16:creationId xmlns:a16="http://schemas.microsoft.com/office/drawing/2014/main" id="{D7B93A2E-4ADF-4B07-ADC6-C8431E42CB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666" y="2624730"/>
            <a:ext cx="5259172" cy="3683723"/>
          </a:xfrm>
          <a:prstGeom prst="rect">
            <a:avLst/>
          </a:prstGeom>
        </p:spPr>
      </p:pic>
      <p:sp>
        <p:nvSpPr>
          <p:cNvPr id="116" name="TextBox 115">
            <a:extLst>
              <a:ext uri="{FF2B5EF4-FFF2-40B4-BE49-F238E27FC236}">
                <a16:creationId xmlns:a16="http://schemas.microsoft.com/office/drawing/2014/main" id="{9209D2C4-E2B7-4BEC-8347-C83D39F64DBB}"/>
              </a:ext>
            </a:extLst>
          </p:cNvPr>
          <p:cNvSpPr txBox="1"/>
          <p:nvPr/>
        </p:nvSpPr>
        <p:spPr>
          <a:xfrm>
            <a:off x="403805" y="289979"/>
            <a:ext cx="1031032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b="1" dirty="0">
                <a:latin typeface="Times New Roman" panose="02020603050405020304" pitchFamily="18" charset="0"/>
                <a:ea typeface="Arial-Rounded" panose="020B0500000000000000" pitchFamily="34" charset="0"/>
                <a:cs typeface="Times New Roman" panose="02020603050405020304" pitchFamily="18" charset="0"/>
              </a:rPr>
              <a:t>1.</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bè</a:t>
            </a:r>
            <a:r>
              <a:rPr kumimoji="0" lang="en-US" sz="5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8" name="椭圆 31"/>
          <p:cNvSpPr/>
          <p:nvPr/>
        </p:nvSpPr>
        <p:spPr>
          <a:xfrm rot="16200000">
            <a:off x="3104092" y="1847075"/>
            <a:ext cx="1128882" cy="20646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19" name="椭圆 31"/>
          <p:cNvSpPr/>
          <p:nvPr/>
        </p:nvSpPr>
        <p:spPr>
          <a:xfrm rot="16200000">
            <a:off x="4246921" y="3189036"/>
            <a:ext cx="1134070" cy="233382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20" name="椭圆 31"/>
          <p:cNvSpPr/>
          <p:nvPr/>
        </p:nvSpPr>
        <p:spPr>
          <a:xfrm rot="16200000">
            <a:off x="5694752" y="1571470"/>
            <a:ext cx="1296724" cy="218431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21" name="椭圆 31"/>
          <p:cNvSpPr/>
          <p:nvPr/>
        </p:nvSpPr>
        <p:spPr>
          <a:xfrm rot="16200000">
            <a:off x="8604121" y="1495279"/>
            <a:ext cx="1296724" cy="233227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22" name="椭圆 31"/>
          <p:cNvSpPr/>
          <p:nvPr/>
        </p:nvSpPr>
        <p:spPr>
          <a:xfrm rot="16200000">
            <a:off x="6829481" y="3299027"/>
            <a:ext cx="1296724" cy="211383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23" name="椭圆 31"/>
          <p:cNvSpPr/>
          <p:nvPr/>
        </p:nvSpPr>
        <p:spPr>
          <a:xfrm rot="16200000">
            <a:off x="9641765" y="3350166"/>
            <a:ext cx="1296724" cy="18489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24" name="椭圆 31"/>
          <p:cNvSpPr/>
          <p:nvPr/>
        </p:nvSpPr>
        <p:spPr>
          <a:xfrm rot="16200000">
            <a:off x="5649567" y="4823807"/>
            <a:ext cx="1296724" cy="22746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3" name="TextBox 2"/>
          <p:cNvSpPr txBox="1"/>
          <p:nvPr/>
        </p:nvSpPr>
        <p:spPr>
          <a:xfrm rot="20664994">
            <a:off x="308737" y="1782232"/>
            <a:ext cx="2427055" cy="707886"/>
          </a:xfrm>
          <a:prstGeom prst="rect">
            <a:avLst/>
          </a:prstGeom>
          <a:noFill/>
        </p:spPr>
        <p:txBody>
          <a:bodyPr wrap="square" rtlCol="0">
            <a:spAutoFit/>
          </a:bodyPr>
          <a:lstStyle/>
          <a:p>
            <a:r>
              <a:rPr lang="vi-VN" sz="4000" b="1" dirty="0">
                <a:solidFill>
                  <a:schemeClr val="bg1"/>
                </a:solidFill>
                <a:latin typeface="+mj-lt"/>
              </a:rPr>
              <a:t>quý mến</a:t>
            </a:r>
            <a:endParaRPr lang="en-US" sz="4000" b="1" dirty="0">
              <a:solidFill>
                <a:schemeClr val="bg1"/>
              </a:solidFill>
              <a:latin typeface="+mj-lt"/>
            </a:endParaRPr>
          </a:p>
        </p:txBody>
      </p:sp>
      <p:sp>
        <p:nvSpPr>
          <p:cNvPr id="125" name="Freeform 109"/>
          <p:cNvSpPr>
            <a:spLocks noEditPoints="1"/>
          </p:cNvSpPr>
          <p:nvPr/>
        </p:nvSpPr>
        <p:spPr bwMode="auto">
          <a:xfrm>
            <a:off x="0" y="1073957"/>
            <a:ext cx="2749018" cy="1733532"/>
          </a:xfrm>
          <a:custGeom>
            <a:avLst/>
            <a:gdLst>
              <a:gd name="T0" fmla="*/ 902 w 1331"/>
              <a:gd name="T1" fmla="*/ 102 h 1421"/>
              <a:gd name="T2" fmla="*/ 1018 w 1331"/>
              <a:gd name="T3" fmla="*/ 87 h 1421"/>
              <a:gd name="T4" fmla="*/ 1073 w 1331"/>
              <a:gd name="T5" fmla="*/ 309 h 1421"/>
              <a:gd name="T6" fmla="*/ 1151 w 1331"/>
              <a:gd name="T7" fmla="*/ 651 h 1421"/>
              <a:gd name="T8" fmla="*/ 1330 w 1331"/>
              <a:gd name="T9" fmla="*/ 1025 h 1421"/>
              <a:gd name="T10" fmla="*/ 1215 w 1331"/>
              <a:gd name="T11" fmla="*/ 1090 h 1421"/>
              <a:gd name="T12" fmla="*/ 975 w 1331"/>
              <a:gd name="T13" fmla="*/ 1169 h 1421"/>
              <a:gd name="T14" fmla="*/ 720 w 1331"/>
              <a:gd name="T15" fmla="*/ 1222 h 1421"/>
              <a:gd name="T16" fmla="*/ 377 w 1331"/>
              <a:gd name="T17" fmla="*/ 1355 h 1421"/>
              <a:gd name="T18" fmla="*/ 219 w 1331"/>
              <a:gd name="T19" fmla="*/ 1291 h 1421"/>
              <a:gd name="T20" fmla="*/ 115 w 1331"/>
              <a:gd name="T21" fmla="*/ 1011 h 1421"/>
              <a:gd name="T22" fmla="*/ 51 w 1331"/>
              <a:gd name="T23" fmla="*/ 769 h 1421"/>
              <a:gd name="T24" fmla="*/ 2 w 1331"/>
              <a:gd name="T25" fmla="*/ 426 h 1421"/>
              <a:gd name="T26" fmla="*/ 196 w 1331"/>
              <a:gd name="T27" fmla="*/ 304 h 1421"/>
              <a:gd name="T28" fmla="*/ 475 w 1331"/>
              <a:gd name="T29" fmla="*/ 215 h 1421"/>
              <a:gd name="T30" fmla="*/ 498 w 1331"/>
              <a:gd name="T31" fmla="*/ 105 h 1421"/>
              <a:gd name="T32" fmla="*/ 594 w 1331"/>
              <a:gd name="T33" fmla="*/ 0 h 1421"/>
              <a:gd name="T34" fmla="*/ 702 w 1331"/>
              <a:gd name="T35" fmla="*/ 57 h 1421"/>
              <a:gd name="T36" fmla="*/ 617 w 1331"/>
              <a:gd name="T37" fmla="*/ 259 h 1421"/>
              <a:gd name="T38" fmla="*/ 651 w 1331"/>
              <a:gd name="T39" fmla="*/ 166 h 1421"/>
              <a:gd name="T40" fmla="*/ 772 w 1331"/>
              <a:gd name="T41" fmla="*/ 434 h 1421"/>
              <a:gd name="T42" fmla="*/ 721 w 1331"/>
              <a:gd name="T43" fmla="*/ 504 h 1421"/>
              <a:gd name="T44" fmla="*/ 592 w 1331"/>
              <a:gd name="T45" fmla="*/ 291 h 1421"/>
              <a:gd name="T46" fmla="*/ 588 w 1331"/>
              <a:gd name="T47" fmla="*/ 42 h 1421"/>
              <a:gd name="T48" fmla="*/ 704 w 1331"/>
              <a:gd name="T49" fmla="*/ 133 h 1421"/>
              <a:gd name="T50" fmla="*/ 705 w 1331"/>
              <a:gd name="T51" fmla="*/ 98 h 1421"/>
              <a:gd name="T52" fmla="*/ 599 w 1331"/>
              <a:gd name="T53" fmla="*/ 16 h 1421"/>
              <a:gd name="T54" fmla="*/ 516 w 1331"/>
              <a:gd name="T55" fmla="*/ 109 h 1421"/>
              <a:gd name="T56" fmla="*/ 564 w 1331"/>
              <a:gd name="T57" fmla="*/ 271 h 1421"/>
              <a:gd name="T58" fmla="*/ 683 w 1331"/>
              <a:gd name="T59" fmla="*/ 517 h 1421"/>
              <a:gd name="T60" fmla="*/ 762 w 1331"/>
              <a:gd name="T61" fmla="*/ 514 h 1421"/>
              <a:gd name="T62" fmla="*/ 777 w 1331"/>
              <a:gd name="T63" fmla="*/ 373 h 1421"/>
              <a:gd name="T64" fmla="*/ 678 w 1331"/>
              <a:gd name="T65" fmla="*/ 152 h 1421"/>
              <a:gd name="T66" fmla="*/ 584 w 1331"/>
              <a:gd name="T67" fmla="*/ 185 h 1421"/>
              <a:gd name="T68" fmla="*/ 649 w 1331"/>
              <a:gd name="T69" fmla="*/ 370 h 1421"/>
              <a:gd name="T70" fmla="*/ 678 w 1331"/>
              <a:gd name="T71" fmla="*/ 110 h 1421"/>
              <a:gd name="T72" fmla="*/ 581 w 1331"/>
              <a:gd name="T73" fmla="*/ 64 h 1421"/>
              <a:gd name="T74" fmla="*/ 555 w 1331"/>
              <a:gd name="T75" fmla="*/ 143 h 1421"/>
              <a:gd name="T76" fmla="*/ 643 w 1331"/>
              <a:gd name="T77" fmla="*/ 127 h 1421"/>
              <a:gd name="T78" fmla="*/ 981 w 1331"/>
              <a:gd name="T79" fmla="*/ 110 h 1421"/>
              <a:gd name="T80" fmla="*/ 856 w 1331"/>
              <a:gd name="T81" fmla="*/ 131 h 1421"/>
              <a:gd name="T82" fmla="*/ 736 w 1331"/>
              <a:gd name="T83" fmla="*/ 231 h 1421"/>
              <a:gd name="T84" fmla="*/ 799 w 1331"/>
              <a:gd name="T85" fmla="*/ 516 h 1421"/>
              <a:gd name="T86" fmla="*/ 679 w 1331"/>
              <a:gd name="T87" fmla="*/ 529 h 1421"/>
              <a:gd name="T88" fmla="*/ 536 w 1331"/>
              <a:gd name="T89" fmla="*/ 214 h 1421"/>
              <a:gd name="T90" fmla="*/ 339 w 1331"/>
              <a:gd name="T91" fmla="*/ 272 h 1421"/>
              <a:gd name="T92" fmla="*/ 94 w 1331"/>
              <a:gd name="T93" fmla="*/ 365 h 1421"/>
              <a:gd name="T94" fmla="*/ 38 w 1331"/>
              <a:gd name="T95" fmla="*/ 640 h 1421"/>
              <a:gd name="T96" fmla="*/ 115 w 1331"/>
              <a:gd name="T97" fmla="*/ 969 h 1421"/>
              <a:gd name="T98" fmla="*/ 266 w 1331"/>
              <a:gd name="T99" fmla="*/ 1368 h 1421"/>
              <a:gd name="T100" fmla="*/ 589 w 1331"/>
              <a:gd name="T101" fmla="*/ 1248 h 1421"/>
              <a:gd name="T102" fmla="*/ 1094 w 1331"/>
              <a:gd name="T103" fmla="*/ 1116 h 1421"/>
              <a:gd name="T104" fmla="*/ 1309 w 1331"/>
              <a:gd name="T105" fmla="*/ 1027 h 1421"/>
              <a:gd name="T106" fmla="*/ 1195 w 1331"/>
              <a:gd name="T107" fmla="*/ 810 h 1421"/>
              <a:gd name="T108" fmla="*/ 1073 w 1331"/>
              <a:gd name="T109" fmla="*/ 388 h 1421"/>
              <a:gd name="T110" fmla="*/ 1014 w 1331"/>
              <a:gd name="T111" fmla="*/ 108 h 1421"/>
              <a:gd name="T112" fmla="*/ 745 w 1331"/>
              <a:gd name="T113" fmla="*/ 475 h 1421"/>
              <a:gd name="T114" fmla="*/ 660 w 1331"/>
              <a:gd name="T115" fmla="*/ 196 h 1421"/>
              <a:gd name="T116" fmla="*/ 619 w 1331"/>
              <a:gd name="T117" fmla="*/ 189 h 1421"/>
              <a:gd name="T118" fmla="*/ 663 w 1331"/>
              <a:gd name="T119" fmla="*/ 338 h 1421"/>
              <a:gd name="T120" fmla="*/ 674 w 1331"/>
              <a:gd name="T121" fmla="*/ 399 h 1421"/>
              <a:gd name="T122" fmla="*/ 713 w 1331"/>
              <a:gd name="T123" fmla="*/ 490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1" h="1421">
                <a:moveTo>
                  <a:pt x="739" y="139"/>
                </a:moveTo>
                <a:lnTo>
                  <a:pt x="739" y="139"/>
                </a:lnTo>
                <a:lnTo>
                  <a:pt x="766" y="132"/>
                </a:lnTo>
                <a:lnTo>
                  <a:pt x="796" y="125"/>
                </a:lnTo>
                <a:lnTo>
                  <a:pt x="855" y="109"/>
                </a:lnTo>
                <a:lnTo>
                  <a:pt x="855" y="109"/>
                </a:lnTo>
                <a:lnTo>
                  <a:pt x="863" y="108"/>
                </a:lnTo>
                <a:lnTo>
                  <a:pt x="871" y="108"/>
                </a:lnTo>
                <a:lnTo>
                  <a:pt x="879" y="108"/>
                </a:lnTo>
                <a:lnTo>
                  <a:pt x="889" y="106"/>
                </a:lnTo>
                <a:lnTo>
                  <a:pt x="889" y="106"/>
                </a:lnTo>
                <a:lnTo>
                  <a:pt x="896" y="105"/>
                </a:lnTo>
                <a:lnTo>
                  <a:pt x="902" y="102"/>
                </a:lnTo>
                <a:lnTo>
                  <a:pt x="902" y="102"/>
                </a:lnTo>
                <a:lnTo>
                  <a:pt x="911" y="101"/>
                </a:lnTo>
                <a:lnTo>
                  <a:pt x="920" y="101"/>
                </a:lnTo>
                <a:lnTo>
                  <a:pt x="928" y="102"/>
                </a:lnTo>
                <a:lnTo>
                  <a:pt x="936" y="102"/>
                </a:lnTo>
                <a:lnTo>
                  <a:pt x="936" y="102"/>
                </a:lnTo>
                <a:lnTo>
                  <a:pt x="949" y="99"/>
                </a:lnTo>
                <a:lnTo>
                  <a:pt x="962" y="95"/>
                </a:lnTo>
                <a:lnTo>
                  <a:pt x="976" y="91"/>
                </a:lnTo>
                <a:lnTo>
                  <a:pt x="988" y="89"/>
                </a:lnTo>
                <a:lnTo>
                  <a:pt x="988" y="89"/>
                </a:lnTo>
                <a:lnTo>
                  <a:pt x="1003" y="87"/>
                </a:lnTo>
                <a:lnTo>
                  <a:pt x="1018" y="87"/>
                </a:lnTo>
                <a:lnTo>
                  <a:pt x="1034" y="89"/>
                </a:lnTo>
                <a:lnTo>
                  <a:pt x="1049" y="91"/>
                </a:lnTo>
                <a:lnTo>
                  <a:pt x="1049" y="91"/>
                </a:lnTo>
                <a:lnTo>
                  <a:pt x="1056" y="125"/>
                </a:lnTo>
                <a:lnTo>
                  <a:pt x="1062" y="162"/>
                </a:lnTo>
                <a:lnTo>
                  <a:pt x="1064" y="180"/>
                </a:lnTo>
                <a:lnTo>
                  <a:pt x="1066" y="197"/>
                </a:lnTo>
                <a:lnTo>
                  <a:pt x="1066" y="212"/>
                </a:lnTo>
                <a:lnTo>
                  <a:pt x="1064" y="226"/>
                </a:lnTo>
                <a:lnTo>
                  <a:pt x="1064" y="226"/>
                </a:lnTo>
                <a:lnTo>
                  <a:pt x="1068" y="260"/>
                </a:lnTo>
                <a:lnTo>
                  <a:pt x="1071" y="293"/>
                </a:lnTo>
                <a:lnTo>
                  <a:pt x="1073" y="309"/>
                </a:lnTo>
                <a:lnTo>
                  <a:pt x="1074" y="324"/>
                </a:lnTo>
                <a:lnTo>
                  <a:pt x="1078" y="338"/>
                </a:lnTo>
                <a:lnTo>
                  <a:pt x="1082" y="351"/>
                </a:lnTo>
                <a:lnTo>
                  <a:pt x="1082" y="351"/>
                </a:lnTo>
                <a:lnTo>
                  <a:pt x="1094" y="429"/>
                </a:lnTo>
                <a:lnTo>
                  <a:pt x="1107" y="506"/>
                </a:lnTo>
                <a:lnTo>
                  <a:pt x="1107" y="506"/>
                </a:lnTo>
                <a:lnTo>
                  <a:pt x="1111" y="527"/>
                </a:lnTo>
                <a:lnTo>
                  <a:pt x="1115" y="546"/>
                </a:lnTo>
                <a:lnTo>
                  <a:pt x="1126" y="582"/>
                </a:lnTo>
                <a:lnTo>
                  <a:pt x="1138" y="617"/>
                </a:lnTo>
                <a:lnTo>
                  <a:pt x="1151" y="651"/>
                </a:lnTo>
                <a:lnTo>
                  <a:pt x="1151" y="651"/>
                </a:lnTo>
                <a:lnTo>
                  <a:pt x="1181" y="735"/>
                </a:lnTo>
                <a:lnTo>
                  <a:pt x="1196" y="776"/>
                </a:lnTo>
                <a:lnTo>
                  <a:pt x="1214" y="815"/>
                </a:lnTo>
                <a:lnTo>
                  <a:pt x="1214" y="815"/>
                </a:lnTo>
                <a:lnTo>
                  <a:pt x="1226" y="840"/>
                </a:lnTo>
                <a:lnTo>
                  <a:pt x="1240" y="864"/>
                </a:lnTo>
                <a:lnTo>
                  <a:pt x="1268" y="913"/>
                </a:lnTo>
                <a:lnTo>
                  <a:pt x="1296" y="962"/>
                </a:lnTo>
                <a:lnTo>
                  <a:pt x="1309" y="988"/>
                </a:lnTo>
                <a:lnTo>
                  <a:pt x="1320" y="1014"/>
                </a:lnTo>
                <a:lnTo>
                  <a:pt x="1320" y="1014"/>
                </a:lnTo>
                <a:lnTo>
                  <a:pt x="1326" y="1019"/>
                </a:lnTo>
                <a:lnTo>
                  <a:pt x="1330" y="1025"/>
                </a:lnTo>
                <a:lnTo>
                  <a:pt x="1331" y="1032"/>
                </a:lnTo>
                <a:lnTo>
                  <a:pt x="1330" y="1036"/>
                </a:lnTo>
                <a:lnTo>
                  <a:pt x="1330" y="1038"/>
                </a:lnTo>
                <a:lnTo>
                  <a:pt x="1330" y="1038"/>
                </a:lnTo>
                <a:lnTo>
                  <a:pt x="1326" y="1042"/>
                </a:lnTo>
                <a:lnTo>
                  <a:pt x="1322" y="1045"/>
                </a:lnTo>
                <a:lnTo>
                  <a:pt x="1309" y="1049"/>
                </a:lnTo>
                <a:lnTo>
                  <a:pt x="1309" y="1049"/>
                </a:lnTo>
                <a:lnTo>
                  <a:pt x="1289" y="1060"/>
                </a:lnTo>
                <a:lnTo>
                  <a:pt x="1277" y="1066"/>
                </a:lnTo>
                <a:lnTo>
                  <a:pt x="1264" y="1071"/>
                </a:lnTo>
                <a:lnTo>
                  <a:pt x="1264" y="1071"/>
                </a:lnTo>
                <a:lnTo>
                  <a:pt x="1215" y="1090"/>
                </a:lnTo>
                <a:lnTo>
                  <a:pt x="1194" y="1100"/>
                </a:lnTo>
                <a:lnTo>
                  <a:pt x="1173" y="1110"/>
                </a:lnTo>
                <a:lnTo>
                  <a:pt x="1173" y="1110"/>
                </a:lnTo>
                <a:lnTo>
                  <a:pt x="1162" y="1115"/>
                </a:lnTo>
                <a:lnTo>
                  <a:pt x="1149" y="1119"/>
                </a:lnTo>
                <a:lnTo>
                  <a:pt x="1136" y="1124"/>
                </a:lnTo>
                <a:lnTo>
                  <a:pt x="1131" y="1127"/>
                </a:lnTo>
                <a:lnTo>
                  <a:pt x="1127" y="1131"/>
                </a:lnTo>
                <a:lnTo>
                  <a:pt x="1127" y="1131"/>
                </a:lnTo>
                <a:lnTo>
                  <a:pt x="1105" y="1134"/>
                </a:lnTo>
                <a:lnTo>
                  <a:pt x="1081" y="1139"/>
                </a:lnTo>
                <a:lnTo>
                  <a:pt x="1028" y="1154"/>
                </a:lnTo>
                <a:lnTo>
                  <a:pt x="975" y="1169"/>
                </a:lnTo>
                <a:lnTo>
                  <a:pt x="923" y="1183"/>
                </a:lnTo>
                <a:lnTo>
                  <a:pt x="923" y="1183"/>
                </a:lnTo>
                <a:lnTo>
                  <a:pt x="920" y="1184"/>
                </a:lnTo>
                <a:lnTo>
                  <a:pt x="919" y="1185"/>
                </a:lnTo>
                <a:lnTo>
                  <a:pt x="917" y="1188"/>
                </a:lnTo>
                <a:lnTo>
                  <a:pt x="916" y="1189"/>
                </a:lnTo>
                <a:lnTo>
                  <a:pt x="916" y="1189"/>
                </a:lnTo>
                <a:lnTo>
                  <a:pt x="902" y="1189"/>
                </a:lnTo>
                <a:lnTo>
                  <a:pt x="887" y="1192"/>
                </a:lnTo>
                <a:lnTo>
                  <a:pt x="858" y="1198"/>
                </a:lnTo>
                <a:lnTo>
                  <a:pt x="858" y="1198"/>
                </a:lnTo>
                <a:lnTo>
                  <a:pt x="789" y="1210"/>
                </a:lnTo>
                <a:lnTo>
                  <a:pt x="720" y="1222"/>
                </a:lnTo>
                <a:lnTo>
                  <a:pt x="685" y="1230"/>
                </a:lnTo>
                <a:lnTo>
                  <a:pt x="651" y="1238"/>
                </a:lnTo>
                <a:lnTo>
                  <a:pt x="618" y="1249"/>
                </a:lnTo>
                <a:lnTo>
                  <a:pt x="585" y="1263"/>
                </a:lnTo>
                <a:lnTo>
                  <a:pt x="585" y="1263"/>
                </a:lnTo>
                <a:lnTo>
                  <a:pt x="540" y="1281"/>
                </a:lnTo>
                <a:lnTo>
                  <a:pt x="497" y="1298"/>
                </a:lnTo>
                <a:lnTo>
                  <a:pt x="455" y="1315"/>
                </a:lnTo>
                <a:lnTo>
                  <a:pt x="434" y="1324"/>
                </a:lnTo>
                <a:lnTo>
                  <a:pt x="414" y="1334"/>
                </a:lnTo>
                <a:lnTo>
                  <a:pt x="414" y="1334"/>
                </a:lnTo>
                <a:lnTo>
                  <a:pt x="395" y="1345"/>
                </a:lnTo>
                <a:lnTo>
                  <a:pt x="377" y="1355"/>
                </a:lnTo>
                <a:lnTo>
                  <a:pt x="343" y="1377"/>
                </a:lnTo>
                <a:lnTo>
                  <a:pt x="309" y="1400"/>
                </a:lnTo>
                <a:lnTo>
                  <a:pt x="276" y="1421"/>
                </a:lnTo>
                <a:lnTo>
                  <a:pt x="276" y="1421"/>
                </a:lnTo>
                <a:lnTo>
                  <a:pt x="270" y="1411"/>
                </a:lnTo>
                <a:lnTo>
                  <a:pt x="266" y="1400"/>
                </a:lnTo>
                <a:lnTo>
                  <a:pt x="256" y="1377"/>
                </a:lnTo>
                <a:lnTo>
                  <a:pt x="256" y="1377"/>
                </a:lnTo>
                <a:lnTo>
                  <a:pt x="242" y="1349"/>
                </a:lnTo>
                <a:lnTo>
                  <a:pt x="227" y="1319"/>
                </a:lnTo>
                <a:lnTo>
                  <a:pt x="227" y="1319"/>
                </a:lnTo>
                <a:lnTo>
                  <a:pt x="223" y="1305"/>
                </a:lnTo>
                <a:lnTo>
                  <a:pt x="219" y="1291"/>
                </a:lnTo>
                <a:lnTo>
                  <a:pt x="219" y="1291"/>
                </a:lnTo>
                <a:lnTo>
                  <a:pt x="185" y="1206"/>
                </a:lnTo>
                <a:lnTo>
                  <a:pt x="149" y="1115"/>
                </a:lnTo>
                <a:lnTo>
                  <a:pt x="149" y="1115"/>
                </a:lnTo>
                <a:lnTo>
                  <a:pt x="142" y="1102"/>
                </a:lnTo>
                <a:lnTo>
                  <a:pt x="136" y="1091"/>
                </a:lnTo>
                <a:lnTo>
                  <a:pt x="136" y="1091"/>
                </a:lnTo>
                <a:lnTo>
                  <a:pt x="135" y="1087"/>
                </a:lnTo>
                <a:lnTo>
                  <a:pt x="135" y="1082"/>
                </a:lnTo>
                <a:lnTo>
                  <a:pt x="135" y="1078"/>
                </a:lnTo>
                <a:lnTo>
                  <a:pt x="135" y="1072"/>
                </a:lnTo>
                <a:lnTo>
                  <a:pt x="135" y="1072"/>
                </a:lnTo>
                <a:lnTo>
                  <a:pt x="115" y="1011"/>
                </a:lnTo>
                <a:lnTo>
                  <a:pt x="95" y="949"/>
                </a:lnTo>
                <a:lnTo>
                  <a:pt x="95" y="949"/>
                </a:lnTo>
                <a:lnTo>
                  <a:pt x="75" y="882"/>
                </a:lnTo>
                <a:lnTo>
                  <a:pt x="75" y="882"/>
                </a:lnTo>
                <a:lnTo>
                  <a:pt x="70" y="863"/>
                </a:lnTo>
                <a:lnTo>
                  <a:pt x="63" y="845"/>
                </a:lnTo>
                <a:lnTo>
                  <a:pt x="63" y="845"/>
                </a:lnTo>
                <a:lnTo>
                  <a:pt x="61" y="836"/>
                </a:lnTo>
                <a:lnTo>
                  <a:pt x="60" y="825"/>
                </a:lnTo>
                <a:lnTo>
                  <a:pt x="60" y="814"/>
                </a:lnTo>
                <a:lnTo>
                  <a:pt x="59" y="803"/>
                </a:lnTo>
                <a:lnTo>
                  <a:pt x="59" y="803"/>
                </a:lnTo>
                <a:lnTo>
                  <a:pt x="51" y="769"/>
                </a:lnTo>
                <a:lnTo>
                  <a:pt x="42" y="735"/>
                </a:lnTo>
                <a:lnTo>
                  <a:pt x="34" y="701"/>
                </a:lnTo>
                <a:lnTo>
                  <a:pt x="27" y="666"/>
                </a:lnTo>
                <a:lnTo>
                  <a:pt x="27" y="666"/>
                </a:lnTo>
                <a:lnTo>
                  <a:pt x="22" y="629"/>
                </a:lnTo>
                <a:lnTo>
                  <a:pt x="18" y="589"/>
                </a:lnTo>
                <a:lnTo>
                  <a:pt x="18" y="589"/>
                </a:lnTo>
                <a:lnTo>
                  <a:pt x="10" y="527"/>
                </a:lnTo>
                <a:lnTo>
                  <a:pt x="7" y="495"/>
                </a:lnTo>
                <a:lnTo>
                  <a:pt x="6" y="464"/>
                </a:lnTo>
                <a:lnTo>
                  <a:pt x="6" y="464"/>
                </a:lnTo>
                <a:lnTo>
                  <a:pt x="4" y="445"/>
                </a:lnTo>
                <a:lnTo>
                  <a:pt x="2" y="426"/>
                </a:lnTo>
                <a:lnTo>
                  <a:pt x="0" y="407"/>
                </a:lnTo>
                <a:lnTo>
                  <a:pt x="0" y="399"/>
                </a:lnTo>
                <a:lnTo>
                  <a:pt x="2" y="389"/>
                </a:lnTo>
                <a:lnTo>
                  <a:pt x="2" y="389"/>
                </a:lnTo>
                <a:lnTo>
                  <a:pt x="41" y="372"/>
                </a:lnTo>
                <a:lnTo>
                  <a:pt x="83" y="351"/>
                </a:lnTo>
                <a:lnTo>
                  <a:pt x="105" y="340"/>
                </a:lnTo>
                <a:lnTo>
                  <a:pt x="128" y="331"/>
                </a:lnTo>
                <a:lnTo>
                  <a:pt x="151" y="323"/>
                </a:lnTo>
                <a:lnTo>
                  <a:pt x="174" y="316"/>
                </a:lnTo>
                <a:lnTo>
                  <a:pt x="174" y="316"/>
                </a:lnTo>
                <a:lnTo>
                  <a:pt x="185" y="309"/>
                </a:lnTo>
                <a:lnTo>
                  <a:pt x="196" y="304"/>
                </a:lnTo>
                <a:lnTo>
                  <a:pt x="208" y="301"/>
                </a:lnTo>
                <a:lnTo>
                  <a:pt x="219" y="298"/>
                </a:lnTo>
                <a:lnTo>
                  <a:pt x="219" y="298"/>
                </a:lnTo>
                <a:lnTo>
                  <a:pt x="236" y="290"/>
                </a:lnTo>
                <a:lnTo>
                  <a:pt x="252" y="283"/>
                </a:lnTo>
                <a:lnTo>
                  <a:pt x="286" y="271"/>
                </a:lnTo>
                <a:lnTo>
                  <a:pt x="323" y="260"/>
                </a:lnTo>
                <a:lnTo>
                  <a:pt x="359" y="250"/>
                </a:lnTo>
                <a:lnTo>
                  <a:pt x="359" y="250"/>
                </a:lnTo>
                <a:lnTo>
                  <a:pt x="393" y="241"/>
                </a:lnTo>
                <a:lnTo>
                  <a:pt x="428" y="229"/>
                </a:lnTo>
                <a:lnTo>
                  <a:pt x="460" y="219"/>
                </a:lnTo>
                <a:lnTo>
                  <a:pt x="475" y="215"/>
                </a:lnTo>
                <a:lnTo>
                  <a:pt x="490" y="214"/>
                </a:lnTo>
                <a:lnTo>
                  <a:pt x="490" y="214"/>
                </a:lnTo>
                <a:lnTo>
                  <a:pt x="500" y="210"/>
                </a:lnTo>
                <a:lnTo>
                  <a:pt x="509" y="206"/>
                </a:lnTo>
                <a:lnTo>
                  <a:pt x="531" y="200"/>
                </a:lnTo>
                <a:lnTo>
                  <a:pt x="531" y="200"/>
                </a:lnTo>
                <a:lnTo>
                  <a:pt x="528" y="189"/>
                </a:lnTo>
                <a:lnTo>
                  <a:pt x="524" y="178"/>
                </a:lnTo>
                <a:lnTo>
                  <a:pt x="513" y="154"/>
                </a:lnTo>
                <a:lnTo>
                  <a:pt x="504" y="128"/>
                </a:lnTo>
                <a:lnTo>
                  <a:pt x="501" y="117"/>
                </a:lnTo>
                <a:lnTo>
                  <a:pt x="498" y="105"/>
                </a:lnTo>
                <a:lnTo>
                  <a:pt x="498" y="105"/>
                </a:lnTo>
                <a:lnTo>
                  <a:pt x="498" y="93"/>
                </a:lnTo>
                <a:lnTo>
                  <a:pt x="501" y="82"/>
                </a:lnTo>
                <a:lnTo>
                  <a:pt x="504" y="71"/>
                </a:lnTo>
                <a:lnTo>
                  <a:pt x="508" y="60"/>
                </a:lnTo>
                <a:lnTo>
                  <a:pt x="520" y="41"/>
                </a:lnTo>
                <a:lnTo>
                  <a:pt x="532" y="20"/>
                </a:lnTo>
                <a:lnTo>
                  <a:pt x="532" y="20"/>
                </a:lnTo>
                <a:lnTo>
                  <a:pt x="539" y="19"/>
                </a:lnTo>
                <a:lnTo>
                  <a:pt x="547" y="16"/>
                </a:lnTo>
                <a:lnTo>
                  <a:pt x="561" y="11"/>
                </a:lnTo>
                <a:lnTo>
                  <a:pt x="577" y="4"/>
                </a:lnTo>
                <a:lnTo>
                  <a:pt x="585" y="1"/>
                </a:lnTo>
                <a:lnTo>
                  <a:pt x="594" y="0"/>
                </a:lnTo>
                <a:lnTo>
                  <a:pt x="594" y="0"/>
                </a:lnTo>
                <a:lnTo>
                  <a:pt x="604" y="0"/>
                </a:lnTo>
                <a:lnTo>
                  <a:pt x="614" y="0"/>
                </a:lnTo>
                <a:lnTo>
                  <a:pt x="622" y="1"/>
                </a:lnTo>
                <a:lnTo>
                  <a:pt x="632" y="4"/>
                </a:lnTo>
                <a:lnTo>
                  <a:pt x="648" y="10"/>
                </a:lnTo>
                <a:lnTo>
                  <a:pt x="667" y="16"/>
                </a:lnTo>
                <a:lnTo>
                  <a:pt x="667" y="16"/>
                </a:lnTo>
                <a:lnTo>
                  <a:pt x="674" y="27"/>
                </a:lnTo>
                <a:lnTo>
                  <a:pt x="683" y="37"/>
                </a:lnTo>
                <a:lnTo>
                  <a:pt x="693" y="46"/>
                </a:lnTo>
                <a:lnTo>
                  <a:pt x="702" y="57"/>
                </a:lnTo>
                <a:lnTo>
                  <a:pt x="702" y="57"/>
                </a:lnTo>
                <a:lnTo>
                  <a:pt x="708" y="67"/>
                </a:lnTo>
                <a:lnTo>
                  <a:pt x="712" y="78"/>
                </a:lnTo>
                <a:lnTo>
                  <a:pt x="720" y="98"/>
                </a:lnTo>
                <a:lnTo>
                  <a:pt x="728" y="120"/>
                </a:lnTo>
                <a:lnTo>
                  <a:pt x="734" y="129"/>
                </a:lnTo>
                <a:lnTo>
                  <a:pt x="739" y="139"/>
                </a:lnTo>
                <a:lnTo>
                  <a:pt x="739" y="139"/>
                </a:lnTo>
                <a:close/>
                <a:moveTo>
                  <a:pt x="653" y="343"/>
                </a:moveTo>
                <a:lnTo>
                  <a:pt x="653" y="343"/>
                </a:lnTo>
                <a:lnTo>
                  <a:pt x="640" y="313"/>
                </a:lnTo>
                <a:lnTo>
                  <a:pt x="626" y="282"/>
                </a:lnTo>
                <a:lnTo>
                  <a:pt x="626" y="282"/>
                </a:lnTo>
                <a:lnTo>
                  <a:pt x="617" y="259"/>
                </a:lnTo>
                <a:lnTo>
                  <a:pt x="608" y="234"/>
                </a:lnTo>
                <a:lnTo>
                  <a:pt x="606" y="222"/>
                </a:lnTo>
                <a:lnTo>
                  <a:pt x="604" y="208"/>
                </a:lnTo>
                <a:lnTo>
                  <a:pt x="603" y="196"/>
                </a:lnTo>
                <a:lnTo>
                  <a:pt x="604" y="184"/>
                </a:lnTo>
                <a:lnTo>
                  <a:pt x="604" y="184"/>
                </a:lnTo>
                <a:lnTo>
                  <a:pt x="608" y="177"/>
                </a:lnTo>
                <a:lnTo>
                  <a:pt x="614" y="173"/>
                </a:lnTo>
                <a:lnTo>
                  <a:pt x="619" y="169"/>
                </a:lnTo>
                <a:lnTo>
                  <a:pt x="626" y="166"/>
                </a:lnTo>
                <a:lnTo>
                  <a:pt x="634" y="165"/>
                </a:lnTo>
                <a:lnTo>
                  <a:pt x="641" y="165"/>
                </a:lnTo>
                <a:lnTo>
                  <a:pt x="651" y="166"/>
                </a:lnTo>
                <a:lnTo>
                  <a:pt x="660" y="167"/>
                </a:lnTo>
                <a:lnTo>
                  <a:pt x="660" y="167"/>
                </a:lnTo>
                <a:lnTo>
                  <a:pt x="671" y="184"/>
                </a:lnTo>
                <a:lnTo>
                  <a:pt x="682" y="204"/>
                </a:lnTo>
                <a:lnTo>
                  <a:pt x="693" y="225"/>
                </a:lnTo>
                <a:lnTo>
                  <a:pt x="704" y="248"/>
                </a:lnTo>
                <a:lnTo>
                  <a:pt x="724" y="295"/>
                </a:lnTo>
                <a:lnTo>
                  <a:pt x="740" y="340"/>
                </a:lnTo>
                <a:lnTo>
                  <a:pt x="740" y="340"/>
                </a:lnTo>
                <a:lnTo>
                  <a:pt x="754" y="376"/>
                </a:lnTo>
                <a:lnTo>
                  <a:pt x="761" y="395"/>
                </a:lnTo>
                <a:lnTo>
                  <a:pt x="768" y="415"/>
                </a:lnTo>
                <a:lnTo>
                  <a:pt x="772" y="434"/>
                </a:lnTo>
                <a:lnTo>
                  <a:pt x="772" y="444"/>
                </a:lnTo>
                <a:lnTo>
                  <a:pt x="772" y="453"/>
                </a:lnTo>
                <a:lnTo>
                  <a:pt x="772" y="461"/>
                </a:lnTo>
                <a:lnTo>
                  <a:pt x="769" y="470"/>
                </a:lnTo>
                <a:lnTo>
                  <a:pt x="766" y="476"/>
                </a:lnTo>
                <a:lnTo>
                  <a:pt x="761" y="483"/>
                </a:lnTo>
                <a:lnTo>
                  <a:pt x="761" y="483"/>
                </a:lnTo>
                <a:lnTo>
                  <a:pt x="749" y="494"/>
                </a:lnTo>
                <a:lnTo>
                  <a:pt x="739" y="499"/>
                </a:lnTo>
                <a:lnTo>
                  <a:pt x="735" y="502"/>
                </a:lnTo>
                <a:lnTo>
                  <a:pt x="731" y="504"/>
                </a:lnTo>
                <a:lnTo>
                  <a:pt x="731" y="504"/>
                </a:lnTo>
                <a:lnTo>
                  <a:pt x="721" y="504"/>
                </a:lnTo>
                <a:lnTo>
                  <a:pt x="709" y="502"/>
                </a:lnTo>
                <a:lnTo>
                  <a:pt x="697" y="499"/>
                </a:lnTo>
                <a:lnTo>
                  <a:pt x="689" y="495"/>
                </a:lnTo>
                <a:lnTo>
                  <a:pt x="689" y="495"/>
                </a:lnTo>
                <a:lnTo>
                  <a:pt x="685" y="490"/>
                </a:lnTo>
                <a:lnTo>
                  <a:pt x="681" y="483"/>
                </a:lnTo>
                <a:lnTo>
                  <a:pt x="678" y="478"/>
                </a:lnTo>
                <a:lnTo>
                  <a:pt x="675" y="475"/>
                </a:lnTo>
                <a:lnTo>
                  <a:pt x="674" y="472"/>
                </a:lnTo>
                <a:lnTo>
                  <a:pt x="674" y="472"/>
                </a:lnTo>
                <a:lnTo>
                  <a:pt x="632" y="382"/>
                </a:lnTo>
                <a:lnTo>
                  <a:pt x="611" y="338"/>
                </a:lnTo>
                <a:lnTo>
                  <a:pt x="592" y="291"/>
                </a:lnTo>
                <a:lnTo>
                  <a:pt x="574" y="244"/>
                </a:lnTo>
                <a:lnTo>
                  <a:pt x="558" y="195"/>
                </a:lnTo>
                <a:lnTo>
                  <a:pt x="551" y="169"/>
                </a:lnTo>
                <a:lnTo>
                  <a:pt x="546" y="142"/>
                </a:lnTo>
                <a:lnTo>
                  <a:pt x="540" y="114"/>
                </a:lnTo>
                <a:lnTo>
                  <a:pt x="536" y="84"/>
                </a:lnTo>
                <a:lnTo>
                  <a:pt x="536" y="84"/>
                </a:lnTo>
                <a:lnTo>
                  <a:pt x="540" y="78"/>
                </a:lnTo>
                <a:lnTo>
                  <a:pt x="546" y="71"/>
                </a:lnTo>
                <a:lnTo>
                  <a:pt x="558" y="60"/>
                </a:lnTo>
                <a:lnTo>
                  <a:pt x="573" y="50"/>
                </a:lnTo>
                <a:lnTo>
                  <a:pt x="588" y="42"/>
                </a:lnTo>
                <a:lnTo>
                  <a:pt x="588" y="42"/>
                </a:lnTo>
                <a:lnTo>
                  <a:pt x="598" y="42"/>
                </a:lnTo>
                <a:lnTo>
                  <a:pt x="607" y="42"/>
                </a:lnTo>
                <a:lnTo>
                  <a:pt x="625" y="46"/>
                </a:lnTo>
                <a:lnTo>
                  <a:pt x="641" y="52"/>
                </a:lnTo>
                <a:lnTo>
                  <a:pt x="656" y="57"/>
                </a:lnTo>
                <a:lnTo>
                  <a:pt x="656" y="57"/>
                </a:lnTo>
                <a:lnTo>
                  <a:pt x="666" y="71"/>
                </a:lnTo>
                <a:lnTo>
                  <a:pt x="677" y="84"/>
                </a:lnTo>
                <a:lnTo>
                  <a:pt x="686" y="98"/>
                </a:lnTo>
                <a:lnTo>
                  <a:pt x="696" y="112"/>
                </a:lnTo>
                <a:lnTo>
                  <a:pt x="696" y="112"/>
                </a:lnTo>
                <a:lnTo>
                  <a:pt x="700" y="123"/>
                </a:lnTo>
                <a:lnTo>
                  <a:pt x="704" y="133"/>
                </a:lnTo>
                <a:lnTo>
                  <a:pt x="708" y="144"/>
                </a:lnTo>
                <a:lnTo>
                  <a:pt x="712" y="148"/>
                </a:lnTo>
                <a:lnTo>
                  <a:pt x="716" y="152"/>
                </a:lnTo>
                <a:lnTo>
                  <a:pt x="716" y="152"/>
                </a:lnTo>
                <a:lnTo>
                  <a:pt x="717" y="150"/>
                </a:lnTo>
                <a:lnTo>
                  <a:pt x="719" y="150"/>
                </a:lnTo>
                <a:lnTo>
                  <a:pt x="720" y="150"/>
                </a:lnTo>
                <a:lnTo>
                  <a:pt x="723" y="150"/>
                </a:lnTo>
                <a:lnTo>
                  <a:pt x="723" y="150"/>
                </a:lnTo>
                <a:lnTo>
                  <a:pt x="720" y="135"/>
                </a:lnTo>
                <a:lnTo>
                  <a:pt x="716" y="123"/>
                </a:lnTo>
                <a:lnTo>
                  <a:pt x="711" y="110"/>
                </a:lnTo>
                <a:lnTo>
                  <a:pt x="705" y="98"/>
                </a:lnTo>
                <a:lnTo>
                  <a:pt x="693" y="75"/>
                </a:lnTo>
                <a:lnTo>
                  <a:pt x="678" y="50"/>
                </a:lnTo>
                <a:lnTo>
                  <a:pt x="678" y="50"/>
                </a:lnTo>
                <a:lnTo>
                  <a:pt x="666" y="42"/>
                </a:lnTo>
                <a:lnTo>
                  <a:pt x="662" y="37"/>
                </a:lnTo>
                <a:lnTo>
                  <a:pt x="656" y="30"/>
                </a:lnTo>
                <a:lnTo>
                  <a:pt x="656" y="30"/>
                </a:lnTo>
                <a:lnTo>
                  <a:pt x="645" y="26"/>
                </a:lnTo>
                <a:lnTo>
                  <a:pt x="632" y="20"/>
                </a:lnTo>
                <a:lnTo>
                  <a:pt x="623" y="18"/>
                </a:lnTo>
                <a:lnTo>
                  <a:pt x="615" y="16"/>
                </a:lnTo>
                <a:lnTo>
                  <a:pt x="607" y="16"/>
                </a:lnTo>
                <a:lnTo>
                  <a:pt x="599" y="16"/>
                </a:lnTo>
                <a:lnTo>
                  <a:pt x="599" y="16"/>
                </a:lnTo>
                <a:lnTo>
                  <a:pt x="585" y="20"/>
                </a:lnTo>
                <a:lnTo>
                  <a:pt x="570" y="25"/>
                </a:lnTo>
                <a:lnTo>
                  <a:pt x="540" y="35"/>
                </a:lnTo>
                <a:lnTo>
                  <a:pt x="540" y="35"/>
                </a:lnTo>
                <a:lnTo>
                  <a:pt x="535" y="42"/>
                </a:lnTo>
                <a:lnTo>
                  <a:pt x="528" y="49"/>
                </a:lnTo>
                <a:lnTo>
                  <a:pt x="523" y="57"/>
                </a:lnTo>
                <a:lnTo>
                  <a:pt x="519" y="67"/>
                </a:lnTo>
                <a:lnTo>
                  <a:pt x="516" y="76"/>
                </a:lnTo>
                <a:lnTo>
                  <a:pt x="515" y="86"/>
                </a:lnTo>
                <a:lnTo>
                  <a:pt x="515" y="97"/>
                </a:lnTo>
                <a:lnTo>
                  <a:pt x="516" y="109"/>
                </a:lnTo>
                <a:lnTo>
                  <a:pt x="516" y="109"/>
                </a:lnTo>
                <a:lnTo>
                  <a:pt x="524" y="131"/>
                </a:lnTo>
                <a:lnTo>
                  <a:pt x="531" y="154"/>
                </a:lnTo>
                <a:lnTo>
                  <a:pt x="538" y="177"/>
                </a:lnTo>
                <a:lnTo>
                  <a:pt x="546" y="199"/>
                </a:lnTo>
                <a:lnTo>
                  <a:pt x="546" y="199"/>
                </a:lnTo>
                <a:lnTo>
                  <a:pt x="547" y="210"/>
                </a:lnTo>
                <a:lnTo>
                  <a:pt x="550" y="219"/>
                </a:lnTo>
                <a:lnTo>
                  <a:pt x="555" y="237"/>
                </a:lnTo>
                <a:lnTo>
                  <a:pt x="561" y="253"/>
                </a:lnTo>
                <a:lnTo>
                  <a:pt x="562" y="263"/>
                </a:lnTo>
                <a:lnTo>
                  <a:pt x="564" y="271"/>
                </a:lnTo>
                <a:lnTo>
                  <a:pt x="564" y="271"/>
                </a:lnTo>
                <a:lnTo>
                  <a:pt x="577" y="308"/>
                </a:lnTo>
                <a:lnTo>
                  <a:pt x="589" y="344"/>
                </a:lnTo>
                <a:lnTo>
                  <a:pt x="602" y="381"/>
                </a:lnTo>
                <a:lnTo>
                  <a:pt x="608" y="399"/>
                </a:lnTo>
                <a:lnTo>
                  <a:pt x="615" y="415"/>
                </a:lnTo>
                <a:lnTo>
                  <a:pt x="615" y="415"/>
                </a:lnTo>
                <a:lnTo>
                  <a:pt x="629" y="444"/>
                </a:lnTo>
                <a:lnTo>
                  <a:pt x="645" y="471"/>
                </a:lnTo>
                <a:lnTo>
                  <a:pt x="655" y="485"/>
                </a:lnTo>
                <a:lnTo>
                  <a:pt x="663" y="497"/>
                </a:lnTo>
                <a:lnTo>
                  <a:pt x="674" y="508"/>
                </a:lnTo>
                <a:lnTo>
                  <a:pt x="683" y="517"/>
                </a:lnTo>
                <a:lnTo>
                  <a:pt x="683" y="517"/>
                </a:lnTo>
                <a:lnTo>
                  <a:pt x="693" y="519"/>
                </a:lnTo>
                <a:lnTo>
                  <a:pt x="701" y="521"/>
                </a:lnTo>
                <a:lnTo>
                  <a:pt x="708" y="524"/>
                </a:lnTo>
                <a:lnTo>
                  <a:pt x="717" y="525"/>
                </a:lnTo>
                <a:lnTo>
                  <a:pt x="717" y="525"/>
                </a:lnTo>
                <a:lnTo>
                  <a:pt x="721" y="524"/>
                </a:lnTo>
                <a:lnTo>
                  <a:pt x="727" y="523"/>
                </a:lnTo>
                <a:lnTo>
                  <a:pt x="739" y="521"/>
                </a:lnTo>
                <a:lnTo>
                  <a:pt x="750" y="520"/>
                </a:lnTo>
                <a:lnTo>
                  <a:pt x="760" y="519"/>
                </a:lnTo>
                <a:lnTo>
                  <a:pt x="760" y="519"/>
                </a:lnTo>
                <a:lnTo>
                  <a:pt x="761" y="516"/>
                </a:lnTo>
                <a:lnTo>
                  <a:pt x="762" y="514"/>
                </a:lnTo>
                <a:lnTo>
                  <a:pt x="766" y="510"/>
                </a:lnTo>
                <a:lnTo>
                  <a:pt x="779" y="505"/>
                </a:lnTo>
                <a:lnTo>
                  <a:pt x="779" y="505"/>
                </a:lnTo>
                <a:lnTo>
                  <a:pt x="785" y="493"/>
                </a:lnTo>
                <a:lnTo>
                  <a:pt x="789" y="480"/>
                </a:lnTo>
                <a:lnTo>
                  <a:pt x="791" y="467"/>
                </a:lnTo>
                <a:lnTo>
                  <a:pt x="791" y="453"/>
                </a:lnTo>
                <a:lnTo>
                  <a:pt x="789" y="440"/>
                </a:lnTo>
                <a:lnTo>
                  <a:pt x="787" y="425"/>
                </a:lnTo>
                <a:lnTo>
                  <a:pt x="780" y="396"/>
                </a:lnTo>
                <a:lnTo>
                  <a:pt x="780" y="396"/>
                </a:lnTo>
                <a:lnTo>
                  <a:pt x="777" y="380"/>
                </a:lnTo>
                <a:lnTo>
                  <a:pt x="777" y="373"/>
                </a:lnTo>
                <a:lnTo>
                  <a:pt x="775" y="366"/>
                </a:lnTo>
                <a:lnTo>
                  <a:pt x="775" y="366"/>
                </a:lnTo>
                <a:lnTo>
                  <a:pt x="764" y="333"/>
                </a:lnTo>
                <a:lnTo>
                  <a:pt x="750" y="302"/>
                </a:lnTo>
                <a:lnTo>
                  <a:pt x="726" y="244"/>
                </a:lnTo>
                <a:lnTo>
                  <a:pt x="726" y="244"/>
                </a:lnTo>
                <a:lnTo>
                  <a:pt x="717" y="226"/>
                </a:lnTo>
                <a:lnTo>
                  <a:pt x="709" y="208"/>
                </a:lnTo>
                <a:lnTo>
                  <a:pt x="692" y="177"/>
                </a:lnTo>
                <a:lnTo>
                  <a:pt x="692" y="177"/>
                </a:lnTo>
                <a:lnTo>
                  <a:pt x="685" y="163"/>
                </a:lnTo>
                <a:lnTo>
                  <a:pt x="678" y="152"/>
                </a:lnTo>
                <a:lnTo>
                  <a:pt x="678" y="152"/>
                </a:lnTo>
                <a:lnTo>
                  <a:pt x="674" y="148"/>
                </a:lnTo>
                <a:lnTo>
                  <a:pt x="668" y="144"/>
                </a:lnTo>
                <a:lnTo>
                  <a:pt x="662" y="142"/>
                </a:lnTo>
                <a:lnTo>
                  <a:pt x="656" y="139"/>
                </a:lnTo>
                <a:lnTo>
                  <a:pt x="651" y="139"/>
                </a:lnTo>
                <a:lnTo>
                  <a:pt x="644" y="139"/>
                </a:lnTo>
                <a:lnTo>
                  <a:pt x="632" y="140"/>
                </a:lnTo>
                <a:lnTo>
                  <a:pt x="618" y="144"/>
                </a:lnTo>
                <a:lnTo>
                  <a:pt x="607" y="151"/>
                </a:lnTo>
                <a:lnTo>
                  <a:pt x="596" y="159"/>
                </a:lnTo>
                <a:lnTo>
                  <a:pt x="587" y="167"/>
                </a:lnTo>
                <a:lnTo>
                  <a:pt x="587" y="167"/>
                </a:lnTo>
                <a:lnTo>
                  <a:pt x="584" y="185"/>
                </a:lnTo>
                <a:lnTo>
                  <a:pt x="584" y="201"/>
                </a:lnTo>
                <a:lnTo>
                  <a:pt x="585" y="219"/>
                </a:lnTo>
                <a:lnTo>
                  <a:pt x="588" y="234"/>
                </a:lnTo>
                <a:lnTo>
                  <a:pt x="594" y="250"/>
                </a:lnTo>
                <a:lnTo>
                  <a:pt x="599" y="265"/>
                </a:lnTo>
                <a:lnTo>
                  <a:pt x="611" y="297"/>
                </a:lnTo>
                <a:lnTo>
                  <a:pt x="611" y="297"/>
                </a:lnTo>
                <a:lnTo>
                  <a:pt x="617" y="309"/>
                </a:lnTo>
                <a:lnTo>
                  <a:pt x="622" y="321"/>
                </a:lnTo>
                <a:lnTo>
                  <a:pt x="636" y="346"/>
                </a:lnTo>
                <a:lnTo>
                  <a:pt x="636" y="346"/>
                </a:lnTo>
                <a:lnTo>
                  <a:pt x="643" y="358"/>
                </a:lnTo>
                <a:lnTo>
                  <a:pt x="649" y="370"/>
                </a:lnTo>
                <a:lnTo>
                  <a:pt x="653" y="376"/>
                </a:lnTo>
                <a:lnTo>
                  <a:pt x="657" y="380"/>
                </a:lnTo>
                <a:lnTo>
                  <a:pt x="663" y="382"/>
                </a:lnTo>
                <a:lnTo>
                  <a:pt x="668" y="382"/>
                </a:lnTo>
                <a:lnTo>
                  <a:pt x="668" y="382"/>
                </a:lnTo>
                <a:lnTo>
                  <a:pt x="670" y="378"/>
                </a:lnTo>
                <a:lnTo>
                  <a:pt x="670" y="373"/>
                </a:lnTo>
                <a:lnTo>
                  <a:pt x="668" y="369"/>
                </a:lnTo>
                <a:lnTo>
                  <a:pt x="666" y="363"/>
                </a:lnTo>
                <a:lnTo>
                  <a:pt x="653" y="343"/>
                </a:lnTo>
                <a:lnTo>
                  <a:pt x="653" y="343"/>
                </a:lnTo>
                <a:close/>
                <a:moveTo>
                  <a:pt x="678" y="110"/>
                </a:moveTo>
                <a:lnTo>
                  <a:pt x="678" y="110"/>
                </a:lnTo>
                <a:lnTo>
                  <a:pt x="671" y="99"/>
                </a:lnTo>
                <a:lnTo>
                  <a:pt x="663" y="87"/>
                </a:lnTo>
                <a:lnTo>
                  <a:pt x="653" y="76"/>
                </a:lnTo>
                <a:lnTo>
                  <a:pt x="647" y="69"/>
                </a:lnTo>
                <a:lnTo>
                  <a:pt x="647" y="69"/>
                </a:lnTo>
                <a:lnTo>
                  <a:pt x="634" y="64"/>
                </a:lnTo>
                <a:lnTo>
                  <a:pt x="619" y="59"/>
                </a:lnTo>
                <a:lnTo>
                  <a:pt x="604" y="56"/>
                </a:lnTo>
                <a:lnTo>
                  <a:pt x="598" y="56"/>
                </a:lnTo>
                <a:lnTo>
                  <a:pt x="592" y="57"/>
                </a:lnTo>
                <a:lnTo>
                  <a:pt x="592" y="57"/>
                </a:lnTo>
                <a:lnTo>
                  <a:pt x="587" y="60"/>
                </a:lnTo>
                <a:lnTo>
                  <a:pt x="581" y="64"/>
                </a:lnTo>
                <a:lnTo>
                  <a:pt x="577" y="69"/>
                </a:lnTo>
                <a:lnTo>
                  <a:pt x="572" y="74"/>
                </a:lnTo>
                <a:lnTo>
                  <a:pt x="572" y="74"/>
                </a:lnTo>
                <a:lnTo>
                  <a:pt x="560" y="79"/>
                </a:lnTo>
                <a:lnTo>
                  <a:pt x="553" y="83"/>
                </a:lnTo>
                <a:lnTo>
                  <a:pt x="551" y="86"/>
                </a:lnTo>
                <a:lnTo>
                  <a:pt x="550" y="90"/>
                </a:lnTo>
                <a:lnTo>
                  <a:pt x="550" y="90"/>
                </a:lnTo>
                <a:lnTo>
                  <a:pt x="549" y="98"/>
                </a:lnTo>
                <a:lnTo>
                  <a:pt x="549" y="108"/>
                </a:lnTo>
                <a:lnTo>
                  <a:pt x="551" y="125"/>
                </a:lnTo>
                <a:lnTo>
                  <a:pt x="551" y="125"/>
                </a:lnTo>
                <a:lnTo>
                  <a:pt x="555" y="143"/>
                </a:lnTo>
                <a:lnTo>
                  <a:pt x="561" y="161"/>
                </a:lnTo>
                <a:lnTo>
                  <a:pt x="573" y="192"/>
                </a:lnTo>
                <a:lnTo>
                  <a:pt x="573" y="192"/>
                </a:lnTo>
                <a:lnTo>
                  <a:pt x="573" y="184"/>
                </a:lnTo>
                <a:lnTo>
                  <a:pt x="574" y="177"/>
                </a:lnTo>
                <a:lnTo>
                  <a:pt x="576" y="170"/>
                </a:lnTo>
                <a:lnTo>
                  <a:pt x="579" y="165"/>
                </a:lnTo>
                <a:lnTo>
                  <a:pt x="585" y="154"/>
                </a:lnTo>
                <a:lnTo>
                  <a:pt x="595" y="144"/>
                </a:lnTo>
                <a:lnTo>
                  <a:pt x="606" y="138"/>
                </a:lnTo>
                <a:lnTo>
                  <a:pt x="618" y="132"/>
                </a:lnTo>
                <a:lnTo>
                  <a:pt x="630" y="128"/>
                </a:lnTo>
                <a:lnTo>
                  <a:pt x="643" y="127"/>
                </a:lnTo>
                <a:lnTo>
                  <a:pt x="643" y="127"/>
                </a:lnTo>
                <a:lnTo>
                  <a:pt x="651" y="128"/>
                </a:lnTo>
                <a:lnTo>
                  <a:pt x="659" y="129"/>
                </a:lnTo>
                <a:lnTo>
                  <a:pt x="666" y="132"/>
                </a:lnTo>
                <a:lnTo>
                  <a:pt x="671" y="136"/>
                </a:lnTo>
                <a:lnTo>
                  <a:pt x="683" y="144"/>
                </a:lnTo>
                <a:lnTo>
                  <a:pt x="694" y="152"/>
                </a:lnTo>
                <a:lnTo>
                  <a:pt x="694" y="152"/>
                </a:lnTo>
                <a:lnTo>
                  <a:pt x="687" y="131"/>
                </a:lnTo>
                <a:lnTo>
                  <a:pt x="685" y="121"/>
                </a:lnTo>
                <a:lnTo>
                  <a:pt x="678" y="110"/>
                </a:lnTo>
                <a:lnTo>
                  <a:pt x="678" y="110"/>
                </a:lnTo>
                <a:close/>
                <a:moveTo>
                  <a:pt x="981" y="110"/>
                </a:moveTo>
                <a:lnTo>
                  <a:pt x="981" y="110"/>
                </a:lnTo>
                <a:lnTo>
                  <a:pt x="976" y="113"/>
                </a:lnTo>
                <a:lnTo>
                  <a:pt x="968" y="114"/>
                </a:lnTo>
                <a:lnTo>
                  <a:pt x="953" y="116"/>
                </a:lnTo>
                <a:lnTo>
                  <a:pt x="936" y="116"/>
                </a:lnTo>
                <a:lnTo>
                  <a:pt x="920" y="117"/>
                </a:lnTo>
                <a:lnTo>
                  <a:pt x="920" y="117"/>
                </a:lnTo>
                <a:lnTo>
                  <a:pt x="905" y="120"/>
                </a:lnTo>
                <a:lnTo>
                  <a:pt x="890" y="124"/>
                </a:lnTo>
                <a:lnTo>
                  <a:pt x="877" y="128"/>
                </a:lnTo>
                <a:lnTo>
                  <a:pt x="863" y="131"/>
                </a:lnTo>
                <a:lnTo>
                  <a:pt x="863" y="131"/>
                </a:lnTo>
                <a:lnTo>
                  <a:pt x="856" y="131"/>
                </a:lnTo>
                <a:lnTo>
                  <a:pt x="849" y="131"/>
                </a:lnTo>
                <a:lnTo>
                  <a:pt x="843" y="129"/>
                </a:lnTo>
                <a:lnTo>
                  <a:pt x="836" y="131"/>
                </a:lnTo>
                <a:lnTo>
                  <a:pt x="836" y="131"/>
                </a:lnTo>
                <a:lnTo>
                  <a:pt x="819" y="133"/>
                </a:lnTo>
                <a:lnTo>
                  <a:pt x="802" y="139"/>
                </a:lnTo>
                <a:lnTo>
                  <a:pt x="770" y="148"/>
                </a:lnTo>
                <a:lnTo>
                  <a:pt x="738" y="159"/>
                </a:lnTo>
                <a:lnTo>
                  <a:pt x="704" y="170"/>
                </a:lnTo>
                <a:lnTo>
                  <a:pt x="704" y="170"/>
                </a:lnTo>
                <a:lnTo>
                  <a:pt x="712" y="182"/>
                </a:lnTo>
                <a:lnTo>
                  <a:pt x="720" y="197"/>
                </a:lnTo>
                <a:lnTo>
                  <a:pt x="736" y="231"/>
                </a:lnTo>
                <a:lnTo>
                  <a:pt x="766" y="304"/>
                </a:lnTo>
                <a:lnTo>
                  <a:pt x="766" y="304"/>
                </a:lnTo>
                <a:lnTo>
                  <a:pt x="773" y="329"/>
                </a:lnTo>
                <a:lnTo>
                  <a:pt x="781" y="357"/>
                </a:lnTo>
                <a:lnTo>
                  <a:pt x="791" y="384"/>
                </a:lnTo>
                <a:lnTo>
                  <a:pt x="798" y="411"/>
                </a:lnTo>
                <a:lnTo>
                  <a:pt x="804" y="438"/>
                </a:lnTo>
                <a:lnTo>
                  <a:pt x="806" y="452"/>
                </a:lnTo>
                <a:lnTo>
                  <a:pt x="807" y="464"/>
                </a:lnTo>
                <a:lnTo>
                  <a:pt x="807" y="478"/>
                </a:lnTo>
                <a:lnTo>
                  <a:pt x="806" y="490"/>
                </a:lnTo>
                <a:lnTo>
                  <a:pt x="803" y="504"/>
                </a:lnTo>
                <a:lnTo>
                  <a:pt x="799" y="516"/>
                </a:lnTo>
                <a:lnTo>
                  <a:pt x="799" y="516"/>
                </a:lnTo>
                <a:lnTo>
                  <a:pt x="791" y="521"/>
                </a:lnTo>
                <a:lnTo>
                  <a:pt x="781" y="525"/>
                </a:lnTo>
                <a:lnTo>
                  <a:pt x="772" y="529"/>
                </a:lnTo>
                <a:lnTo>
                  <a:pt x="762" y="532"/>
                </a:lnTo>
                <a:lnTo>
                  <a:pt x="740" y="536"/>
                </a:lnTo>
                <a:lnTo>
                  <a:pt x="719" y="543"/>
                </a:lnTo>
                <a:lnTo>
                  <a:pt x="719" y="543"/>
                </a:lnTo>
                <a:lnTo>
                  <a:pt x="711" y="539"/>
                </a:lnTo>
                <a:lnTo>
                  <a:pt x="704" y="536"/>
                </a:lnTo>
                <a:lnTo>
                  <a:pt x="704" y="536"/>
                </a:lnTo>
                <a:lnTo>
                  <a:pt x="690" y="534"/>
                </a:lnTo>
                <a:lnTo>
                  <a:pt x="679" y="529"/>
                </a:lnTo>
                <a:lnTo>
                  <a:pt x="670" y="524"/>
                </a:lnTo>
                <a:lnTo>
                  <a:pt x="660" y="516"/>
                </a:lnTo>
                <a:lnTo>
                  <a:pt x="652" y="508"/>
                </a:lnTo>
                <a:lnTo>
                  <a:pt x="645" y="498"/>
                </a:lnTo>
                <a:lnTo>
                  <a:pt x="634" y="478"/>
                </a:lnTo>
                <a:lnTo>
                  <a:pt x="634" y="478"/>
                </a:lnTo>
                <a:lnTo>
                  <a:pt x="619" y="448"/>
                </a:lnTo>
                <a:lnTo>
                  <a:pt x="604" y="415"/>
                </a:lnTo>
                <a:lnTo>
                  <a:pt x="591" y="382"/>
                </a:lnTo>
                <a:lnTo>
                  <a:pt x="577" y="347"/>
                </a:lnTo>
                <a:lnTo>
                  <a:pt x="566" y="313"/>
                </a:lnTo>
                <a:lnTo>
                  <a:pt x="554" y="279"/>
                </a:lnTo>
                <a:lnTo>
                  <a:pt x="536" y="214"/>
                </a:lnTo>
                <a:lnTo>
                  <a:pt x="536" y="214"/>
                </a:lnTo>
                <a:lnTo>
                  <a:pt x="523" y="216"/>
                </a:lnTo>
                <a:lnTo>
                  <a:pt x="511" y="221"/>
                </a:lnTo>
                <a:lnTo>
                  <a:pt x="489" y="227"/>
                </a:lnTo>
                <a:lnTo>
                  <a:pt x="489" y="227"/>
                </a:lnTo>
                <a:lnTo>
                  <a:pt x="457" y="237"/>
                </a:lnTo>
                <a:lnTo>
                  <a:pt x="432" y="244"/>
                </a:lnTo>
                <a:lnTo>
                  <a:pt x="432" y="244"/>
                </a:lnTo>
                <a:lnTo>
                  <a:pt x="408" y="252"/>
                </a:lnTo>
                <a:lnTo>
                  <a:pt x="385" y="260"/>
                </a:lnTo>
                <a:lnTo>
                  <a:pt x="385" y="260"/>
                </a:lnTo>
                <a:lnTo>
                  <a:pt x="362" y="267"/>
                </a:lnTo>
                <a:lnTo>
                  <a:pt x="339" y="272"/>
                </a:lnTo>
                <a:lnTo>
                  <a:pt x="316" y="276"/>
                </a:lnTo>
                <a:lnTo>
                  <a:pt x="294" y="283"/>
                </a:lnTo>
                <a:lnTo>
                  <a:pt x="294" y="283"/>
                </a:lnTo>
                <a:lnTo>
                  <a:pt x="281" y="289"/>
                </a:lnTo>
                <a:lnTo>
                  <a:pt x="267" y="294"/>
                </a:lnTo>
                <a:lnTo>
                  <a:pt x="240" y="306"/>
                </a:lnTo>
                <a:lnTo>
                  <a:pt x="240" y="306"/>
                </a:lnTo>
                <a:lnTo>
                  <a:pt x="203" y="320"/>
                </a:lnTo>
                <a:lnTo>
                  <a:pt x="166" y="333"/>
                </a:lnTo>
                <a:lnTo>
                  <a:pt x="130" y="347"/>
                </a:lnTo>
                <a:lnTo>
                  <a:pt x="112" y="355"/>
                </a:lnTo>
                <a:lnTo>
                  <a:pt x="94" y="365"/>
                </a:lnTo>
                <a:lnTo>
                  <a:pt x="94" y="365"/>
                </a:lnTo>
                <a:lnTo>
                  <a:pt x="83" y="366"/>
                </a:lnTo>
                <a:lnTo>
                  <a:pt x="74" y="369"/>
                </a:lnTo>
                <a:lnTo>
                  <a:pt x="66" y="374"/>
                </a:lnTo>
                <a:lnTo>
                  <a:pt x="56" y="378"/>
                </a:lnTo>
                <a:lnTo>
                  <a:pt x="37" y="389"/>
                </a:lnTo>
                <a:lnTo>
                  <a:pt x="27" y="393"/>
                </a:lnTo>
                <a:lnTo>
                  <a:pt x="18" y="396"/>
                </a:lnTo>
                <a:lnTo>
                  <a:pt x="18" y="396"/>
                </a:lnTo>
                <a:lnTo>
                  <a:pt x="18" y="455"/>
                </a:lnTo>
                <a:lnTo>
                  <a:pt x="22" y="514"/>
                </a:lnTo>
                <a:lnTo>
                  <a:pt x="29" y="576"/>
                </a:lnTo>
                <a:lnTo>
                  <a:pt x="38" y="640"/>
                </a:lnTo>
                <a:lnTo>
                  <a:pt x="38" y="640"/>
                </a:lnTo>
                <a:lnTo>
                  <a:pt x="44" y="664"/>
                </a:lnTo>
                <a:lnTo>
                  <a:pt x="51" y="689"/>
                </a:lnTo>
                <a:lnTo>
                  <a:pt x="59" y="713"/>
                </a:lnTo>
                <a:lnTo>
                  <a:pt x="61" y="725"/>
                </a:lnTo>
                <a:lnTo>
                  <a:pt x="63" y="739"/>
                </a:lnTo>
                <a:lnTo>
                  <a:pt x="63" y="739"/>
                </a:lnTo>
                <a:lnTo>
                  <a:pt x="68" y="777"/>
                </a:lnTo>
                <a:lnTo>
                  <a:pt x="75" y="815"/>
                </a:lnTo>
                <a:lnTo>
                  <a:pt x="83" y="853"/>
                </a:lnTo>
                <a:lnTo>
                  <a:pt x="94" y="891"/>
                </a:lnTo>
                <a:lnTo>
                  <a:pt x="94" y="891"/>
                </a:lnTo>
                <a:lnTo>
                  <a:pt x="105" y="931"/>
                </a:lnTo>
                <a:lnTo>
                  <a:pt x="115" y="969"/>
                </a:lnTo>
                <a:lnTo>
                  <a:pt x="124" y="1007"/>
                </a:lnTo>
                <a:lnTo>
                  <a:pt x="135" y="1044"/>
                </a:lnTo>
                <a:lnTo>
                  <a:pt x="135" y="1044"/>
                </a:lnTo>
                <a:lnTo>
                  <a:pt x="144" y="1074"/>
                </a:lnTo>
                <a:lnTo>
                  <a:pt x="155" y="1102"/>
                </a:lnTo>
                <a:lnTo>
                  <a:pt x="178" y="1158"/>
                </a:lnTo>
                <a:lnTo>
                  <a:pt x="178" y="1158"/>
                </a:lnTo>
                <a:lnTo>
                  <a:pt x="198" y="1204"/>
                </a:lnTo>
                <a:lnTo>
                  <a:pt x="215" y="1249"/>
                </a:lnTo>
                <a:lnTo>
                  <a:pt x="215" y="1249"/>
                </a:lnTo>
                <a:lnTo>
                  <a:pt x="232" y="1290"/>
                </a:lnTo>
                <a:lnTo>
                  <a:pt x="248" y="1330"/>
                </a:lnTo>
                <a:lnTo>
                  <a:pt x="266" y="1368"/>
                </a:lnTo>
                <a:lnTo>
                  <a:pt x="275" y="1385"/>
                </a:lnTo>
                <a:lnTo>
                  <a:pt x="285" y="1403"/>
                </a:lnTo>
                <a:lnTo>
                  <a:pt x="285" y="1403"/>
                </a:lnTo>
                <a:lnTo>
                  <a:pt x="300" y="1391"/>
                </a:lnTo>
                <a:lnTo>
                  <a:pt x="315" y="1380"/>
                </a:lnTo>
                <a:lnTo>
                  <a:pt x="346" y="1358"/>
                </a:lnTo>
                <a:lnTo>
                  <a:pt x="380" y="1340"/>
                </a:lnTo>
                <a:lnTo>
                  <a:pt x="414" y="1323"/>
                </a:lnTo>
                <a:lnTo>
                  <a:pt x="448" y="1306"/>
                </a:lnTo>
                <a:lnTo>
                  <a:pt x="483" y="1291"/>
                </a:lnTo>
                <a:lnTo>
                  <a:pt x="553" y="1263"/>
                </a:lnTo>
                <a:lnTo>
                  <a:pt x="553" y="1263"/>
                </a:lnTo>
                <a:lnTo>
                  <a:pt x="589" y="1248"/>
                </a:lnTo>
                <a:lnTo>
                  <a:pt x="629" y="1236"/>
                </a:lnTo>
                <a:lnTo>
                  <a:pt x="668" y="1225"/>
                </a:lnTo>
                <a:lnTo>
                  <a:pt x="708" y="1215"/>
                </a:lnTo>
                <a:lnTo>
                  <a:pt x="789" y="1199"/>
                </a:lnTo>
                <a:lnTo>
                  <a:pt x="830" y="1191"/>
                </a:lnTo>
                <a:lnTo>
                  <a:pt x="870" y="1181"/>
                </a:lnTo>
                <a:lnTo>
                  <a:pt x="870" y="1181"/>
                </a:lnTo>
                <a:lnTo>
                  <a:pt x="905" y="1172"/>
                </a:lnTo>
                <a:lnTo>
                  <a:pt x="936" y="1164"/>
                </a:lnTo>
                <a:lnTo>
                  <a:pt x="996" y="1144"/>
                </a:lnTo>
                <a:lnTo>
                  <a:pt x="996" y="1144"/>
                </a:lnTo>
                <a:lnTo>
                  <a:pt x="1062" y="1125"/>
                </a:lnTo>
                <a:lnTo>
                  <a:pt x="1094" y="1116"/>
                </a:lnTo>
                <a:lnTo>
                  <a:pt x="1126" y="1105"/>
                </a:lnTo>
                <a:lnTo>
                  <a:pt x="1126" y="1105"/>
                </a:lnTo>
                <a:lnTo>
                  <a:pt x="1156" y="1093"/>
                </a:lnTo>
                <a:lnTo>
                  <a:pt x="1184" y="1081"/>
                </a:lnTo>
                <a:lnTo>
                  <a:pt x="1214" y="1068"/>
                </a:lnTo>
                <a:lnTo>
                  <a:pt x="1243" y="1059"/>
                </a:lnTo>
                <a:lnTo>
                  <a:pt x="1243" y="1059"/>
                </a:lnTo>
                <a:lnTo>
                  <a:pt x="1249" y="1053"/>
                </a:lnTo>
                <a:lnTo>
                  <a:pt x="1256" y="1048"/>
                </a:lnTo>
                <a:lnTo>
                  <a:pt x="1266" y="1044"/>
                </a:lnTo>
                <a:lnTo>
                  <a:pt x="1274" y="1041"/>
                </a:lnTo>
                <a:lnTo>
                  <a:pt x="1293" y="1034"/>
                </a:lnTo>
                <a:lnTo>
                  <a:pt x="1309" y="1027"/>
                </a:lnTo>
                <a:lnTo>
                  <a:pt x="1309" y="1027"/>
                </a:lnTo>
                <a:lnTo>
                  <a:pt x="1305" y="1017"/>
                </a:lnTo>
                <a:lnTo>
                  <a:pt x="1301" y="1007"/>
                </a:lnTo>
                <a:lnTo>
                  <a:pt x="1296" y="998"/>
                </a:lnTo>
                <a:lnTo>
                  <a:pt x="1290" y="988"/>
                </a:lnTo>
                <a:lnTo>
                  <a:pt x="1278" y="970"/>
                </a:lnTo>
                <a:lnTo>
                  <a:pt x="1266" y="953"/>
                </a:lnTo>
                <a:lnTo>
                  <a:pt x="1266" y="953"/>
                </a:lnTo>
                <a:lnTo>
                  <a:pt x="1240" y="906"/>
                </a:lnTo>
                <a:lnTo>
                  <a:pt x="1228" y="883"/>
                </a:lnTo>
                <a:lnTo>
                  <a:pt x="1217" y="861"/>
                </a:lnTo>
                <a:lnTo>
                  <a:pt x="1217" y="861"/>
                </a:lnTo>
                <a:lnTo>
                  <a:pt x="1195" y="810"/>
                </a:lnTo>
                <a:lnTo>
                  <a:pt x="1173" y="758"/>
                </a:lnTo>
                <a:lnTo>
                  <a:pt x="1154" y="706"/>
                </a:lnTo>
                <a:lnTo>
                  <a:pt x="1136" y="655"/>
                </a:lnTo>
                <a:lnTo>
                  <a:pt x="1136" y="655"/>
                </a:lnTo>
                <a:lnTo>
                  <a:pt x="1119" y="606"/>
                </a:lnTo>
                <a:lnTo>
                  <a:pt x="1111" y="582"/>
                </a:lnTo>
                <a:lnTo>
                  <a:pt x="1104" y="558"/>
                </a:lnTo>
                <a:lnTo>
                  <a:pt x="1104" y="558"/>
                </a:lnTo>
                <a:lnTo>
                  <a:pt x="1097" y="529"/>
                </a:lnTo>
                <a:lnTo>
                  <a:pt x="1093" y="501"/>
                </a:lnTo>
                <a:lnTo>
                  <a:pt x="1083" y="442"/>
                </a:lnTo>
                <a:lnTo>
                  <a:pt x="1083" y="442"/>
                </a:lnTo>
                <a:lnTo>
                  <a:pt x="1073" y="388"/>
                </a:lnTo>
                <a:lnTo>
                  <a:pt x="1062" y="332"/>
                </a:lnTo>
                <a:lnTo>
                  <a:pt x="1062" y="332"/>
                </a:lnTo>
                <a:lnTo>
                  <a:pt x="1058" y="304"/>
                </a:lnTo>
                <a:lnTo>
                  <a:pt x="1055" y="275"/>
                </a:lnTo>
                <a:lnTo>
                  <a:pt x="1051" y="218"/>
                </a:lnTo>
                <a:lnTo>
                  <a:pt x="1049" y="189"/>
                </a:lnTo>
                <a:lnTo>
                  <a:pt x="1045" y="161"/>
                </a:lnTo>
                <a:lnTo>
                  <a:pt x="1040" y="133"/>
                </a:lnTo>
                <a:lnTo>
                  <a:pt x="1033" y="105"/>
                </a:lnTo>
                <a:lnTo>
                  <a:pt x="1033" y="105"/>
                </a:lnTo>
                <a:lnTo>
                  <a:pt x="1029" y="105"/>
                </a:lnTo>
                <a:lnTo>
                  <a:pt x="1029" y="105"/>
                </a:lnTo>
                <a:lnTo>
                  <a:pt x="1014" y="108"/>
                </a:lnTo>
                <a:lnTo>
                  <a:pt x="1003" y="110"/>
                </a:lnTo>
                <a:lnTo>
                  <a:pt x="994" y="112"/>
                </a:lnTo>
                <a:lnTo>
                  <a:pt x="981" y="110"/>
                </a:lnTo>
                <a:lnTo>
                  <a:pt x="981" y="110"/>
                </a:lnTo>
                <a:close/>
                <a:moveTo>
                  <a:pt x="713" y="490"/>
                </a:moveTo>
                <a:lnTo>
                  <a:pt x="713" y="490"/>
                </a:lnTo>
                <a:lnTo>
                  <a:pt x="721" y="489"/>
                </a:lnTo>
                <a:lnTo>
                  <a:pt x="731" y="486"/>
                </a:lnTo>
                <a:lnTo>
                  <a:pt x="738" y="483"/>
                </a:lnTo>
                <a:lnTo>
                  <a:pt x="739" y="480"/>
                </a:lnTo>
                <a:lnTo>
                  <a:pt x="739" y="479"/>
                </a:lnTo>
                <a:lnTo>
                  <a:pt x="739" y="479"/>
                </a:lnTo>
                <a:lnTo>
                  <a:pt x="745" y="475"/>
                </a:lnTo>
                <a:lnTo>
                  <a:pt x="749" y="470"/>
                </a:lnTo>
                <a:lnTo>
                  <a:pt x="753" y="463"/>
                </a:lnTo>
                <a:lnTo>
                  <a:pt x="754" y="456"/>
                </a:lnTo>
                <a:lnTo>
                  <a:pt x="757" y="441"/>
                </a:lnTo>
                <a:lnTo>
                  <a:pt x="757" y="426"/>
                </a:lnTo>
                <a:lnTo>
                  <a:pt x="757" y="426"/>
                </a:lnTo>
                <a:lnTo>
                  <a:pt x="743" y="393"/>
                </a:lnTo>
                <a:lnTo>
                  <a:pt x="732" y="362"/>
                </a:lnTo>
                <a:lnTo>
                  <a:pt x="709" y="298"/>
                </a:lnTo>
                <a:lnTo>
                  <a:pt x="697" y="267"/>
                </a:lnTo>
                <a:lnTo>
                  <a:pt x="683" y="237"/>
                </a:lnTo>
                <a:lnTo>
                  <a:pt x="668" y="210"/>
                </a:lnTo>
                <a:lnTo>
                  <a:pt x="660" y="196"/>
                </a:lnTo>
                <a:lnTo>
                  <a:pt x="651" y="184"/>
                </a:lnTo>
                <a:lnTo>
                  <a:pt x="651" y="184"/>
                </a:lnTo>
                <a:lnTo>
                  <a:pt x="640" y="182"/>
                </a:lnTo>
                <a:lnTo>
                  <a:pt x="632" y="181"/>
                </a:lnTo>
                <a:lnTo>
                  <a:pt x="628" y="181"/>
                </a:lnTo>
                <a:lnTo>
                  <a:pt x="623" y="182"/>
                </a:lnTo>
                <a:lnTo>
                  <a:pt x="621" y="185"/>
                </a:lnTo>
                <a:lnTo>
                  <a:pt x="619" y="188"/>
                </a:lnTo>
                <a:lnTo>
                  <a:pt x="619" y="188"/>
                </a:lnTo>
                <a:lnTo>
                  <a:pt x="622" y="188"/>
                </a:lnTo>
                <a:lnTo>
                  <a:pt x="621" y="189"/>
                </a:lnTo>
                <a:lnTo>
                  <a:pt x="619" y="189"/>
                </a:lnTo>
                <a:lnTo>
                  <a:pt x="619" y="189"/>
                </a:lnTo>
                <a:lnTo>
                  <a:pt x="618" y="206"/>
                </a:lnTo>
                <a:lnTo>
                  <a:pt x="619" y="221"/>
                </a:lnTo>
                <a:lnTo>
                  <a:pt x="623" y="234"/>
                </a:lnTo>
                <a:lnTo>
                  <a:pt x="628" y="246"/>
                </a:lnTo>
                <a:lnTo>
                  <a:pt x="638" y="270"/>
                </a:lnTo>
                <a:lnTo>
                  <a:pt x="644" y="282"/>
                </a:lnTo>
                <a:lnTo>
                  <a:pt x="648" y="295"/>
                </a:lnTo>
                <a:lnTo>
                  <a:pt x="648" y="295"/>
                </a:lnTo>
                <a:lnTo>
                  <a:pt x="653" y="310"/>
                </a:lnTo>
                <a:lnTo>
                  <a:pt x="660" y="324"/>
                </a:lnTo>
                <a:lnTo>
                  <a:pt x="660" y="324"/>
                </a:lnTo>
                <a:lnTo>
                  <a:pt x="662" y="331"/>
                </a:lnTo>
                <a:lnTo>
                  <a:pt x="663" y="338"/>
                </a:lnTo>
                <a:lnTo>
                  <a:pt x="663" y="338"/>
                </a:lnTo>
                <a:lnTo>
                  <a:pt x="668" y="346"/>
                </a:lnTo>
                <a:lnTo>
                  <a:pt x="674" y="353"/>
                </a:lnTo>
                <a:lnTo>
                  <a:pt x="679" y="361"/>
                </a:lnTo>
                <a:lnTo>
                  <a:pt x="685" y="367"/>
                </a:lnTo>
                <a:lnTo>
                  <a:pt x="689" y="376"/>
                </a:lnTo>
                <a:lnTo>
                  <a:pt x="689" y="382"/>
                </a:lnTo>
                <a:lnTo>
                  <a:pt x="689" y="387"/>
                </a:lnTo>
                <a:lnTo>
                  <a:pt x="687" y="391"/>
                </a:lnTo>
                <a:lnTo>
                  <a:pt x="685" y="395"/>
                </a:lnTo>
                <a:lnTo>
                  <a:pt x="681" y="399"/>
                </a:lnTo>
                <a:lnTo>
                  <a:pt x="681" y="399"/>
                </a:lnTo>
                <a:lnTo>
                  <a:pt x="674" y="399"/>
                </a:lnTo>
                <a:lnTo>
                  <a:pt x="668" y="400"/>
                </a:lnTo>
                <a:lnTo>
                  <a:pt x="655" y="403"/>
                </a:lnTo>
                <a:lnTo>
                  <a:pt x="655" y="403"/>
                </a:lnTo>
                <a:lnTo>
                  <a:pt x="660" y="414"/>
                </a:lnTo>
                <a:lnTo>
                  <a:pt x="667" y="426"/>
                </a:lnTo>
                <a:lnTo>
                  <a:pt x="679" y="453"/>
                </a:lnTo>
                <a:lnTo>
                  <a:pt x="686" y="467"/>
                </a:lnTo>
                <a:lnTo>
                  <a:pt x="694" y="478"/>
                </a:lnTo>
                <a:lnTo>
                  <a:pt x="698" y="482"/>
                </a:lnTo>
                <a:lnTo>
                  <a:pt x="704" y="486"/>
                </a:lnTo>
                <a:lnTo>
                  <a:pt x="708" y="489"/>
                </a:lnTo>
                <a:lnTo>
                  <a:pt x="713" y="490"/>
                </a:lnTo>
                <a:lnTo>
                  <a:pt x="713" y="490"/>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4" name="TextBox 3"/>
          <p:cNvSpPr txBox="1"/>
          <p:nvPr/>
        </p:nvSpPr>
        <p:spPr>
          <a:xfrm rot="20953750">
            <a:off x="461326" y="1357369"/>
            <a:ext cx="979055" cy="707886"/>
          </a:xfrm>
          <a:prstGeom prst="rect">
            <a:avLst/>
          </a:prstGeom>
          <a:noFill/>
        </p:spPr>
        <p:txBody>
          <a:bodyPr wrap="square" rtlCol="0">
            <a:spAutoFit/>
          </a:bodyPr>
          <a:lstStyle/>
          <a:p>
            <a:r>
              <a:rPr lang="vi-VN" sz="4000" b="1" dirty="0">
                <a:solidFill>
                  <a:srgbClr val="BE532C"/>
                </a:solidFill>
              </a:rPr>
              <a:t>M:</a:t>
            </a:r>
            <a:endParaRPr lang="en-US" sz="4000" b="1" dirty="0">
              <a:solidFill>
                <a:srgbClr val="BE532C"/>
              </a:solidFill>
            </a:endParaRPr>
          </a:p>
        </p:txBody>
      </p:sp>
      <p:sp>
        <p:nvSpPr>
          <p:cNvPr id="5" name="TextBox 4"/>
          <p:cNvSpPr txBox="1"/>
          <p:nvPr/>
        </p:nvSpPr>
        <p:spPr>
          <a:xfrm>
            <a:off x="3170639" y="766440"/>
            <a:ext cx="184731" cy="369332"/>
          </a:xfrm>
          <a:prstGeom prst="rect">
            <a:avLst/>
          </a:prstGeom>
          <a:noFill/>
        </p:spPr>
        <p:txBody>
          <a:bodyPr wrap="none" rtlCol="0">
            <a:spAutoFit/>
          </a:bodyPr>
          <a:lstStyle/>
          <a:p>
            <a:endParaRPr lang="en-US" dirty="0"/>
          </a:p>
        </p:txBody>
      </p:sp>
      <p:sp>
        <p:nvSpPr>
          <p:cNvPr id="126" name="TextBox 125"/>
          <p:cNvSpPr txBox="1"/>
          <p:nvPr/>
        </p:nvSpPr>
        <p:spPr>
          <a:xfrm>
            <a:off x="2654661" y="2490628"/>
            <a:ext cx="2427055" cy="707886"/>
          </a:xfrm>
          <a:prstGeom prst="rect">
            <a:avLst/>
          </a:prstGeom>
          <a:noFill/>
        </p:spPr>
        <p:txBody>
          <a:bodyPr wrap="square" rtlCol="0">
            <a:spAutoFit/>
          </a:bodyPr>
          <a:lstStyle/>
          <a:p>
            <a:r>
              <a:rPr lang="vi-VN" sz="4000" b="1" dirty="0">
                <a:solidFill>
                  <a:schemeClr val="bg1"/>
                </a:solidFill>
                <a:latin typeface="+mj-lt"/>
              </a:rPr>
              <a:t>yêu mến</a:t>
            </a:r>
            <a:endParaRPr lang="en-US" sz="4000" b="1" dirty="0">
              <a:solidFill>
                <a:schemeClr val="bg1"/>
              </a:solidFill>
              <a:latin typeface="+mj-lt"/>
            </a:endParaRPr>
          </a:p>
        </p:txBody>
      </p:sp>
      <p:sp>
        <p:nvSpPr>
          <p:cNvPr id="127" name="TextBox 126"/>
          <p:cNvSpPr txBox="1"/>
          <p:nvPr/>
        </p:nvSpPr>
        <p:spPr>
          <a:xfrm>
            <a:off x="5237697" y="2311429"/>
            <a:ext cx="2427055"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t</a:t>
            </a:r>
            <a:r>
              <a:rPr lang="vi-VN" sz="4000" b="1" dirty="0">
                <a:solidFill>
                  <a:schemeClr val="bg1"/>
                </a:solidFill>
                <a:latin typeface="+mj-lt"/>
              </a:rPr>
              <a:t>hân thiết</a:t>
            </a:r>
            <a:endParaRPr lang="en-US" sz="4000" b="1" dirty="0">
              <a:solidFill>
                <a:schemeClr val="bg1"/>
              </a:solidFill>
              <a:latin typeface="+mj-lt"/>
            </a:endParaRPr>
          </a:p>
        </p:txBody>
      </p:sp>
      <p:sp>
        <p:nvSpPr>
          <p:cNvPr id="128" name="TextBox 127"/>
          <p:cNvSpPr txBox="1"/>
          <p:nvPr/>
        </p:nvSpPr>
        <p:spPr>
          <a:xfrm>
            <a:off x="3668533" y="3960412"/>
            <a:ext cx="2427055" cy="707886"/>
          </a:xfrm>
          <a:prstGeom prst="rect">
            <a:avLst/>
          </a:prstGeom>
          <a:noFill/>
        </p:spPr>
        <p:txBody>
          <a:bodyPr wrap="square" rtlCol="0">
            <a:spAutoFit/>
          </a:bodyPr>
          <a:lstStyle/>
          <a:p>
            <a:r>
              <a:rPr lang="vi-VN" sz="4000" b="1" dirty="0">
                <a:solidFill>
                  <a:schemeClr val="bg1"/>
                </a:solidFill>
                <a:latin typeface="+mj-lt"/>
              </a:rPr>
              <a:t>thấu hiểu</a:t>
            </a:r>
            <a:endParaRPr lang="en-US" sz="4000" b="1" dirty="0">
              <a:solidFill>
                <a:schemeClr val="bg1"/>
              </a:solidFill>
              <a:latin typeface="+mj-lt"/>
            </a:endParaRPr>
          </a:p>
        </p:txBody>
      </p:sp>
      <p:sp>
        <p:nvSpPr>
          <p:cNvPr id="129" name="TextBox 128"/>
          <p:cNvSpPr txBox="1"/>
          <p:nvPr/>
        </p:nvSpPr>
        <p:spPr>
          <a:xfrm>
            <a:off x="8430082" y="2255600"/>
            <a:ext cx="2427055" cy="707886"/>
          </a:xfrm>
          <a:prstGeom prst="rect">
            <a:avLst/>
          </a:prstGeom>
          <a:noFill/>
        </p:spPr>
        <p:txBody>
          <a:bodyPr wrap="square" rtlCol="0">
            <a:spAutoFit/>
          </a:bodyPr>
          <a:lstStyle/>
          <a:p>
            <a:r>
              <a:rPr lang="vi-VN" sz="4000" b="1" dirty="0">
                <a:solidFill>
                  <a:schemeClr val="bg1"/>
                </a:solidFill>
                <a:latin typeface="+mj-lt"/>
              </a:rPr>
              <a:t>chia sẻ</a:t>
            </a:r>
            <a:endParaRPr lang="en-US" sz="4000" b="1" dirty="0">
              <a:solidFill>
                <a:schemeClr val="bg1"/>
              </a:solidFill>
              <a:latin typeface="+mj-lt"/>
            </a:endParaRPr>
          </a:p>
        </p:txBody>
      </p:sp>
      <p:sp>
        <p:nvSpPr>
          <p:cNvPr id="130" name="TextBox 129"/>
          <p:cNvSpPr txBox="1"/>
          <p:nvPr/>
        </p:nvSpPr>
        <p:spPr>
          <a:xfrm>
            <a:off x="6628009" y="4002002"/>
            <a:ext cx="2427055" cy="707886"/>
          </a:xfrm>
          <a:prstGeom prst="rect">
            <a:avLst/>
          </a:prstGeom>
          <a:noFill/>
        </p:spPr>
        <p:txBody>
          <a:bodyPr wrap="square" rtlCol="0">
            <a:spAutoFit/>
          </a:bodyPr>
          <a:lstStyle/>
          <a:p>
            <a:r>
              <a:rPr lang="vi-VN" sz="4000" b="1" dirty="0">
                <a:solidFill>
                  <a:schemeClr val="bg1"/>
                </a:solidFill>
                <a:latin typeface="+mj-lt"/>
              </a:rPr>
              <a:t>gắn bó</a:t>
            </a:r>
            <a:endParaRPr lang="en-US" sz="4000" b="1" dirty="0">
              <a:solidFill>
                <a:schemeClr val="bg1"/>
              </a:solidFill>
              <a:latin typeface="+mj-lt"/>
            </a:endParaRPr>
          </a:p>
        </p:txBody>
      </p:sp>
      <p:sp>
        <p:nvSpPr>
          <p:cNvPr id="131" name="TextBox 130"/>
          <p:cNvSpPr txBox="1"/>
          <p:nvPr/>
        </p:nvSpPr>
        <p:spPr>
          <a:xfrm>
            <a:off x="9365673" y="3920676"/>
            <a:ext cx="2427055" cy="707886"/>
          </a:xfrm>
          <a:prstGeom prst="rect">
            <a:avLst/>
          </a:prstGeom>
          <a:noFill/>
        </p:spPr>
        <p:txBody>
          <a:bodyPr wrap="square" rtlCol="0">
            <a:spAutoFit/>
          </a:bodyPr>
          <a:lstStyle/>
          <a:p>
            <a:r>
              <a:rPr lang="vi-VN" sz="4000" b="1" dirty="0">
                <a:solidFill>
                  <a:schemeClr val="bg1"/>
                </a:solidFill>
                <a:latin typeface="+mj-lt"/>
              </a:rPr>
              <a:t>gần gũi</a:t>
            </a:r>
            <a:endParaRPr lang="en-US" sz="4000" b="1" dirty="0">
              <a:solidFill>
                <a:schemeClr val="bg1"/>
              </a:solidFill>
              <a:latin typeface="+mj-lt"/>
            </a:endParaRPr>
          </a:p>
        </p:txBody>
      </p:sp>
      <p:sp>
        <p:nvSpPr>
          <p:cNvPr id="132" name="TextBox 131"/>
          <p:cNvSpPr txBox="1"/>
          <p:nvPr/>
        </p:nvSpPr>
        <p:spPr>
          <a:xfrm>
            <a:off x="5183465" y="5589445"/>
            <a:ext cx="2427055" cy="707886"/>
          </a:xfrm>
          <a:prstGeom prst="rect">
            <a:avLst/>
          </a:prstGeom>
          <a:noFill/>
        </p:spPr>
        <p:txBody>
          <a:bodyPr wrap="square" rtlCol="0">
            <a:spAutoFit/>
          </a:bodyPr>
          <a:lstStyle/>
          <a:p>
            <a:r>
              <a:rPr lang="vi-VN" sz="4000" b="1" dirty="0">
                <a:solidFill>
                  <a:schemeClr val="bg1"/>
                </a:solidFill>
                <a:latin typeface="+mj-lt"/>
              </a:rPr>
              <a:t>giận hờn</a:t>
            </a:r>
            <a:endParaRPr lang="en-US" sz="4000" b="1" dirty="0">
              <a:solidFill>
                <a:schemeClr val="bg1"/>
              </a:solidFill>
              <a:latin typeface="+mj-lt"/>
            </a:endParaRPr>
          </a:p>
        </p:txBody>
      </p:sp>
      <p:sp>
        <p:nvSpPr>
          <p:cNvPr id="133" name="椭圆 31"/>
          <p:cNvSpPr/>
          <p:nvPr/>
        </p:nvSpPr>
        <p:spPr>
          <a:xfrm rot="16200000">
            <a:off x="8637535" y="4948499"/>
            <a:ext cx="1296724" cy="22746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34" name="TextBox 133"/>
          <p:cNvSpPr txBox="1"/>
          <p:nvPr/>
        </p:nvSpPr>
        <p:spPr>
          <a:xfrm>
            <a:off x="8171433" y="5714137"/>
            <a:ext cx="2427055" cy="707886"/>
          </a:xfrm>
          <a:prstGeom prst="rect">
            <a:avLst/>
          </a:prstGeom>
          <a:noFill/>
        </p:spPr>
        <p:txBody>
          <a:bodyPr wrap="square" rtlCol="0">
            <a:spAutoFit/>
          </a:bodyPr>
          <a:lstStyle/>
          <a:p>
            <a:r>
              <a:rPr lang="vi-VN" sz="4000" b="1" dirty="0">
                <a:solidFill>
                  <a:schemeClr val="bg1"/>
                </a:solidFill>
                <a:latin typeface="+mj-lt"/>
              </a:rPr>
              <a:t>quan tâm</a:t>
            </a:r>
            <a:endParaRPr lang="en-US" sz="4000" b="1" dirty="0">
              <a:solidFill>
                <a:schemeClr val="bg1"/>
              </a:solidFill>
              <a:latin typeface="+mj-lt"/>
            </a:endParaRPr>
          </a:p>
        </p:txBody>
      </p:sp>
      <p:sp>
        <p:nvSpPr>
          <p:cNvPr id="135" name="椭圆 31"/>
          <p:cNvSpPr/>
          <p:nvPr/>
        </p:nvSpPr>
        <p:spPr>
          <a:xfrm rot="16200000">
            <a:off x="2832463" y="4666794"/>
            <a:ext cx="1296724" cy="22746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136" name="TextBox 135"/>
          <p:cNvSpPr txBox="1"/>
          <p:nvPr/>
        </p:nvSpPr>
        <p:spPr>
          <a:xfrm>
            <a:off x="2458954" y="5513379"/>
            <a:ext cx="2427055" cy="707886"/>
          </a:xfrm>
          <a:prstGeom prst="rect">
            <a:avLst/>
          </a:prstGeom>
          <a:noFill/>
        </p:spPr>
        <p:txBody>
          <a:bodyPr wrap="square" rtlCol="0">
            <a:spAutoFit/>
          </a:bodyPr>
          <a:lstStyle/>
          <a:p>
            <a:r>
              <a:rPr lang="vi-VN" sz="4000" b="1" dirty="0">
                <a:solidFill>
                  <a:schemeClr val="bg1"/>
                </a:solidFill>
                <a:latin typeface="+mj-lt"/>
              </a:rPr>
              <a:t>giúp đỡ</a:t>
            </a:r>
            <a:endParaRPr lang="en-US" sz="4000" b="1" dirty="0">
              <a:solidFill>
                <a:schemeClr val="bg1"/>
              </a:solidFill>
              <a:latin typeface="+mj-lt"/>
            </a:endParaRPr>
          </a:p>
        </p:txBody>
      </p:sp>
    </p:spTree>
    <p:extLst>
      <p:ext uri="{BB962C8B-B14F-4D97-AF65-F5344CB8AC3E}">
        <p14:creationId xmlns:p14="http://schemas.microsoft.com/office/powerpoint/2010/main" val="174853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barn(inVertical)">
                                      <p:cBhvr>
                                        <p:cTn id="7" dur="500"/>
                                        <p:tgtEl>
                                          <p:spTgt spid="1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arn(inVertical)">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animEffect transition="in" filter="fade">
                                      <p:cBhvr>
                                        <p:cTn id="25" dur="1000"/>
                                        <p:tgtEl>
                                          <p:spTgt spid="125"/>
                                        </p:tgtEl>
                                      </p:cBhvr>
                                    </p:animEffect>
                                    <p:anim calcmode="lin" valueType="num">
                                      <p:cBhvr>
                                        <p:cTn id="26" dur="1000" fill="hold"/>
                                        <p:tgtEl>
                                          <p:spTgt spid="125"/>
                                        </p:tgtEl>
                                        <p:attrNameLst>
                                          <p:attrName>ppt_x</p:attrName>
                                        </p:attrNameLst>
                                      </p:cBhvr>
                                      <p:tavLst>
                                        <p:tav tm="0">
                                          <p:val>
                                            <p:strVal val="#ppt_x"/>
                                          </p:val>
                                        </p:tav>
                                        <p:tav tm="100000">
                                          <p:val>
                                            <p:strVal val="#ppt_x"/>
                                          </p:val>
                                        </p:tav>
                                      </p:tavLst>
                                    </p:anim>
                                    <p:anim calcmode="lin" valueType="num">
                                      <p:cBhvr>
                                        <p:cTn id="27"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circle(in)">
                                      <p:cBhvr>
                                        <p:cTn id="32" dur="2000"/>
                                        <p:tgtEl>
                                          <p:spTgt spid="1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circle(in)">
                                      <p:cBhvr>
                                        <p:cTn id="35" dur="2000"/>
                                        <p:tgtEl>
                                          <p:spTgt spid="1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7"/>
                                        </p:tgtEl>
                                        <p:attrNameLst>
                                          <p:attrName>style.visibility</p:attrName>
                                        </p:attrNameLst>
                                      </p:cBhvr>
                                      <p:to>
                                        <p:strVal val="visible"/>
                                      </p:to>
                                    </p:set>
                                    <p:animEffect transition="in" filter="wipe(down)">
                                      <p:cBhvr>
                                        <p:cTn id="40" dur="500"/>
                                        <p:tgtEl>
                                          <p:spTgt spid="12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down)">
                                      <p:cBhvr>
                                        <p:cTn id="43" dur="500"/>
                                        <p:tgtEl>
                                          <p:spTgt spid="12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1"/>
                                        </p:tgtEl>
                                        <p:attrNameLst>
                                          <p:attrName>style.visibility</p:attrName>
                                        </p:attrNameLst>
                                      </p:cBhvr>
                                      <p:to>
                                        <p:strVal val="visible"/>
                                      </p:to>
                                    </p:set>
                                    <p:animEffect transition="in" filter="circle(in)">
                                      <p:cBhvr>
                                        <p:cTn id="48" dur="2000"/>
                                        <p:tgtEl>
                                          <p:spTgt spid="12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circle(in)">
                                      <p:cBhvr>
                                        <p:cTn id="51" dur="2000"/>
                                        <p:tgtEl>
                                          <p:spTgt spid="12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28"/>
                                        </p:tgtEl>
                                        <p:attrNameLst>
                                          <p:attrName>style.visibility</p:attrName>
                                        </p:attrNameLst>
                                      </p:cBhvr>
                                      <p:to>
                                        <p:strVal val="visible"/>
                                      </p:to>
                                    </p:set>
                                    <p:animEffect transition="in" filter="circle(in)">
                                      <p:cBhvr>
                                        <p:cTn id="56" dur="2000"/>
                                        <p:tgtEl>
                                          <p:spTgt spid="12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circle(in)">
                                      <p:cBhvr>
                                        <p:cTn id="59" dur="2000"/>
                                        <p:tgtEl>
                                          <p:spTgt spid="11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30"/>
                                        </p:tgtEl>
                                        <p:attrNameLst>
                                          <p:attrName>style.visibility</p:attrName>
                                        </p:attrNameLst>
                                      </p:cBhvr>
                                      <p:to>
                                        <p:strVal val="visible"/>
                                      </p:to>
                                    </p:set>
                                    <p:animEffect transition="in" filter="circle(in)">
                                      <p:cBhvr>
                                        <p:cTn id="64" dur="2000"/>
                                        <p:tgtEl>
                                          <p:spTgt spid="130"/>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22"/>
                                        </p:tgtEl>
                                        <p:attrNameLst>
                                          <p:attrName>style.visibility</p:attrName>
                                        </p:attrNameLst>
                                      </p:cBhvr>
                                      <p:to>
                                        <p:strVal val="visible"/>
                                      </p:to>
                                    </p:set>
                                    <p:animEffect transition="in" filter="circle(in)">
                                      <p:cBhvr>
                                        <p:cTn id="67" dur="2000"/>
                                        <p:tgtEl>
                                          <p:spTgt spid="12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31"/>
                                        </p:tgtEl>
                                        <p:attrNameLst>
                                          <p:attrName>style.visibility</p:attrName>
                                        </p:attrNameLst>
                                      </p:cBhvr>
                                      <p:to>
                                        <p:strVal val="visible"/>
                                      </p:to>
                                    </p:set>
                                    <p:animEffect transition="in" filter="circle(in)">
                                      <p:cBhvr>
                                        <p:cTn id="72" dur="2000"/>
                                        <p:tgtEl>
                                          <p:spTgt spid="131"/>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circle(in)">
                                      <p:cBhvr>
                                        <p:cTn id="75" dur="2000"/>
                                        <p:tgtEl>
                                          <p:spTgt spid="123"/>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36"/>
                                        </p:tgtEl>
                                        <p:attrNameLst>
                                          <p:attrName>style.visibility</p:attrName>
                                        </p:attrNameLst>
                                      </p:cBhvr>
                                      <p:to>
                                        <p:strVal val="visible"/>
                                      </p:to>
                                    </p:set>
                                    <p:animEffect transition="in" filter="fade">
                                      <p:cBhvr>
                                        <p:cTn id="80" dur="1000"/>
                                        <p:tgtEl>
                                          <p:spTgt spid="136"/>
                                        </p:tgtEl>
                                      </p:cBhvr>
                                    </p:animEffect>
                                    <p:anim calcmode="lin" valueType="num">
                                      <p:cBhvr>
                                        <p:cTn id="81" dur="1000" fill="hold"/>
                                        <p:tgtEl>
                                          <p:spTgt spid="136"/>
                                        </p:tgtEl>
                                        <p:attrNameLst>
                                          <p:attrName>ppt_x</p:attrName>
                                        </p:attrNameLst>
                                      </p:cBhvr>
                                      <p:tavLst>
                                        <p:tav tm="0">
                                          <p:val>
                                            <p:strVal val="#ppt_x"/>
                                          </p:val>
                                        </p:tav>
                                        <p:tav tm="100000">
                                          <p:val>
                                            <p:strVal val="#ppt_x"/>
                                          </p:val>
                                        </p:tav>
                                      </p:tavLst>
                                    </p:anim>
                                    <p:anim calcmode="lin" valueType="num">
                                      <p:cBhvr>
                                        <p:cTn id="82" dur="1000" fill="hold"/>
                                        <p:tgtEl>
                                          <p:spTgt spid="13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35"/>
                                        </p:tgtEl>
                                        <p:attrNameLst>
                                          <p:attrName>style.visibility</p:attrName>
                                        </p:attrNameLst>
                                      </p:cBhvr>
                                      <p:to>
                                        <p:strVal val="visible"/>
                                      </p:to>
                                    </p:set>
                                    <p:animEffect transition="in" filter="fade">
                                      <p:cBhvr>
                                        <p:cTn id="85" dur="1000"/>
                                        <p:tgtEl>
                                          <p:spTgt spid="135"/>
                                        </p:tgtEl>
                                      </p:cBhvr>
                                    </p:animEffect>
                                    <p:anim calcmode="lin" valueType="num">
                                      <p:cBhvr>
                                        <p:cTn id="86" dur="1000" fill="hold"/>
                                        <p:tgtEl>
                                          <p:spTgt spid="135"/>
                                        </p:tgtEl>
                                        <p:attrNameLst>
                                          <p:attrName>ppt_x</p:attrName>
                                        </p:attrNameLst>
                                      </p:cBhvr>
                                      <p:tavLst>
                                        <p:tav tm="0">
                                          <p:val>
                                            <p:strVal val="#ppt_x"/>
                                          </p:val>
                                        </p:tav>
                                        <p:tav tm="100000">
                                          <p:val>
                                            <p:strVal val="#ppt_x"/>
                                          </p:val>
                                        </p:tav>
                                      </p:tavLst>
                                    </p:anim>
                                    <p:anim calcmode="lin" valueType="num">
                                      <p:cBhvr>
                                        <p:cTn id="87"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Effect transition="in" filter="wipe(down)">
                                      <p:cBhvr>
                                        <p:cTn id="92" dur="500"/>
                                        <p:tgtEl>
                                          <p:spTgt spid="132"/>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24"/>
                                        </p:tgtEl>
                                        <p:attrNameLst>
                                          <p:attrName>style.visibility</p:attrName>
                                        </p:attrNameLst>
                                      </p:cBhvr>
                                      <p:to>
                                        <p:strVal val="visible"/>
                                      </p:to>
                                    </p:set>
                                    <p:animEffect transition="in" filter="wipe(down)">
                                      <p:cBhvr>
                                        <p:cTn id="95" dur="500"/>
                                        <p:tgtEl>
                                          <p:spTgt spid="124"/>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33"/>
                                        </p:tgtEl>
                                        <p:attrNameLst>
                                          <p:attrName>style.visibility</p:attrName>
                                        </p:attrNameLst>
                                      </p:cBhvr>
                                      <p:to>
                                        <p:strVal val="visible"/>
                                      </p:to>
                                    </p:set>
                                    <p:animEffect transition="in" filter="circle(in)">
                                      <p:cBhvr>
                                        <p:cTn id="100" dur="2000"/>
                                        <p:tgtEl>
                                          <p:spTgt spid="133"/>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134"/>
                                        </p:tgtEl>
                                        <p:attrNameLst>
                                          <p:attrName>style.visibility</p:attrName>
                                        </p:attrNameLst>
                                      </p:cBhvr>
                                      <p:to>
                                        <p:strVal val="visible"/>
                                      </p:to>
                                    </p:set>
                                    <p:animEffect transition="in" filter="circle(in)">
                                      <p:cBhvr>
                                        <p:cTn id="103"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6" grpId="0"/>
      <p:bldP spid="118" grpId="0" animBg="1"/>
      <p:bldP spid="119" grpId="0" animBg="1"/>
      <p:bldP spid="120" grpId="0" animBg="1"/>
      <p:bldP spid="121" grpId="0" animBg="1"/>
      <p:bldP spid="122" grpId="0" animBg="1"/>
      <p:bldP spid="123" grpId="0" animBg="1"/>
      <p:bldP spid="124" grpId="0" animBg="1"/>
      <p:bldP spid="3" grpId="0"/>
      <p:bldP spid="125" grpId="0" animBg="1"/>
      <p:bldP spid="4" grpId="0"/>
      <p:bldP spid="126" grpId="0"/>
      <p:bldP spid="127" grpId="0"/>
      <p:bldP spid="128" grpId="0"/>
      <p:bldP spid="129" grpId="0"/>
      <p:bldP spid="130" grpId="0"/>
      <p:bldP spid="131" grpId="0"/>
      <p:bldP spid="132" grpId="0"/>
      <p:bldP spid="133" grpId="0" animBg="1"/>
      <p:bldP spid="134" grpId="0"/>
      <p:bldP spid="135" grpId="0" animBg="1"/>
      <p:bldP spid="1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矩形: 圆角 7">
            <a:extLst>
              <a:ext uri="{FF2B5EF4-FFF2-40B4-BE49-F238E27FC236}">
                <a16:creationId xmlns:a16="http://schemas.microsoft.com/office/drawing/2014/main" id="{906F5B2A-5E1E-4B28-9109-C7990C6A42B2}"/>
              </a:ext>
            </a:extLst>
          </p:cNvPr>
          <p:cNvSpPr/>
          <p:nvPr/>
        </p:nvSpPr>
        <p:spPr>
          <a:xfrm>
            <a:off x="317500" y="1722470"/>
            <a:ext cx="11442700" cy="4264290"/>
          </a:xfrm>
          <a:prstGeom prst="roundRect">
            <a:avLst>
              <a:gd name="adj" fmla="val 5318"/>
            </a:avLst>
          </a:prstGeom>
          <a:solidFill>
            <a:schemeClr val="bg1">
              <a:alpha val="81000"/>
            </a:schemeClr>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endParaRPr>
          </a:p>
        </p:txBody>
      </p:sp>
      <p:pic>
        <p:nvPicPr>
          <p:cNvPr id="202" name="图片 201">
            <a:extLst>
              <a:ext uri="{FF2B5EF4-FFF2-40B4-BE49-F238E27FC236}">
                <a16:creationId xmlns:a16="http://schemas.microsoft.com/office/drawing/2014/main" id="{F5095500-5D9D-4F46-A5B1-B2A2F47EB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9906" y="5420224"/>
            <a:ext cx="1518146" cy="1516565"/>
          </a:xfrm>
          <a:prstGeom prst="rect">
            <a:avLst/>
          </a:prstGeom>
        </p:spPr>
      </p:pic>
      <p:pic>
        <p:nvPicPr>
          <p:cNvPr id="203" name="图片 202">
            <a:extLst>
              <a:ext uri="{FF2B5EF4-FFF2-40B4-BE49-F238E27FC236}">
                <a16:creationId xmlns:a16="http://schemas.microsoft.com/office/drawing/2014/main" id="{56F622AB-46B1-431C-8441-F555CF9B6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610" y="6178507"/>
            <a:ext cx="847565" cy="862012"/>
          </a:xfrm>
          <a:prstGeom prst="rect">
            <a:avLst/>
          </a:prstGeom>
        </p:spPr>
      </p:pic>
      <p:pic>
        <p:nvPicPr>
          <p:cNvPr id="205" name="图片 204">
            <a:extLst>
              <a:ext uri="{FF2B5EF4-FFF2-40B4-BE49-F238E27FC236}">
                <a16:creationId xmlns:a16="http://schemas.microsoft.com/office/drawing/2014/main" id="{0CEAD917-C477-4C1D-8C4A-9D86FB822A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4880" y="650013"/>
            <a:ext cx="1977120" cy="2024821"/>
          </a:xfrm>
          <a:prstGeom prst="rect">
            <a:avLst/>
          </a:prstGeom>
        </p:spPr>
      </p:pic>
      <p:sp>
        <p:nvSpPr>
          <p:cNvPr id="2" name="TextBox 1"/>
          <p:cNvSpPr txBox="1"/>
          <p:nvPr/>
        </p:nvSpPr>
        <p:spPr>
          <a:xfrm>
            <a:off x="396874" y="2230287"/>
            <a:ext cx="11527399" cy="5478423"/>
          </a:xfrm>
          <a:prstGeom prst="rect">
            <a:avLst/>
          </a:prstGeom>
          <a:noFill/>
        </p:spPr>
        <p:txBody>
          <a:bodyPr wrap="square" rtlCol="0">
            <a:spAutoFit/>
          </a:bodyPr>
          <a:lstStyle/>
          <a:p>
            <a:endParaRPr lang="vi-VN" sz="3000" dirty="0">
              <a:solidFill>
                <a:schemeClr val="bg1"/>
              </a:solidFill>
              <a:latin typeface="+mj-lt"/>
            </a:endParaRPr>
          </a:p>
          <a:p>
            <a:r>
              <a:rPr lang="vi-VN" sz="4000" dirty="0">
                <a:solidFill>
                  <a:srgbClr val="002060"/>
                </a:solidFill>
                <a:latin typeface="+mj-lt"/>
              </a:rPr>
              <a:t>Cá nhỏ và nòng nọc là đôi bạn             .Hằng ngày, chúng cùng nhau bơi lội. Thế rồi nòng nọc trở thành ếch. Nó phải lên bờ để sinh sống. Nhưng nó vẫn      cá nhỏ. Thỉnh thoảng, nó nhảy xuống ao          cùng cá nhỏ.</a:t>
            </a:r>
          </a:p>
          <a:p>
            <a:br>
              <a:rPr lang="vi-VN" sz="4000" dirty="0"/>
            </a:br>
            <a:br>
              <a:rPr lang="vi-VN" sz="4000" dirty="0"/>
            </a:br>
            <a:endParaRPr lang="en-US" sz="4000" dirty="0"/>
          </a:p>
        </p:txBody>
      </p:sp>
      <p:sp>
        <p:nvSpPr>
          <p:cNvPr id="206" name="Rounded Rectangle 1">
            <a:extLst>
              <a:ext uri="{FF2B5EF4-FFF2-40B4-BE49-F238E27FC236}">
                <a16:creationId xmlns:a16="http://schemas.microsoft.com/office/drawing/2014/main" id="{91B9BE2D-247E-4AEA-85B0-6FAC3E3C5A45}"/>
              </a:ext>
            </a:extLst>
          </p:cNvPr>
          <p:cNvSpPr/>
          <p:nvPr/>
        </p:nvSpPr>
        <p:spPr>
          <a:xfrm>
            <a:off x="654387" y="511510"/>
            <a:ext cx="9396419" cy="1012491"/>
          </a:xfrm>
          <a:prstGeom prst="roundRect">
            <a:avLst/>
          </a:prstGeom>
          <a:solidFill>
            <a:schemeClr val="accent1">
              <a:lumMod val="20000"/>
              <a:lumOff val="80000"/>
            </a:schemeClr>
          </a:solidFill>
          <a:ln w="28575">
            <a:noFill/>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38850" y="709978"/>
            <a:ext cx="9827491" cy="615553"/>
          </a:xfrm>
          <a:prstGeom prst="rect">
            <a:avLst/>
          </a:prstGeom>
          <a:noFill/>
        </p:spPr>
        <p:txBody>
          <a:bodyPr wrap="square" rtlCol="0">
            <a:spAutoFit/>
          </a:bodyPr>
          <a:lstStyle/>
          <a:p>
            <a:pPr algn="ctr"/>
            <a:r>
              <a:rPr lang="vi-VN" sz="3400" b="1" dirty="0">
                <a:latin typeface="+mj-lt"/>
              </a:rPr>
              <a:t>Câu 2: Chọn từ trong ngoặc đơn thay cho ô vuông.</a:t>
            </a:r>
            <a:endParaRPr lang="en-US" sz="3400" dirty="0">
              <a:latin typeface="+mj-lt"/>
            </a:endParaRPr>
          </a:p>
        </p:txBody>
      </p:sp>
      <p:sp>
        <p:nvSpPr>
          <p:cNvPr id="5" name="Rectangle 4"/>
          <p:cNvSpPr/>
          <p:nvPr/>
        </p:nvSpPr>
        <p:spPr>
          <a:xfrm>
            <a:off x="7194661" y="2873548"/>
            <a:ext cx="471054" cy="395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10374379" y="4057324"/>
            <a:ext cx="471054" cy="395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8334162" y="4663640"/>
            <a:ext cx="471054" cy="395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07153" y="1953288"/>
            <a:ext cx="1720016" cy="553998"/>
          </a:xfrm>
          <a:prstGeom prst="rect">
            <a:avLst/>
          </a:prstGeom>
          <a:noFill/>
        </p:spPr>
        <p:txBody>
          <a:bodyPr wrap="square" rtlCol="0">
            <a:spAutoFit/>
          </a:bodyPr>
          <a:lstStyle/>
          <a:p>
            <a:r>
              <a:rPr lang="vi-VN" sz="3000" b="1" i="1" dirty="0">
                <a:solidFill>
                  <a:srgbClr val="FF0000"/>
                </a:solidFill>
                <a:latin typeface="+mj-lt"/>
              </a:rPr>
              <a:t>nhớ</a:t>
            </a:r>
            <a:endParaRPr lang="en-US" sz="3000" b="1" dirty="0">
              <a:latin typeface="+mj-lt"/>
            </a:endParaRPr>
          </a:p>
        </p:txBody>
      </p:sp>
      <p:sp>
        <p:nvSpPr>
          <p:cNvPr id="7" name="TextBox 6"/>
          <p:cNvSpPr txBox="1"/>
          <p:nvPr/>
        </p:nvSpPr>
        <p:spPr>
          <a:xfrm>
            <a:off x="3501126" y="1909910"/>
            <a:ext cx="665018" cy="553998"/>
          </a:xfrm>
          <a:prstGeom prst="rect">
            <a:avLst/>
          </a:prstGeom>
          <a:noFill/>
        </p:spPr>
        <p:txBody>
          <a:bodyPr wrap="square" rtlCol="0">
            <a:spAutoFit/>
          </a:bodyPr>
          <a:lstStyle/>
          <a:p>
            <a:r>
              <a:rPr lang="vi-VN" sz="3000" dirty="0">
                <a:solidFill>
                  <a:srgbClr val="FF0000"/>
                </a:solidFill>
              </a:rPr>
              <a:t>,</a:t>
            </a:r>
            <a:endParaRPr lang="en-US" sz="3000" dirty="0">
              <a:solidFill>
                <a:srgbClr val="FF0000"/>
              </a:solidFill>
            </a:endParaRPr>
          </a:p>
        </p:txBody>
      </p:sp>
      <p:sp>
        <p:nvSpPr>
          <p:cNvPr id="8" name="Rectangle 7"/>
          <p:cNvSpPr/>
          <p:nvPr/>
        </p:nvSpPr>
        <p:spPr>
          <a:xfrm>
            <a:off x="3649256" y="1935874"/>
            <a:ext cx="1521570" cy="553998"/>
          </a:xfrm>
          <a:prstGeom prst="rect">
            <a:avLst/>
          </a:prstGeom>
        </p:spPr>
        <p:txBody>
          <a:bodyPr wrap="none">
            <a:spAutoFit/>
          </a:bodyPr>
          <a:lstStyle/>
          <a:p>
            <a:r>
              <a:rPr lang="vi-VN" sz="3000" b="1" i="1" dirty="0">
                <a:solidFill>
                  <a:srgbClr val="FF0000"/>
                </a:solidFill>
                <a:latin typeface="+mj-lt"/>
              </a:rPr>
              <a:t>tươi vui </a:t>
            </a:r>
            <a:endParaRPr lang="en-US" sz="3000" b="1" dirty="0">
              <a:latin typeface="+mj-lt"/>
            </a:endParaRPr>
          </a:p>
        </p:txBody>
      </p:sp>
      <p:sp>
        <p:nvSpPr>
          <p:cNvPr id="211" name="Rectangle 210"/>
          <p:cNvSpPr/>
          <p:nvPr/>
        </p:nvSpPr>
        <p:spPr>
          <a:xfrm>
            <a:off x="4900960" y="1882190"/>
            <a:ext cx="399468" cy="553998"/>
          </a:xfrm>
          <a:prstGeom prst="rect">
            <a:avLst/>
          </a:prstGeom>
        </p:spPr>
        <p:txBody>
          <a:bodyPr wrap="none">
            <a:spAutoFit/>
          </a:bodyPr>
          <a:lstStyle/>
          <a:p>
            <a:r>
              <a:rPr lang="vi-VN" sz="3000" b="1" i="1" dirty="0">
                <a:solidFill>
                  <a:srgbClr val="FF0000"/>
                </a:solidFill>
              </a:rPr>
              <a:t>, </a:t>
            </a:r>
            <a:endParaRPr lang="en-US" sz="3000" dirty="0"/>
          </a:p>
        </p:txBody>
      </p:sp>
      <p:sp>
        <p:nvSpPr>
          <p:cNvPr id="212" name="Rectangle 211"/>
          <p:cNvSpPr/>
          <p:nvPr/>
        </p:nvSpPr>
        <p:spPr>
          <a:xfrm>
            <a:off x="5056833" y="1918446"/>
            <a:ext cx="1713931" cy="553998"/>
          </a:xfrm>
          <a:prstGeom prst="rect">
            <a:avLst/>
          </a:prstGeom>
        </p:spPr>
        <p:txBody>
          <a:bodyPr wrap="none">
            <a:spAutoFit/>
          </a:bodyPr>
          <a:lstStyle/>
          <a:p>
            <a:r>
              <a:rPr lang="vi-VN" sz="3000" b="1" i="1" dirty="0">
                <a:solidFill>
                  <a:srgbClr val="FF0000"/>
                </a:solidFill>
                <a:latin typeface="+mj-lt"/>
              </a:rPr>
              <a:t>thân thiết</a:t>
            </a:r>
            <a:endParaRPr lang="en-US" sz="3000" b="1" dirty="0">
              <a:latin typeface="+mj-lt"/>
            </a:endParaRPr>
          </a:p>
        </p:txBody>
      </p:sp>
      <p:sp>
        <p:nvSpPr>
          <p:cNvPr id="9" name="TextBox 8"/>
          <p:cNvSpPr txBox="1"/>
          <p:nvPr/>
        </p:nvSpPr>
        <p:spPr>
          <a:xfrm>
            <a:off x="6577054" y="1909910"/>
            <a:ext cx="323272" cy="553998"/>
          </a:xfrm>
          <a:prstGeom prst="rect">
            <a:avLst/>
          </a:prstGeom>
          <a:noFill/>
        </p:spPr>
        <p:txBody>
          <a:bodyPr wrap="square" rtlCol="0">
            <a:spAutoFit/>
          </a:bodyPr>
          <a:lstStyle/>
          <a:p>
            <a:r>
              <a:rPr lang="vi-VN" sz="3000" b="1" dirty="0">
                <a:solidFill>
                  <a:srgbClr val="FF0000"/>
                </a:solidFill>
              </a:rPr>
              <a:t>,</a:t>
            </a:r>
            <a:endParaRPr lang="en-US" sz="3000" b="1" dirty="0">
              <a:solidFill>
                <a:srgbClr val="FF0000"/>
              </a:solidFill>
            </a:endParaRPr>
          </a:p>
        </p:txBody>
      </p:sp>
      <p:sp>
        <p:nvSpPr>
          <p:cNvPr id="213" name="TextBox 212"/>
          <p:cNvSpPr txBox="1"/>
          <p:nvPr/>
        </p:nvSpPr>
        <p:spPr>
          <a:xfrm>
            <a:off x="6790421" y="1909911"/>
            <a:ext cx="1723816" cy="553998"/>
          </a:xfrm>
          <a:prstGeom prst="rect">
            <a:avLst/>
          </a:prstGeom>
          <a:noFill/>
        </p:spPr>
        <p:txBody>
          <a:bodyPr wrap="square" rtlCol="0">
            <a:spAutoFit/>
          </a:bodyPr>
          <a:lstStyle/>
          <a:p>
            <a:r>
              <a:rPr lang="vi-VN" sz="3000" b="1" i="1" dirty="0">
                <a:solidFill>
                  <a:srgbClr val="FF0000"/>
                </a:solidFill>
                <a:latin typeface="+mj-lt"/>
              </a:rPr>
              <a:t>vui đùa</a:t>
            </a:r>
            <a:endParaRPr lang="en-US" sz="3000" b="1" i="1" dirty="0">
              <a:solidFill>
                <a:srgbClr val="FF0000"/>
              </a:solidFill>
              <a:latin typeface="+mj-lt"/>
            </a:endParaRPr>
          </a:p>
        </p:txBody>
      </p:sp>
      <p:sp>
        <p:nvSpPr>
          <p:cNvPr id="10" name="TextBox 9"/>
          <p:cNvSpPr txBox="1"/>
          <p:nvPr/>
        </p:nvSpPr>
        <p:spPr>
          <a:xfrm>
            <a:off x="7558790" y="1882191"/>
            <a:ext cx="741564" cy="553998"/>
          </a:xfrm>
          <a:prstGeom prst="rect">
            <a:avLst/>
          </a:prstGeom>
          <a:noFill/>
        </p:spPr>
        <p:txBody>
          <a:bodyPr wrap="square" rtlCol="0">
            <a:spAutoFit/>
          </a:bodyPr>
          <a:lstStyle/>
          <a:p>
            <a:pPr algn="r"/>
            <a:r>
              <a:rPr lang="vi-VN" sz="3000" b="1" i="1" dirty="0">
                <a:solidFill>
                  <a:srgbClr val="FF0000"/>
                </a:solidFill>
              </a:rPr>
              <a:t>)</a:t>
            </a:r>
            <a:endParaRPr lang="en-US" sz="3000" b="1" i="1" dirty="0">
              <a:solidFill>
                <a:srgbClr val="FF0000"/>
              </a:solidFill>
            </a:endParaRPr>
          </a:p>
        </p:txBody>
      </p:sp>
      <p:sp>
        <p:nvSpPr>
          <p:cNvPr id="11" name="TextBox 10"/>
          <p:cNvSpPr txBox="1"/>
          <p:nvPr/>
        </p:nvSpPr>
        <p:spPr>
          <a:xfrm>
            <a:off x="2621891" y="1924532"/>
            <a:ext cx="436961" cy="553998"/>
          </a:xfrm>
          <a:prstGeom prst="rect">
            <a:avLst/>
          </a:prstGeom>
          <a:noFill/>
        </p:spPr>
        <p:txBody>
          <a:bodyPr wrap="square" rtlCol="0">
            <a:spAutoFit/>
          </a:bodyPr>
          <a:lstStyle/>
          <a:p>
            <a:r>
              <a:rPr lang="vi-VN" sz="3000" b="1" i="1" dirty="0">
                <a:solidFill>
                  <a:srgbClr val="FF0000"/>
                </a:solidFill>
                <a:latin typeface="+mj-lt"/>
              </a:rPr>
              <a:t>( </a:t>
            </a:r>
            <a:endParaRPr lang="en-US" sz="3000" b="1" i="1"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59259E-6 L 0.12851 0.13194 " pathEditMode="relative" rAng="0" ptsTypes="AA">
                                      <p:cBhvr>
                                        <p:cTn id="6" dur="2000" fill="hold"/>
                                        <p:tgtEl>
                                          <p:spTgt spid="212"/>
                                        </p:tgtEl>
                                        <p:attrNameLst>
                                          <p:attrName>ppt_x</p:attrName>
                                          <p:attrName>ppt_y</p:attrName>
                                        </p:attrNameLst>
                                      </p:cBhvr>
                                      <p:rCtr x="6419" y="6597"/>
                                    </p:animMotion>
                                  </p:childTnLst>
                                </p:cTn>
                              </p:par>
                              <p:par>
                                <p:cTn id="7" presetID="53" presetClass="exit" presetSubtype="32" fill="hold" grpId="0" nodeType="withEffect">
                                  <p:stCondLst>
                                    <p:cond delay="0"/>
                                  </p:stCondLst>
                                  <p:childTnLst>
                                    <p:anim calcmode="lin" valueType="num">
                                      <p:cBhvr>
                                        <p:cTn id="8" dur="500"/>
                                        <p:tgtEl>
                                          <p:spTgt spid="5"/>
                                        </p:tgtEl>
                                        <p:attrNameLst>
                                          <p:attrName>ppt_w</p:attrName>
                                        </p:attrNameLst>
                                      </p:cBhvr>
                                      <p:tavLst>
                                        <p:tav tm="0">
                                          <p:val>
                                            <p:strVal val="ppt_w"/>
                                          </p:val>
                                        </p:tav>
                                        <p:tav tm="100000">
                                          <p:val>
                                            <p:fltVal val="0"/>
                                          </p:val>
                                        </p:tav>
                                      </p:tavLst>
                                    </p:anim>
                                    <p:anim calcmode="lin" valueType="num">
                                      <p:cBhvr>
                                        <p:cTn id="9" dur="500"/>
                                        <p:tgtEl>
                                          <p:spTgt spid="5"/>
                                        </p:tgtEl>
                                        <p:attrNameLst>
                                          <p:attrName>ppt_h</p:attrName>
                                        </p:attrNameLst>
                                      </p:cBhvr>
                                      <p:tavLst>
                                        <p:tav tm="0">
                                          <p:val>
                                            <p:strVal val="ppt_h"/>
                                          </p:val>
                                        </p:tav>
                                        <p:tav tm="100000">
                                          <p:val>
                                            <p:fltVal val="0"/>
                                          </p:val>
                                        </p:tav>
                                      </p:tavLst>
                                    </p:anim>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25E-6 0.00185 L 0.61068 0.30579 " pathEditMode="relative" rAng="0" ptsTypes="AA">
                                      <p:cBhvr>
                                        <p:cTn id="15" dur="2000" fill="hold"/>
                                        <p:tgtEl>
                                          <p:spTgt spid="6"/>
                                        </p:tgtEl>
                                        <p:attrNameLst>
                                          <p:attrName>ppt_x</p:attrName>
                                          <p:attrName>ppt_y</p:attrName>
                                        </p:attrNameLst>
                                      </p:cBhvr>
                                      <p:rCtr x="30534" y="15185"/>
                                    </p:animMotion>
                                  </p:childTnLst>
                                </p:cTn>
                              </p:par>
                              <p:par>
                                <p:cTn id="16" presetID="22" presetClass="exit" presetSubtype="4" fill="hold" grpId="0" nodeType="withEffect">
                                  <p:stCondLst>
                                    <p:cond delay="0"/>
                                  </p:stCondLst>
                                  <p:childTnLst>
                                    <p:animEffect transition="out" filter="wipe(down)">
                                      <p:cBhvr>
                                        <p:cTn id="17" dur="500"/>
                                        <p:tgtEl>
                                          <p:spTgt spid="208"/>
                                        </p:tgtEl>
                                      </p:cBhvr>
                                    </p:animEffect>
                                    <p:set>
                                      <p:cBhvr>
                                        <p:cTn id="18" dur="1" fill="hold">
                                          <p:stCondLst>
                                            <p:cond delay="499"/>
                                          </p:stCondLst>
                                        </p:cTn>
                                        <p:tgtEl>
                                          <p:spTgt spid="20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039 0.00509 L 0.10717 0.40162 " pathEditMode="relative" rAng="0" ptsTypes="AA">
                                      <p:cBhvr>
                                        <p:cTn id="22" dur="2000" fill="hold"/>
                                        <p:tgtEl>
                                          <p:spTgt spid="213"/>
                                        </p:tgtEl>
                                        <p:attrNameLst>
                                          <p:attrName>ppt_x</p:attrName>
                                          <p:attrName>ppt_y</p:attrName>
                                        </p:attrNameLst>
                                      </p:cBhvr>
                                      <p:rCtr x="5378" y="19815"/>
                                    </p:animMotion>
                                  </p:childTnLst>
                                </p:cTn>
                              </p:par>
                              <p:par>
                                <p:cTn id="23" presetID="22" presetClass="exit" presetSubtype="4" fill="hold" grpId="0" nodeType="withEffect">
                                  <p:stCondLst>
                                    <p:cond delay="0"/>
                                  </p:stCondLst>
                                  <p:childTnLst>
                                    <p:animEffect transition="out" filter="wipe(down)">
                                      <p:cBhvr>
                                        <p:cTn id="24" dur="500"/>
                                        <p:tgtEl>
                                          <p:spTgt spid="210"/>
                                        </p:tgtEl>
                                      </p:cBhvr>
                                    </p:animEffect>
                                    <p:set>
                                      <p:cBhvr>
                                        <p:cTn id="25" dur="1" fill="hold">
                                          <p:stCondLst>
                                            <p:cond delay="499"/>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8" grpId="0" animBg="1"/>
      <p:bldP spid="210" grpId="0" animBg="1"/>
      <p:bldP spid="6" grpId="0"/>
      <p:bldP spid="212" grpId="0"/>
      <p:bldP spid="2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1">
            <a:extLst>
              <a:ext uri="{FF2B5EF4-FFF2-40B4-BE49-F238E27FC236}">
                <a16:creationId xmlns:a16="http://schemas.microsoft.com/office/drawing/2014/main" id="{91B9BE2D-247E-4AEA-85B0-6FAC3E3C5A45}"/>
              </a:ext>
            </a:extLst>
          </p:cNvPr>
          <p:cNvSpPr/>
          <p:nvPr/>
        </p:nvSpPr>
        <p:spPr>
          <a:xfrm>
            <a:off x="1552080" y="290934"/>
            <a:ext cx="7893354" cy="1336685"/>
          </a:xfrm>
          <a:prstGeom prst="roundRect">
            <a:avLst/>
          </a:prstGeom>
          <a:solidFill>
            <a:schemeClr val="accent1">
              <a:lumMod val="20000"/>
              <a:lumOff val="80000"/>
            </a:schemeClr>
          </a:solidFill>
          <a:ln w="28575">
            <a:noFill/>
            <a:extLst>
              <a:ext uri="{C807C97D-BFC1-408E-A445-0C87EB9F89A2}">
                <ask:lineSketchStyleProps xmlns:ask="http://schemas.microsoft.com/office/drawing/2018/sketchyshapes" sd="3499211612">
                  <a:custGeom>
                    <a:avLst/>
                    <a:gdLst>
                      <a:gd name="connsiteX0" fmla="*/ 0 w 7893354"/>
                      <a:gd name="connsiteY0" fmla="*/ 222785 h 1336685"/>
                      <a:gd name="connsiteX1" fmla="*/ 222785 w 7893354"/>
                      <a:gd name="connsiteY1" fmla="*/ 0 h 1336685"/>
                      <a:gd name="connsiteX2" fmla="*/ 676423 w 7893354"/>
                      <a:gd name="connsiteY2" fmla="*/ 0 h 1336685"/>
                      <a:gd name="connsiteX3" fmla="*/ 1427972 w 7893354"/>
                      <a:gd name="connsiteY3" fmla="*/ 0 h 1336685"/>
                      <a:gd name="connsiteX4" fmla="*/ 2253999 w 7893354"/>
                      <a:gd name="connsiteY4" fmla="*/ 0 h 1336685"/>
                      <a:gd name="connsiteX5" fmla="*/ 2931070 w 7893354"/>
                      <a:gd name="connsiteY5" fmla="*/ 0 h 1336685"/>
                      <a:gd name="connsiteX6" fmla="*/ 3459186 w 7893354"/>
                      <a:gd name="connsiteY6" fmla="*/ 0 h 1336685"/>
                      <a:gd name="connsiteX7" fmla="*/ 4210735 w 7893354"/>
                      <a:gd name="connsiteY7" fmla="*/ 0 h 1336685"/>
                      <a:gd name="connsiteX8" fmla="*/ 5036762 w 7893354"/>
                      <a:gd name="connsiteY8" fmla="*/ 0 h 1336685"/>
                      <a:gd name="connsiteX9" fmla="*/ 5788311 w 7893354"/>
                      <a:gd name="connsiteY9" fmla="*/ 0 h 1336685"/>
                      <a:gd name="connsiteX10" fmla="*/ 6241949 w 7893354"/>
                      <a:gd name="connsiteY10" fmla="*/ 0 h 1336685"/>
                      <a:gd name="connsiteX11" fmla="*/ 6695586 w 7893354"/>
                      <a:gd name="connsiteY11" fmla="*/ 0 h 1336685"/>
                      <a:gd name="connsiteX12" fmla="*/ 7670569 w 7893354"/>
                      <a:gd name="connsiteY12" fmla="*/ 0 h 1336685"/>
                      <a:gd name="connsiteX13" fmla="*/ 7893354 w 7893354"/>
                      <a:gd name="connsiteY13" fmla="*/ 222785 h 1336685"/>
                      <a:gd name="connsiteX14" fmla="*/ 7893354 w 7893354"/>
                      <a:gd name="connsiteY14" fmla="*/ 677254 h 1336685"/>
                      <a:gd name="connsiteX15" fmla="*/ 7893354 w 7893354"/>
                      <a:gd name="connsiteY15" fmla="*/ 1113900 h 1336685"/>
                      <a:gd name="connsiteX16" fmla="*/ 7670569 w 7893354"/>
                      <a:gd name="connsiteY16" fmla="*/ 1336685 h 1336685"/>
                      <a:gd name="connsiteX17" fmla="*/ 7142453 w 7893354"/>
                      <a:gd name="connsiteY17" fmla="*/ 1336685 h 1336685"/>
                      <a:gd name="connsiteX18" fmla="*/ 6465382 w 7893354"/>
                      <a:gd name="connsiteY18" fmla="*/ 1336685 h 1336685"/>
                      <a:gd name="connsiteX19" fmla="*/ 5937267 w 7893354"/>
                      <a:gd name="connsiteY19" fmla="*/ 1336685 h 1336685"/>
                      <a:gd name="connsiteX20" fmla="*/ 5185717 w 7893354"/>
                      <a:gd name="connsiteY20" fmla="*/ 1336685 h 1336685"/>
                      <a:gd name="connsiteX21" fmla="*/ 4434168 w 7893354"/>
                      <a:gd name="connsiteY21" fmla="*/ 1336685 h 1336685"/>
                      <a:gd name="connsiteX22" fmla="*/ 3906053 w 7893354"/>
                      <a:gd name="connsiteY22" fmla="*/ 1336685 h 1336685"/>
                      <a:gd name="connsiteX23" fmla="*/ 3080026 w 7893354"/>
                      <a:gd name="connsiteY23" fmla="*/ 1336685 h 1336685"/>
                      <a:gd name="connsiteX24" fmla="*/ 2253999 w 7893354"/>
                      <a:gd name="connsiteY24" fmla="*/ 1336685 h 1336685"/>
                      <a:gd name="connsiteX25" fmla="*/ 1502450 w 7893354"/>
                      <a:gd name="connsiteY25" fmla="*/ 1336685 h 1336685"/>
                      <a:gd name="connsiteX26" fmla="*/ 222785 w 7893354"/>
                      <a:gd name="connsiteY26" fmla="*/ 1336685 h 1336685"/>
                      <a:gd name="connsiteX27" fmla="*/ 0 w 7893354"/>
                      <a:gd name="connsiteY27" fmla="*/ 1113900 h 1336685"/>
                      <a:gd name="connsiteX28" fmla="*/ 0 w 7893354"/>
                      <a:gd name="connsiteY28" fmla="*/ 677254 h 1336685"/>
                      <a:gd name="connsiteX29" fmla="*/ 0 w 7893354"/>
                      <a:gd name="connsiteY29" fmla="*/ 222785 h 13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3354" h="1336685" fill="none" extrusionOk="0">
                        <a:moveTo>
                          <a:pt x="0" y="222785"/>
                        </a:moveTo>
                        <a:cubicBezTo>
                          <a:pt x="3542" y="91611"/>
                          <a:pt x="75757" y="11176"/>
                          <a:pt x="222785" y="0"/>
                        </a:cubicBezTo>
                        <a:cubicBezTo>
                          <a:pt x="348609" y="-12491"/>
                          <a:pt x="581310" y="13264"/>
                          <a:pt x="676423" y="0"/>
                        </a:cubicBezTo>
                        <a:cubicBezTo>
                          <a:pt x="771536" y="-13264"/>
                          <a:pt x="1154699" y="25490"/>
                          <a:pt x="1427972" y="0"/>
                        </a:cubicBezTo>
                        <a:cubicBezTo>
                          <a:pt x="1701245" y="-25490"/>
                          <a:pt x="1883781" y="11598"/>
                          <a:pt x="2253999" y="0"/>
                        </a:cubicBezTo>
                        <a:cubicBezTo>
                          <a:pt x="2624217" y="-11598"/>
                          <a:pt x="2737433" y="4265"/>
                          <a:pt x="2931070" y="0"/>
                        </a:cubicBezTo>
                        <a:cubicBezTo>
                          <a:pt x="3124707" y="-4265"/>
                          <a:pt x="3212884" y="9342"/>
                          <a:pt x="3459186" y="0"/>
                        </a:cubicBezTo>
                        <a:cubicBezTo>
                          <a:pt x="3705488" y="-9342"/>
                          <a:pt x="3996244" y="3242"/>
                          <a:pt x="4210735" y="0"/>
                        </a:cubicBezTo>
                        <a:cubicBezTo>
                          <a:pt x="4425226" y="-3242"/>
                          <a:pt x="4782188" y="30204"/>
                          <a:pt x="5036762" y="0"/>
                        </a:cubicBezTo>
                        <a:cubicBezTo>
                          <a:pt x="5291336" y="-30204"/>
                          <a:pt x="5554249" y="-36964"/>
                          <a:pt x="5788311" y="0"/>
                        </a:cubicBezTo>
                        <a:cubicBezTo>
                          <a:pt x="6022373" y="36964"/>
                          <a:pt x="6073298" y="-6080"/>
                          <a:pt x="6241949" y="0"/>
                        </a:cubicBezTo>
                        <a:cubicBezTo>
                          <a:pt x="6410600" y="6080"/>
                          <a:pt x="6543838" y="-13221"/>
                          <a:pt x="6695586" y="0"/>
                        </a:cubicBezTo>
                        <a:cubicBezTo>
                          <a:pt x="6847334" y="13221"/>
                          <a:pt x="7321302" y="-1811"/>
                          <a:pt x="7670569" y="0"/>
                        </a:cubicBezTo>
                        <a:cubicBezTo>
                          <a:pt x="7795372" y="5276"/>
                          <a:pt x="7897092" y="96052"/>
                          <a:pt x="7893354" y="222785"/>
                        </a:cubicBezTo>
                        <a:cubicBezTo>
                          <a:pt x="7908483" y="347426"/>
                          <a:pt x="7873544" y="507389"/>
                          <a:pt x="7893354" y="677254"/>
                        </a:cubicBezTo>
                        <a:cubicBezTo>
                          <a:pt x="7913164" y="847119"/>
                          <a:pt x="7878048" y="1003104"/>
                          <a:pt x="7893354" y="1113900"/>
                        </a:cubicBezTo>
                        <a:cubicBezTo>
                          <a:pt x="7889234" y="1246329"/>
                          <a:pt x="7782183" y="1344902"/>
                          <a:pt x="7670569" y="1336685"/>
                        </a:cubicBezTo>
                        <a:cubicBezTo>
                          <a:pt x="7553737" y="1323770"/>
                          <a:pt x="7397742" y="1321436"/>
                          <a:pt x="7142453" y="1336685"/>
                        </a:cubicBezTo>
                        <a:cubicBezTo>
                          <a:pt x="6887164" y="1351934"/>
                          <a:pt x="6601038" y="1334376"/>
                          <a:pt x="6465382" y="1336685"/>
                        </a:cubicBezTo>
                        <a:cubicBezTo>
                          <a:pt x="6329726" y="1338994"/>
                          <a:pt x="6200076" y="1351559"/>
                          <a:pt x="5937267" y="1336685"/>
                        </a:cubicBezTo>
                        <a:cubicBezTo>
                          <a:pt x="5674458" y="1321811"/>
                          <a:pt x="5560631" y="1332235"/>
                          <a:pt x="5185717" y="1336685"/>
                        </a:cubicBezTo>
                        <a:cubicBezTo>
                          <a:pt x="4810803" y="1341136"/>
                          <a:pt x="4734461" y="1337329"/>
                          <a:pt x="4434168" y="1336685"/>
                        </a:cubicBezTo>
                        <a:cubicBezTo>
                          <a:pt x="4133875" y="1336041"/>
                          <a:pt x="4062390" y="1324777"/>
                          <a:pt x="3906053" y="1336685"/>
                        </a:cubicBezTo>
                        <a:cubicBezTo>
                          <a:pt x="3749716" y="1348593"/>
                          <a:pt x="3417247" y="1373113"/>
                          <a:pt x="3080026" y="1336685"/>
                        </a:cubicBezTo>
                        <a:cubicBezTo>
                          <a:pt x="2742805" y="1300257"/>
                          <a:pt x="2481547" y="1359127"/>
                          <a:pt x="2253999" y="1336685"/>
                        </a:cubicBezTo>
                        <a:cubicBezTo>
                          <a:pt x="2026451" y="1314243"/>
                          <a:pt x="1703913" y="1308833"/>
                          <a:pt x="1502450" y="1336685"/>
                        </a:cubicBezTo>
                        <a:cubicBezTo>
                          <a:pt x="1300987" y="1364537"/>
                          <a:pt x="701163" y="1316627"/>
                          <a:pt x="222785" y="1336685"/>
                        </a:cubicBezTo>
                        <a:cubicBezTo>
                          <a:pt x="91431" y="1343015"/>
                          <a:pt x="25507" y="1252523"/>
                          <a:pt x="0" y="1113900"/>
                        </a:cubicBezTo>
                        <a:cubicBezTo>
                          <a:pt x="20032" y="951117"/>
                          <a:pt x="-16485" y="782793"/>
                          <a:pt x="0" y="677254"/>
                        </a:cubicBezTo>
                        <a:cubicBezTo>
                          <a:pt x="16485" y="571715"/>
                          <a:pt x="3602" y="438543"/>
                          <a:pt x="0" y="222785"/>
                        </a:cubicBezTo>
                        <a:close/>
                      </a:path>
                      <a:path w="7893354" h="1336685" stroke="0" extrusionOk="0">
                        <a:moveTo>
                          <a:pt x="0" y="222785"/>
                        </a:moveTo>
                        <a:cubicBezTo>
                          <a:pt x="-8862" y="71924"/>
                          <a:pt x="77352" y="1928"/>
                          <a:pt x="222785" y="0"/>
                        </a:cubicBezTo>
                        <a:cubicBezTo>
                          <a:pt x="557085" y="-37615"/>
                          <a:pt x="651743" y="-39751"/>
                          <a:pt x="1048812" y="0"/>
                        </a:cubicBezTo>
                        <a:cubicBezTo>
                          <a:pt x="1445881" y="39751"/>
                          <a:pt x="1492556" y="37315"/>
                          <a:pt x="1800361" y="0"/>
                        </a:cubicBezTo>
                        <a:cubicBezTo>
                          <a:pt x="2108166" y="-37315"/>
                          <a:pt x="2142741" y="-11276"/>
                          <a:pt x="2253999" y="0"/>
                        </a:cubicBezTo>
                        <a:cubicBezTo>
                          <a:pt x="2365257" y="11276"/>
                          <a:pt x="2661480" y="-8477"/>
                          <a:pt x="2782114" y="0"/>
                        </a:cubicBezTo>
                        <a:cubicBezTo>
                          <a:pt x="2902749" y="8477"/>
                          <a:pt x="3166882" y="-20529"/>
                          <a:pt x="3310230" y="0"/>
                        </a:cubicBezTo>
                        <a:cubicBezTo>
                          <a:pt x="3453578" y="20529"/>
                          <a:pt x="3606288" y="18431"/>
                          <a:pt x="3838346" y="0"/>
                        </a:cubicBezTo>
                        <a:cubicBezTo>
                          <a:pt x="4070404" y="-18431"/>
                          <a:pt x="4290328" y="12207"/>
                          <a:pt x="4664373" y="0"/>
                        </a:cubicBezTo>
                        <a:cubicBezTo>
                          <a:pt x="5038418" y="-12207"/>
                          <a:pt x="5109069" y="26544"/>
                          <a:pt x="5490400" y="0"/>
                        </a:cubicBezTo>
                        <a:cubicBezTo>
                          <a:pt x="5871731" y="-26544"/>
                          <a:pt x="5867253" y="11283"/>
                          <a:pt x="6018515" y="0"/>
                        </a:cubicBezTo>
                        <a:cubicBezTo>
                          <a:pt x="6169777" y="-11283"/>
                          <a:pt x="6333457" y="10506"/>
                          <a:pt x="6546631" y="0"/>
                        </a:cubicBezTo>
                        <a:cubicBezTo>
                          <a:pt x="6759805" y="-10506"/>
                          <a:pt x="6792751" y="-4118"/>
                          <a:pt x="7000268" y="0"/>
                        </a:cubicBezTo>
                        <a:cubicBezTo>
                          <a:pt x="7207785" y="4118"/>
                          <a:pt x="7481021" y="-17326"/>
                          <a:pt x="7670569" y="0"/>
                        </a:cubicBezTo>
                        <a:cubicBezTo>
                          <a:pt x="7778835" y="13677"/>
                          <a:pt x="7891826" y="127676"/>
                          <a:pt x="7893354" y="222785"/>
                        </a:cubicBezTo>
                        <a:cubicBezTo>
                          <a:pt x="7895756" y="371621"/>
                          <a:pt x="7884783" y="540543"/>
                          <a:pt x="7893354" y="677254"/>
                        </a:cubicBezTo>
                        <a:cubicBezTo>
                          <a:pt x="7901925" y="813965"/>
                          <a:pt x="7891687" y="922393"/>
                          <a:pt x="7893354" y="1113900"/>
                        </a:cubicBezTo>
                        <a:cubicBezTo>
                          <a:pt x="7873085" y="1221666"/>
                          <a:pt x="7793538" y="1352789"/>
                          <a:pt x="7670569" y="1336685"/>
                        </a:cubicBezTo>
                        <a:cubicBezTo>
                          <a:pt x="7408117" y="1348478"/>
                          <a:pt x="7327607" y="1328180"/>
                          <a:pt x="7067976" y="1336685"/>
                        </a:cubicBezTo>
                        <a:cubicBezTo>
                          <a:pt x="6808345" y="1345190"/>
                          <a:pt x="6676450" y="1367406"/>
                          <a:pt x="6390904" y="1336685"/>
                        </a:cubicBezTo>
                        <a:cubicBezTo>
                          <a:pt x="6105358" y="1305964"/>
                          <a:pt x="5976794" y="1309017"/>
                          <a:pt x="5788311" y="1336685"/>
                        </a:cubicBezTo>
                        <a:cubicBezTo>
                          <a:pt x="5599828" y="1364353"/>
                          <a:pt x="5461263" y="1343671"/>
                          <a:pt x="5334673" y="1336685"/>
                        </a:cubicBezTo>
                        <a:cubicBezTo>
                          <a:pt x="5208083" y="1329699"/>
                          <a:pt x="4813543" y="1359479"/>
                          <a:pt x="4657602" y="1336685"/>
                        </a:cubicBezTo>
                        <a:cubicBezTo>
                          <a:pt x="4501661" y="1313891"/>
                          <a:pt x="4192003" y="1326522"/>
                          <a:pt x="3980531" y="1336685"/>
                        </a:cubicBezTo>
                        <a:cubicBezTo>
                          <a:pt x="3769059" y="1346848"/>
                          <a:pt x="3404655" y="1366189"/>
                          <a:pt x="3228981" y="1336685"/>
                        </a:cubicBezTo>
                        <a:cubicBezTo>
                          <a:pt x="3053307" y="1307182"/>
                          <a:pt x="2596895" y="1349441"/>
                          <a:pt x="2402954" y="1336685"/>
                        </a:cubicBezTo>
                        <a:cubicBezTo>
                          <a:pt x="2209013" y="1323929"/>
                          <a:pt x="2082203" y="1355166"/>
                          <a:pt x="1874839" y="1336685"/>
                        </a:cubicBezTo>
                        <a:cubicBezTo>
                          <a:pt x="1667476" y="1318204"/>
                          <a:pt x="1455853" y="1319624"/>
                          <a:pt x="1048812" y="1336685"/>
                        </a:cubicBezTo>
                        <a:cubicBezTo>
                          <a:pt x="641771" y="1353746"/>
                          <a:pt x="553514" y="1326953"/>
                          <a:pt x="222785" y="1336685"/>
                        </a:cubicBezTo>
                        <a:cubicBezTo>
                          <a:pt x="106764" y="1345436"/>
                          <a:pt x="-21673" y="1235956"/>
                          <a:pt x="0" y="1113900"/>
                        </a:cubicBezTo>
                        <a:cubicBezTo>
                          <a:pt x="-20002" y="999687"/>
                          <a:pt x="6860" y="869571"/>
                          <a:pt x="0" y="695076"/>
                        </a:cubicBezTo>
                        <a:cubicBezTo>
                          <a:pt x="-6860" y="520581"/>
                          <a:pt x="17136" y="356429"/>
                          <a:pt x="0" y="22278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图片 50">
            <a:extLst>
              <a:ext uri="{FF2B5EF4-FFF2-40B4-BE49-F238E27FC236}">
                <a16:creationId xmlns:a16="http://schemas.microsoft.com/office/drawing/2014/main" id="{019DE099-F995-497E-83AE-C63CEFEDB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30" y="5438563"/>
            <a:ext cx="847565" cy="862012"/>
          </a:xfrm>
          <a:prstGeom prst="rect">
            <a:avLst/>
          </a:prstGeom>
        </p:spPr>
      </p:pic>
      <p:pic>
        <p:nvPicPr>
          <p:cNvPr id="71" name="图片 70">
            <a:extLst>
              <a:ext uri="{FF2B5EF4-FFF2-40B4-BE49-F238E27FC236}">
                <a16:creationId xmlns:a16="http://schemas.microsoft.com/office/drawing/2014/main" id="{E93E1715-BD26-41D8-9616-45BB465D69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512" y="5621572"/>
            <a:ext cx="1725398" cy="1236428"/>
          </a:xfrm>
          <a:prstGeom prst="rect">
            <a:avLst/>
          </a:prstGeom>
        </p:spPr>
      </p:pic>
      <p:sp>
        <p:nvSpPr>
          <p:cNvPr id="33" name="Freeform 9">
            <a:extLst>
              <a:ext uri="{FF2B5EF4-FFF2-40B4-BE49-F238E27FC236}">
                <a16:creationId xmlns:a16="http://schemas.microsoft.com/office/drawing/2014/main" id="{BF2B9467-E419-C345-93D6-C522AEF3DEAB}"/>
              </a:ext>
            </a:extLst>
          </p:cNvPr>
          <p:cNvSpPr>
            <a:spLocks/>
          </p:cNvSpPr>
          <p:nvPr/>
        </p:nvSpPr>
        <p:spPr bwMode="auto">
          <a:xfrm>
            <a:off x="3412382" y="5866381"/>
            <a:ext cx="1900586" cy="976361"/>
          </a:xfrm>
          <a:custGeom>
            <a:avLst/>
            <a:gdLst>
              <a:gd name="T0" fmla="*/ 129 w 209"/>
              <a:gd name="T1" fmla="*/ 3 h 106"/>
              <a:gd name="T2" fmla="*/ 105 w 209"/>
              <a:gd name="T3" fmla="*/ 0 h 106"/>
              <a:gd name="T4" fmla="*/ 0 w 209"/>
              <a:gd name="T5" fmla="*/ 105 h 106"/>
              <a:gd name="T6" fmla="*/ 1 w 209"/>
              <a:gd name="T7" fmla="*/ 106 h 106"/>
              <a:gd name="T8" fmla="*/ 88 w 209"/>
              <a:gd name="T9" fmla="*/ 106 h 106"/>
              <a:gd name="T10" fmla="*/ 209 w 209"/>
              <a:gd name="T11" fmla="*/ 106 h 106"/>
              <a:gd name="T12" fmla="*/ 209 w 209"/>
              <a:gd name="T13" fmla="*/ 105 h 106"/>
              <a:gd name="T14" fmla="*/ 129 w 209"/>
              <a:gd name="T15" fmla="*/ 3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106">
                <a:moveTo>
                  <a:pt x="129" y="3"/>
                </a:moveTo>
                <a:cubicBezTo>
                  <a:pt x="121" y="1"/>
                  <a:pt x="113" y="0"/>
                  <a:pt x="105" y="0"/>
                </a:cubicBezTo>
                <a:cubicBezTo>
                  <a:pt x="47" y="0"/>
                  <a:pt x="0" y="47"/>
                  <a:pt x="0" y="105"/>
                </a:cubicBezTo>
                <a:cubicBezTo>
                  <a:pt x="0" y="105"/>
                  <a:pt x="1" y="105"/>
                  <a:pt x="1" y="106"/>
                </a:cubicBezTo>
                <a:cubicBezTo>
                  <a:pt x="88" y="106"/>
                  <a:pt x="88" y="106"/>
                  <a:pt x="88" y="106"/>
                </a:cubicBezTo>
                <a:cubicBezTo>
                  <a:pt x="209" y="106"/>
                  <a:pt x="209" y="106"/>
                  <a:pt x="209" y="106"/>
                </a:cubicBezTo>
                <a:cubicBezTo>
                  <a:pt x="209" y="105"/>
                  <a:pt x="209" y="105"/>
                  <a:pt x="209" y="105"/>
                </a:cubicBezTo>
                <a:cubicBezTo>
                  <a:pt x="209" y="55"/>
                  <a:pt x="175" y="14"/>
                  <a:pt x="129" y="3"/>
                </a:cubicBezTo>
                <a:close/>
              </a:path>
            </a:pathLst>
          </a:custGeom>
          <a:solidFill>
            <a:schemeClr val="accent1"/>
          </a:solidFill>
          <a:ln>
            <a:noFill/>
          </a:ln>
          <a:effectLst>
            <a:outerShdw blurRad="254000" dist="50800" dir="5400000" algn="ctr" rotWithShape="0">
              <a:srgbClr val="000000">
                <a:alpha val="23000"/>
              </a:srgbClr>
            </a:out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34" name="Freeform 8">
            <a:extLst>
              <a:ext uri="{FF2B5EF4-FFF2-40B4-BE49-F238E27FC236}">
                <a16:creationId xmlns:a16="http://schemas.microsoft.com/office/drawing/2014/main" id="{7E9B246C-FB9B-EA40-BF6C-2595A9A3DB69}"/>
              </a:ext>
            </a:extLst>
          </p:cNvPr>
          <p:cNvSpPr>
            <a:spLocks/>
          </p:cNvSpPr>
          <p:nvPr/>
        </p:nvSpPr>
        <p:spPr bwMode="auto">
          <a:xfrm>
            <a:off x="4202060" y="5491481"/>
            <a:ext cx="2635226" cy="1343682"/>
          </a:xfrm>
          <a:custGeom>
            <a:avLst/>
            <a:gdLst>
              <a:gd name="T0" fmla="*/ 253 w 290"/>
              <a:gd name="T1" fmla="*/ 48 h 146"/>
              <a:gd name="T2" fmla="*/ 145 w 290"/>
              <a:gd name="T3" fmla="*/ 0 h 146"/>
              <a:gd name="T4" fmla="*/ 41 w 290"/>
              <a:gd name="T5" fmla="*/ 43 h 146"/>
              <a:gd name="T6" fmla="*/ 0 w 290"/>
              <a:gd name="T7" fmla="*/ 145 h 146"/>
              <a:gd name="T8" fmla="*/ 0 w 290"/>
              <a:gd name="T9" fmla="*/ 146 h 146"/>
              <a:gd name="T10" fmla="*/ 121 w 290"/>
              <a:gd name="T11" fmla="*/ 146 h 146"/>
              <a:gd name="T12" fmla="*/ 194 w 290"/>
              <a:gd name="T13" fmla="*/ 146 h 146"/>
              <a:gd name="T14" fmla="*/ 290 w 290"/>
              <a:gd name="T15" fmla="*/ 146 h 146"/>
              <a:gd name="T16" fmla="*/ 290 w 290"/>
              <a:gd name="T17" fmla="*/ 145 h 146"/>
              <a:gd name="T18" fmla="*/ 253 w 290"/>
              <a:gd name="T19" fmla="*/ 4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146">
                <a:moveTo>
                  <a:pt x="253" y="48"/>
                </a:moveTo>
                <a:cubicBezTo>
                  <a:pt x="227" y="18"/>
                  <a:pt x="188" y="0"/>
                  <a:pt x="145" y="0"/>
                </a:cubicBezTo>
                <a:cubicBezTo>
                  <a:pt x="104" y="0"/>
                  <a:pt x="67" y="16"/>
                  <a:pt x="41" y="43"/>
                </a:cubicBezTo>
                <a:cubicBezTo>
                  <a:pt x="15" y="69"/>
                  <a:pt x="0" y="105"/>
                  <a:pt x="0" y="145"/>
                </a:cubicBezTo>
                <a:cubicBezTo>
                  <a:pt x="0" y="145"/>
                  <a:pt x="0" y="145"/>
                  <a:pt x="0" y="146"/>
                </a:cubicBezTo>
                <a:cubicBezTo>
                  <a:pt x="121" y="146"/>
                  <a:pt x="121" y="146"/>
                  <a:pt x="121" y="146"/>
                </a:cubicBezTo>
                <a:cubicBezTo>
                  <a:pt x="194" y="146"/>
                  <a:pt x="194" y="146"/>
                  <a:pt x="194" y="146"/>
                </a:cubicBezTo>
                <a:cubicBezTo>
                  <a:pt x="290" y="146"/>
                  <a:pt x="290" y="146"/>
                  <a:pt x="290" y="146"/>
                </a:cubicBezTo>
                <a:cubicBezTo>
                  <a:pt x="290" y="145"/>
                  <a:pt x="290" y="145"/>
                  <a:pt x="290" y="145"/>
                </a:cubicBezTo>
                <a:cubicBezTo>
                  <a:pt x="290" y="108"/>
                  <a:pt x="276" y="74"/>
                  <a:pt x="253" y="48"/>
                </a:cubicBezTo>
                <a:close/>
              </a:path>
            </a:pathLst>
          </a:custGeom>
          <a:solidFill>
            <a:schemeClr val="accent2"/>
          </a:solidFill>
          <a:ln>
            <a:noFill/>
          </a:ln>
          <a:effectLst>
            <a:outerShdw blurRad="254000" dist="50800" dir="5400000" algn="ctr" rotWithShape="0">
              <a:srgbClr val="000000">
                <a:alpha val="23000"/>
              </a:srgbClr>
            </a:out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35" name="Freeform 6">
            <a:extLst>
              <a:ext uri="{FF2B5EF4-FFF2-40B4-BE49-F238E27FC236}">
                <a16:creationId xmlns:a16="http://schemas.microsoft.com/office/drawing/2014/main" id="{FF9A07CD-2DAA-7F44-B712-161029D5E357}"/>
              </a:ext>
            </a:extLst>
          </p:cNvPr>
          <p:cNvSpPr>
            <a:spLocks/>
          </p:cNvSpPr>
          <p:nvPr/>
        </p:nvSpPr>
        <p:spPr bwMode="auto">
          <a:xfrm>
            <a:off x="6263325" y="5399058"/>
            <a:ext cx="2801113" cy="1436103"/>
          </a:xfrm>
          <a:custGeom>
            <a:avLst/>
            <a:gdLst>
              <a:gd name="T0" fmla="*/ 155 w 308"/>
              <a:gd name="T1" fmla="*/ 0 h 156"/>
              <a:gd name="T2" fmla="*/ 59 w 308"/>
              <a:gd name="T3" fmla="*/ 33 h 156"/>
              <a:gd name="T4" fmla="*/ 0 w 308"/>
              <a:gd name="T5" fmla="*/ 155 h 156"/>
              <a:gd name="T6" fmla="*/ 0 w 308"/>
              <a:gd name="T7" fmla="*/ 156 h 156"/>
              <a:gd name="T8" fmla="*/ 148 w 308"/>
              <a:gd name="T9" fmla="*/ 156 h 156"/>
              <a:gd name="T10" fmla="*/ 308 w 308"/>
              <a:gd name="T11" fmla="*/ 156 h 156"/>
              <a:gd name="T12" fmla="*/ 308 w 308"/>
              <a:gd name="T13" fmla="*/ 131 h 156"/>
              <a:gd name="T14" fmla="*/ 155 w 308"/>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156">
                <a:moveTo>
                  <a:pt x="155" y="0"/>
                </a:moveTo>
                <a:cubicBezTo>
                  <a:pt x="119" y="0"/>
                  <a:pt x="85" y="13"/>
                  <a:pt x="59" y="33"/>
                </a:cubicBezTo>
                <a:cubicBezTo>
                  <a:pt x="23" y="62"/>
                  <a:pt x="0" y="106"/>
                  <a:pt x="0" y="155"/>
                </a:cubicBezTo>
                <a:cubicBezTo>
                  <a:pt x="0" y="155"/>
                  <a:pt x="0" y="155"/>
                  <a:pt x="0" y="156"/>
                </a:cubicBezTo>
                <a:cubicBezTo>
                  <a:pt x="148" y="156"/>
                  <a:pt x="148" y="156"/>
                  <a:pt x="148" y="156"/>
                </a:cubicBezTo>
                <a:cubicBezTo>
                  <a:pt x="308" y="156"/>
                  <a:pt x="308" y="156"/>
                  <a:pt x="308" y="156"/>
                </a:cubicBezTo>
                <a:cubicBezTo>
                  <a:pt x="308" y="131"/>
                  <a:pt x="308" y="131"/>
                  <a:pt x="308" y="131"/>
                </a:cubicBezTo>
                <a:cubicBezTo>
                  <a:pt x="297" y="57"/>
                  <a:pt x="232" y="0"/>
                  <a:pt x="155" y="0"/>
                </a:cubicBezTo>
                <a:close/>
              </a:path>
            </a:pathLst>
          </a:custGeom>
          <a:solidFill>
            <a:schemeClr val="accent1"/>
          </a:solidFill>
          <a:ln>
            <a:noFill/>
          </a:ln>
          <a:effectLst>
            <a:outerShdw blurRad="254000" dist="50800" dir="5400000" algn="ctr" rotWithShape="0">
              <a:srgbClr val="000000">
                <a:alpha val="23000"/>
              </a:srgbClr>
            </a:out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sp>
        <p:nvSpPr>
          <p:cNvPr id="38" name="Freeform 5">
            <a:extLst>
              <a:ext uri="{FF2B5EF4-FFF2-40B4-BE49-F238E27FC236}">
                <a16:creationId xmlns:a16="http://schemas.microsoft.com/office/drawing/2014/main" id="{7D89FB39-F038-FD4C-8F5A-675AA0C17130}"/>
              </a:ext>
            </a:extLst>
          </p:cNvPr>
          <p:cNvSpPr>
            <a:spLocks/>
          </p:cNvSpPr>
          <p:nvPr/>
        </p:nvSpPr>
        <p:spPr bwMode="auto">
          <a:xfrm>
            <a:off x="5393307" y="5832734"/>
            <a:ext cx="1955092" cy="1002429"/>
          </a:xfrm>
          <a:custGeom>
            <a:avLst/>
            <a:gdLst>
              <a:gd name="T0" fmla="*/ 165 w 215"/>
              <a:gd name="T1" fmla="*/ 17 h 109"/>
              <a:gd name="T2" fmla="*/ 108 w 215"/>
              <a:gd name="T3" fmla="*/ 0 h 109"/>
              <a:gd name="T4" fmla="*/ 60 w 215"/>
              <a:gd name="T5" fmla="*/ 11 h 109"/>
              <a:gd name="T6" fmla="*/ 0 w 215"/>
              <a:gd name="T7" fmla="*/ 108 h 109"/>
              <a:gd name="T8" fmla="*/ 1 w 215"/>
              <a:gd name="T9" fmla="*/ 109 h 109"/>
              <a:gd name="T10" fmla="*/ 97 w 215"/>
              <a:gd name="T11" fmla="*/ 109 h 109"/>
              <a:gd name="T12" fmla="*/ 126 w 215"/>
              <a:gd name="T13" fmla="*/ 109 h 109"/>
              <a:gd name="T14" fmla="*/ 215 w 215"/>
              <a:gd name="T15" fmla="*/ 109 h 109"/>
              <a:gd name="T16" fmla="*/ 215 w 215"/>
              <a:gd name="T17" fmla="*/ 108 h 109"/>
              <a:gd name="T18" fmla="*/ 165 w 215"/>
              <a:gd name="T19"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09">
                <a:moveTo>
                  <a:pt x="165" y="17"/>
                </a:moveTo>
                <a:cubicBezTo>
                  <a:pt x="148" y="6"/>
                  <a:pt x="129" y="0"/>
                  <a:pt x="108" y="0"/>
                </a:cubicBezTo>
                <a:cubicBezTo>
                  <a:pt x="91" y="0"/>
                  <a:pt x="75" y="4"/>
                  <a:pt x="60" y="11"/>
                </a:cubicBezTo>
                <a:cubicBezTo>
                  <a:pt x="25" y="29"/>
                  <a:pt x="0" y="65"/>
                  <a:pt x="0" y="108"/>
                </a:cubicBezTo>
                <a:cubicBezTo>
                  <a:pt x="0" y="108"/>
                  <a:pt x="1" y="108"/>
                  <a:pt x="1" y="109"/>
                </a:cubicBezTo>
                <a:cubicBezTo>
                  <a:pt x="97" y="109"/>
                  <a:pt x="97" y="109"/>
                  <a:pt x="97" y="109"/>
                </a:cubicBezTo>
                <a:cubicBezTo>
                  <a:pt x="126" y="109"/>
                  <a:pt x="126" y="109"/>
                  <a:pt x="126" y="109"/>
                </a:cubicBezTo>
                <a:cubicBezTo>
                  <a:pt x="215" y="109"/>
                  <a:pt x="215" y="109"/>
                  <a:pt x="215" y="109"/>
                </a:cubicBezTo>
                <a:cubicBezTo>
                  <a:pt x="215" y="108"/>
                  <a:pt x="215" y="108"/>
                  <a:pt x="215" y="108"/>
                </a:cubicBezTo>
                <a:cubicBezTo>
                  <a:pt x="215" y="69"/>
                  <a:pt x="195" y="36"/>
                  <a:pt x="165" y="17"/>
                </a:cubicBezTo>
                <a:close/>
              </a:path>
            </a:pathLst>
          </a:custGeom>
          <a:solidFill>
            <a:schemeClr val="accent3"/>
          </a:solidFill>
          <a:ln>
            <a:noFill/>
          </a:ln>
          <a:effectLst>
            <a:outerShdw blurRad="254000" dist="50800" dir="5400000" algn="ctr" rotWithShape="0">
              <a:srgbClr val="000000">
                <a:alpha val="23000"/>
              </a:srgbClr>
            </a:outerShdw>
          </a:effectLst>
        </p:spPr>
        <p:txBody>
          <a:bodyPr vert="horz" wrap="square" lIns="91440" tIns="45720" rIns="91440" bIns="45720" numCol="1" anchor="t" anchorCtr="0" compatLnSpc="1">
            <a:prstTxWarp prst="textNoShape">
              <a:avLst/>
            </a:prstTxWarp>
          </a:bodyPr>
          <a:lstStyle/>
          <a:p>
            <a:endParaRPr lang="en-US">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47" name="图片 46">
            <a:extLst>
              <a:ext uri="{FF2B5EF4-FFF2-40B4-BE49-F238E27FC236}">
                <a16:creationId xmlns:a16="http://schemas.microsoft.com/office/drawing/2014/main" id="{9BB95323-A297-4938-B96E-7AF1F865F4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186" y="6138418"/>
            <a:ext cx="865077" cy="617532"/>
          </a:xfrm>
          <a:prstGeom prst="rect">
            <a:avLst/>
          </a:prstGeom>
        </p:spPr>
      </p:pic>
      <p:grpSp>
        <p:nvGrpSpPr>
          <p:cNvPr id="72" name="组合 71">
            <a:extLst>
              <a:ext uri="{FF2B5EF4-FFF2-40B4-BE49-F238E27FC236}">
                <a16:creationId xmlns:a16="http://schemas.microsoft.com/office/drawing/2014/main" id="{442C7AF0-2DAD-4184-99E8-98589353617A}"/>
              </a:ext>
            </a:extLst>
          </p:cNvPr>
          <p:cNvGrpSpPr/>
          <p:nvPr/>
        </p:nvGrpSpPr>
        <p:grpSpPr>
          <a:xfrm>
            <a:off x="9106699" y="3118043"/>
            <a:ext cx="3174939" cy="3377982"/>
            <a:chOff x="6648364" y="132727"/>
            <a:chExt cx="4398287" cy="5427765"/>
          </a:xfrm>
        </p:grpSpPr>
        <p:pic>
          <p:nvPicPr>
            <p:cNvPr id="73" name="图片 72">
              <a:extLst>
                <a:ext uri="{FF2B5EF4-FFF2-40B4-BE49-F238E27FC236}">
                  <a16:creationId xmlns:a16="http://schemas.microsoft.com/office/drawing/2014/main" id="{2F8EFA64-CA4E-4CE8-AC17-66D3493E5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044904">
              <a:off x="7536837" y="2581597"/>
              <a:ext cx="3509814" cy="2644381"/>
            </a:xfrm>
            <a:prstGeom prst="rect">
              <a:avLst/>
            </a:prstGeom>
          </p:spPr>
        </p:pic>
        <p:pic>
          <p:nvPicPr>
            <p:cNvPr id="74" name="图片 73">
              <a:extLst>
                <a:ext uri="{FF2B5EF4-FFF2-40B4-BE49-F238E27FC236}">
                  <a16:creationId xmlns:a16="http://schemas.microsoft.com/office/drawing/2014/main" id="{A1E8E0D2-9CAF-4E60-A316-6C44DC29C2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364" y="132727"/>
              <a:ext cx="3216150" cy="5427765"/>
            </a:xfrm>
            <a:prstGeom prst="rect">
              <a:avLst/>
            </a:prstGeom>
          </p:spPr>
        </p:pic>
      </p:grpSp>
      <p:sp>
        <p:nvSpPr>
          <p:cNvPr id="45" name="TextBox 44">
            <a:extLst>
              <a:ext uri="{FF2B5EF4-FFF2-40B4-BE49-F238E27FC236}">
                <a16:creationId xmlns:a16="http://schemas.microsoft.com/office/drawing/2014/main" id="{FD151278-03AE-4A3F-9226-D067E9C44C4E}"/>
              </a:ext>
            </a:extLst>
          </p:cNvPr>
          <p:cNvSpPr txBox="1"/>
          <p:nvPr/>
        </p:nvSpPr>
        <p:spPr>
          <a:xfrm>
            <a:off x="1378320" y="383594"/>
            <a:ext cx="8067114" cy="116955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endPar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cuối</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9" name="Rounded Rectangle 10">
            <a:extLst>
              <a:ext uri="{FF2B5EF4-FFF2-40B4-BE49-F238E27FC236}">
                <a16:creationId xmlns:a16="http://schemas.microsoft.com/office/drawing/2014/main" id="{C3C503C1-EEA7-46DB-8243-731589C687D6}"/>
              </a:ext>
            </a:extLst>
          </p:cNvPr>
          <p:cNvSpPr/>
          <p:nvPr/>
        </p:nvSpPr>
        <p:spPr>
          <a:xfrm>
            <a:off x="1155283" y="2534845"/>
            <a:ext cx="4261705" cy="965851"/>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Hằng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5" name="Rounded Rectangle 11">
            <a:extLst>
              <a:ext uri="{FF2B5EF4-FFF2-40B4-BE49-F238E27FC236}">
                <a16:creationId xmlns:a16="http://schemas.microsoft.com/office/drawing/2014/main" id="{027F23CA-DA73-4324-B06A-36343BCC911D}"/>
              </a:ext>
            </a:extLst>
          </p:cNvPr>
          <p:cNvSpPr/>
          <p:nvPr/>
        </p:nvSpPr>
        <p:spPr>
          <a:xfrm>
            <a:off x="1155283" y="3738980"/>
            <a:ext cx="4261705" cy="846847"/>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buồn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6" name="Rounded Rectangle 12">
            <a:extLst>
              <a:ext uri="{FF2B5EF4-FFF2-40B4-BE49-F238E27FC236}">
                <a16:creationId xmlns:a16="http://schemas.microsoft.com/office/drawing/2014/main" id="{2D5D5CD9-F4DF-4E84-9D86-BB102518474A}"/>
              </a:ext>
            </a:extLst>
          </p:cNvPr>
          <p:cNvSpPr/>
          <p:nvPr/>
        </p:nvSpPr>
        <p:spPr>
          <a:xfrm>
            <a:off x="1102654" y="4907005"/>
            <a:ext cx="4261706" cy="882183"/>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7" name="Rounded Rectangle 13">
            <a:extLst>
              <a:ext uri="{FF2B5EF4-FFF2-40B4-BE49-F238E27FC236}">
                <a16:creationId xmlns:a16="http://schemas.microsoft.com/office/drawing/2014/main" id="{74DD0EAE-73CF-4217-A2FF-D7BE10C350C5}"/>
              </a:ext>
            </a:extLst>
          </p:cNvPr>
          <p:cNvSpPr/>
          <p:nvPr/>
        </p:nvSpPr>
        <p:spPr>
          <a:xfrm>
            <a:off x="6414312" y="2541635"/>
            <a:ext cx="3386208" cy="676821"/>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8" name="Rounded Rectangle 14">
            <a:extLst>
              <a:ext uri="{FF2B5EF4-FFF2-40B4-BE49-F238E27FC236}">
                <a16:creationId xmlns:a16="http://schemas.microsoft.com/office/drawing/2014/main" id="{E6950865-A7AB-48F6-A907-6934CFA28587}"/>
              </a:ext>
            </a:extLst>
          </p:cNvPr>
          <p:cNvSpPr/>
          <p:nvPr/>
        </p:nvSpPr>
        <p:spPr>
          <a:xfrm>
            <a:off x="6483856" y="3758465"/>
            <a:ext cx="3000625" cy="734348"/>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9" name="Rounded Rectangle 15">
            <a:extLst>
              <a:ext uri="{FF2B5EF4-FFF2-40B4-BE49-F238E27FC236}">
                <a16:creationId xmlns:a16="http://schemas.microsoft.com/office/drawing/2014/main" id="{BC5693C9-7559-4C35-8E7C-E58C1F80C6D3}"/>
              </a:ext>
            </a:extLst>
          </p:cNvPr>
          <p:cNvSpPr/>
          <p:nvPr/>
        </p:nvSpPr>
        <p:spPr>
          <a:xfrm>
            <a:off x="6414312" y="4851328"/>
            <a:ext cx="3451813" cy="892031"/>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Bộc</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lộ</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endPar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0BC51FAE-AB1D-4BEE-8836-B38CF4FAD7A0}"/>
              </a:ext>
            </a:extLst>
          </p:cNvPr>
          <p:cNvSpPr txBox="1"/>
          <p:nvPr/>
        </p:nvSpPr>
        <p:spPr>
          <a:xfrm>
            <a:off x="2378811" y="1942450"/>
            <a:ext cx="8285701" cy="56124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6000" b="1" i="0" u="none" strike="noStrike" kern="1200" cap="none" spc="0" normalizeH="0" baseline="0" noProof="0" dirty="0">
                <a:ln>
                  <a:solidFill>
                    <a:srgbClr val="44546A">
                      <a:lumMod val="50000"/>
                    </a:srgbClr>
                  </a:solid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B</a:t>
            </a:r>
          </a:p>
        </p:txBody>
      </p:sp>
      <p:cxnSp>
        <p:nvCxnSpPr>
          <p:cNvPr id="10" name="Straight Arrow Connector 9"/>
          <p:cNvCxnSpPr>
            <a:stCxn id="49" idx="3"/>
            <a:endCxn id="78" idx="1"/>
          </p:cNvCxnSpPr>
          <p:nvPr/>
        </p:nvCxnSpPr>
        <p:spPr>
          <a:xfrm>
            <a:off x="5416988" y="3017771"/>
            <a:ext cx="1066868" cy="1107868"/>
          </a:xfrm>
          <a:prstGeom prst="straightConnector1">
            <a:avLst/>
          </a:prstGeom>
          <a:ln w="38100">
            <a:solidFill>
              <a:srgbClr val="D23D09"/>
            </a:solidFill>
            <a:tailEnd type="triangle"/>
          </a:ln>
        </p:spPr>
        <p:style>
          <a:lnRef idx="3">
            <a:schemeClr val="accent5"/>
          </a:lnRef>
          <a:fillRef idx="0">
            <a:schemeClr val="accent5"/>
          </a:fillRef>
          <a:effectRef idx="2">
            <a:schemeClr val="accent5"/>
          </a:effectRef>
          <a:fontRef idx="minor">
            <a:schemeClr val="tx1"/>
          </a:fontRef>
        </p:style>
      </p:cxnSp>
      <p:cxnSp>
        <p:nvCxnSpPr>
          <p:cNvPr id="94" name="Straight Arrow Connector 93"/>
          <p:cNvCxnSpPr>
            <a:stCxn id="76" idx="3"/>
          </p:cNvCxnSpPr>
          <p:nvPr/>
        </p:nvCxnSpPr>
        <p:spPr>
          <a:xfrm flipV="1">
            <a:off x="5364360" y="5194953"/>
            <a:ext cx="1066488" cy="153144"/>
          </a:xfrm>
          <a:prstGeom prst="straightConnector1">
            <a:avLst/>
          </a:prstGeom>
          <a:ln w="38100">
            <a:solidFill>
              <a:srgbClr val="D23D09"/>
            </a:solidFill>
            <a:tailEnd type="triangle"/>
          </a:ln>
        </p:spPr>
        <p:style>
          <a:lnRef idx="3">
            <a:schemeClr val="accent5"/>
          </a:lnRef>
          <a:fillRef idx="0">
            <a:schemeClr val="accent5"/>
          </a:fillRef>
          <a:effectRef idx="2">
            <a:schemeClr val="accent5"/>
          </a:effectRef>
          <a:fontRef idx="minor">
            <a:schemeClr val="tx1"/>
          </a:fontRef>
        </p:style>
      </p:cxnSp>
      <p:cxnSp>
        <p:nvCxnSpPr>
          <p:cNvPr id="95" name="Straight Arrow Connector 94"/>
          <p:cNvCxnSpPr>
            <a:endCxn id="77" idx="1"/>
          </p:cNvCxnSpPr>
          <p:nvPr/>
        </p:nvCxnSpPr>
        <p:spPr>
          <a:xfrm flipV="1">
            <a:off x="5397895" y="2880046"/>
            <a:ext cx="1016417" cy="1316943"/>
          </a:xfrm>
          <a:prstGeom prst="straightConnector1">
            <a:avLst/>
          </a:prstGeom>
          <a:ln w="38100">
            <a:solidFill>
              <a:srgbClr val="D23D09"/>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56896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outVertic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500"/>
                                        <p:tgtEl>
                                          <p:spTgt spid="7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wipe(down)">
                                      <p:cBhvr>
                                        <p:cTn id="49" dur="500"/>
                                        <p:tgtEl>
                                          <p:spTgt spid="9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circle(in)">
                                      <p:cBhvr>
                                        <p:cTn id="54" dur="2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8" grpId="0" animBg="1"/>
      <p:bldP spid="49" grpId="0" animBg="1"/>
      <p:bldP spid="75" grpId="0" animBg="1"/>
      <p:bldP spid="76" grpId="0" animBg="1"/>
      <p:bldP spid="77" grpId="0" animBg="1"/>
      <p:bldP spid="78" grpId="0" animBg="1"/>
      <p:bldP spid="79" grpId="0"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50EDF5-0695-8BDF-2675-0D8F706B0BF6}"/>
              </a:ext>
            </a:extLst>
          </p:cNvPr>
          <p:cNvSpPr txBox="1"/>
          <p:nvPr/>
        </p:nvSpPr>
        <p:spPr>
          <a:xfrm>
            <a:off x="700932" y="5322666"/>
            <a:ext cx="9402753" cy="11841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
        <p:nvSpPr>
          <p:cNvPr id="7" name="TextBox 6">
            <a:extLst>
              <a:ext uri="{FF2B5EF4-FFF2-40B4-BE49-F238E27FC236}">
                <a16:creationId xmlns:a16="http://schemas.microsoft.com/office/drawing/2014/main" id="{BB50EDF5-0695-8BDF-2675-0D8F706B0BF6}"/>
              </a:ext>
            </a:extLst>
          </p:cNvPr>
          <p:cNvSpPr txBox="1"/>
          <p:nvPr/>
        </p:nvSpPr>
        <p:spPr>
          <a:xfrm>
            <a:off x="700932" y="3516936"/>
            <a:ext cx="10627468" cy="11841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
        <p:nvSpPr>
          <p:cNvPr id="6" name="TextBox 5">
            <a:extLst>
              <a:ext uri="{FF2B5EF4-FFF2-40B4-BE49-F238E27FC236}">
                <a16:creationId xmlns:a16="http://schemas.microsoft.com/office/drawing/2014/main" id="{BB50EDF5-0695-8BDF-2675-0D8F706B0BF6}"/>
              </a:ext>
            </a:extLst>
          </p:cNvPr>
          <p:cNvSpPr txBox="1"/>
          <p:nvPr/>
        </p:nvSpPr>
        <p:spPr>
          <a:xfrm>
            <a:off x="700932" y="1874460"/>
            <a:ext cx="8595172" cy="11841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
        <p:nvSpPr>
          <p:cNvPr id="2" name="TextBox 1"/>
          <p:cNvSpPr txBox="1"/>
          <p:nvPr/>
        </p:nvSpPr>
        <p:spPr>
          <a:xfrm flipH="1">
            <a:off x="700932" y="2147752"/>
            <a:ext cx="9786025" cy="1708160"/>
          </a:xfrm>
          <a:prstGeom prst="rect">
            <a:avLst/>
          </a:prstGeom>
          <a:noFill/>
        </p:spPr>
        <p:txBody>
          <a:bodyPr wrap="square" rtlCol="0">
            <a:spAutoFit/>
          </a:bodyPr>
          <a:lstStyle/>
          <a:p>
            <a:r>
              <a:rPr lang="vi-VN" sz="3500" b="1" dirty="0">
                <a:solidFill>
                  <a:srgbClr val="002060"/>
                </a:solidFill>
                <a:latin typeface="Times New Roman" panose="02020603050405020304" pitchFamily="18" charset="0"/>
                <a:cs typeface="Times New Roman" panose="02020603050405020304" pitchFamily="18" charset="0"/>
              </a:rPr>
              <a:t>Câu k</a:t>
            </a:r>
            <a:r>
              <a:rPr lang="en-US" sz="3500" b="1" dirty="0">
                <a:solidFill>
                  <a:srgbClr val="002060"/>
                </a:solidFill>
                <a:latin typeface="Times New Roman" panose="02020603050405020304" pitchFamily="18" charset="0"/>
                <a:cs typeface="Times New Roman" panose="02020603050405020304" pitchFamily="18" charset="0"/>
              </a:rPr>
              <a:t>ể </a:t>
            </a:r>
            <a:r>
              <a:rPr lang="en-US" sz="3500" b="1" dirty="0" err="1">
                <a:solidFill>
                  <a:srgbClr val="002060"/>
                </a:solidFill>
                <a:latin typeface="Times New Roman" panose="02020603050405020304" pitchFamily="18" charset="0"/>
                <a:cs typeface="Times New Roman" panose="02020603050405020304" pitchFamily="18" charset="0"/>
              </a:rPr>
              <a:t>lại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sự</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vi-VN" sz="3500" b="1" dirty="0">
                <a:solidFill>
                  <a:srgbClr val="002060"/>
                </a:solidFill>
                <a:latin typeface="Times New Roman" panose="02020603050405020304" pitchFamily="18" charset="0"/>
                <a:cs typeface="Times New Roman" panose="02020603050405020304" pitchFamily="18" charset="0"/>
              </a:rPr>
              <a:t> -</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Đặt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dấu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chấm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cuối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a:t>
            </a:r>
            <a:br>
              <a:rPr lang="en-US" sz="3500" b="1" dirty="0">
                <a:solidFill>
                  <a:srgbClr val="002060"/>
                </a:solidFill>
                <a:latin typeface="Times New Roman" panose="02020603050405020304" pitchFamily="18" charset="0"/>
                <a:cs typeface="Times New Roman" panose="02020603050405020304" pitchFamily="18" charset="0"/>
              </a:rPr>
            </a:br>
            <a:br>
              <a:rPr lang="en-US" sz="3500" b="1" dirty="0">
                <a:solidFill>
                  <a:srgbClr val="002060"/>
                </a:solidFill>
                <a:latin typeface="Times New Roman" panose="02020603050405020304" pitchFamily="18" charset="0"/>
                <a:cs typeface="Times New Roman" panose="02020603050405020304" pitchFamily="18" charset="0"/>
              </a:rPr>
            </a:br>
            <a:endParaRPr lang="en-US" sz="35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31328" y="75225"/>
            <a:ext cx="6969572"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solidFill>
                    <a:srgbClr val="FFFFFF"/>
                  </a:solidFill>
                </a:ln>
                <a:solidFill>
                  <a:srgbClr val="FFFF00"/>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LƯU 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solidFill>
                    <a:srgbClr val="FFFFFF"/>
                  </a:solidFill>
                </a:ln>
                <a:solidFill>
                  <a:srgbClr val="FFFF00"/>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CÁCH</a:t>
            </a:r>
            <a:r>
              <a:rPr kumimoji="0" lang="vi-VN" sz="5000" b="1" i="0" u="none" strike="noStrike" kern="1200" cap="none" spc="0" normalizeH="0" noProof="0" dirty="0">
                <a:ln>
                  <a:solidFill>
                    <a:srgbClr val="FFFFFF"/>
                  </a:solidFill>
                </a:ln>
                <a:solidFill>
                  <a:srgbClr val="FFFF00"/>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 </a:t>
            </a:r>
            <a:r>
              <a:rPr kumimoji="0" lang="vi-VN" sz="5000" b="1" i="0" u="none" strike="noStrike" kern="1200" cap="none" spc="0" normalizeH="0" baseline="0" noProof="0" dirty="0">
                <a:ln>
                  <a:solidFill>
                    <a:srgbClr val="FFFFFF"/>
                  </a:solidFill>
                </a:ln>
                <a:solidFill>
                  <a:srgbClr val="FFFF00"/>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SỬ DỤNG DẤU CÂU</a:t>
            </a:r>
            <a:endParaRPr kumimoji="0" lang="en-US" sz="5000" b="1" i="0" u="none" strike="noStrike" kern="1200" cap="none" spc="0" normalizeH="0" baseline="0" noProof="0" dirty="0">
              <a:ln>
                <a:solidFill>
                  <a:srgbClr val="FFFFFF"/>
                </a:solidFill>
              </a:ln>
              <a:solidFill>
                <a:srgbClr val="FFFF00"/>
              </a:solidFill>
              <a:effectLst>
                <a:glow rad="63500">
                  <a:srgbClr val="ED4743">
                    <a:satMod val="175000"/>
                    <a:alpha val="40000"/>
                  </a:srgbClr>
                </a:glow>
                <a:reflection blurRad="6350" stA="55000" endA="300" endPos="45500" dir="5400000" sy="-100000" algn="bl" rotWithShape="0"/>
              </a:effectLst>
              <a:uLnTx/>
              <a:uFillTx/>
              <a:latin typeface="Calibri"/>
              <a:ea typeface="+mn-ea"/>
              <a:cs typeface="+mn-cs"/>
            </a:endParaRPr>
          </a:p>
        </p:txBody>
      </p:sp>
      <p:sp>
        <p:nvSpPr>
          <p:cNvPr id="4" name="TextBox 3"/>
          <p:cNvSpPr txBox="1"/>
          <p:nvPr/>
        </p:nvSpPr>
        <p:spPr>
          <a:xfrm flipH="1">
            <a:off x="700932" y="3915024"/>
            <a:ext cx="11074400" cy="1615827"/>
          </a:xfrm>
          <a:prstGeom prst="rect">
            <a:avLst/>
          </a:prstGeom>
          <a:noFill/>
        </p:spPr>
        <p:txBody>
          <a:bodyPr wrap="square" rtlCol="0">
            <a:spAutoFit/>
          </a:bodyPr>
          <a:lstStyle/>
          <a:p>
            <a:r>
              <a:rPr lang="vi-VN" sz="3300" b="1" dirty="0">
                <a:solidFill>
                  <a:srgbClr val="002060"/>
                </a:solidFill>
                <a:latin typeface="Times New Roman" panose="02020603050405020304" pitchFamily="18" charset="0"/>
                <a:cs typeface="Times New Roman" panose="02020603050405020304" pitchFamily="18" charset="0"/>
              </a:rPr>
              <a:t>Câu hỏi những điều chưa biết-</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Đặt</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dấu</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chấm</a:t>
            </a:r>
            <a:r>
              <a:rPr lang="vi-VN" sz="3300" b="1" dirty="0">
                <a:solidFill>
                  <a:srgbClr val="002060"/>
                </a:solidFill>
                <a:latin typeface="Times New Roman" panose="02020603050405020304" pitchFamily="18" charset="0"/>
                <a:cs typeface="Times New Roman" panose="02020603050405020304" pitchFamily="18" charset="0"/>
              </a:rPr>
              <a:t> hỏi</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cuối</a:t>
            </a:r>
            <a:r>
              <a:rPr lang="en-US" sz="3300" b="1" dirty="0">
                <a:solidFill>
                  <a:srgbClr val="002060"/>
                </a:solidFill>
                <a:latin typeface="Times New Roman" panose="02020603050405020304" pitchFamily="18" charset="0"/>
                <a:cs typeface="Times New Roman" panose="02020603050405020304" pitchFamily="18" charset="0"/>
              </a:rPr>
              <a:t> </a:t>
            </a:r>
            <a:r>
              <a:rPr lang="vi-VN" sz="3300" b="1" dirty="0">
                <a:solidFill>
                  <a:srgbClr val="002060"/>
                </a:solidFill>
                <a:latin typeface="Times New Roman" panose="02020603050405020304" pitchFamily="18" charset="0"/>
                <a:cs typeface="Times New Roman" panose="02020603050405020304" pitchFamily="18" charset="0"/>
              </a:rPr>
              <a:t>câu.</a:t>
            </a:r>
            <a:r>
              <a:rPr lang="en-US" sz="3300" b="1" dirty="0">
                <a:solidFill>
                  <a:schemeClr val="bg1"/>
                </a:solidFill>
                <a:latin typeface="Times New Roman" panose="02020603050405020304" pitchFamily="18" charset="0"/>
                <a:cs typeface="Times New Roman" panose="02020603050405020304" pitchFamily="18" charset="0"/>
              </a:rPr>
              <a:t>.</a:t>
            </a:r>
            <a:br>
              <a:rPr lang="en-US" sz="3300" b="1" dirty="0">
                <a:solidFill>
                  <a:schemeClr val="bg1"/>
                </a:solidFill>
                <a:latin typeface="Times New Roman" panose="02020603050405020304" pitchFamily="18" charset="0"/>
                <a:cs typeface="Times New Roman" panose="02020603050405020304" pitchFamily="18" charset="0"/>
              </a:rPr>
            </a:br>
            <a:br>
              <a:rPr lang="en-US" sz="3300" b="1" dirty="0">
                <a:solidFill>
                  <a:schemeClr val="bg1"/>
                </a:solidFill>
                <a:latin typeface="Times New Roman" panose="02020603050405020304" pitchFamily="18" charset="0"/>
                <a:cs typeface="Times New Roman" panose="02020603050405020304" pitchFamily="18" charset="0"/>
              </a:rPr>
            </a:br>
            <a:endParaRPr lang="en-US" sz="33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flipH="1">
            <a:off x="616945" y="5657072"/>
            <a:ext cx="9786025" cy="1615827"/>
          </a:xfrm>
          <a:prstGeom prst="rect">
            <a:avLst/>
          </a:prstGeom>
          <a:noFill/>
        </p:spPr>
        <p:txBody>
          <a:bodyPr wrap="square" rtlCol="0">
            <a:spAutoFit/>
          </a:bodyPr>
          <a:lstStyle/>
          <a:p>
            <a:r>
              <a:rPr lang="vi-VN" sz="3300" b="1" dirty="0">
                <a:solidFill>
                  <a:srgbClr val="002060"/>
                </a:solidFill>
                <a:latin typeface="Times New Roman" panose="02020603050405020304" pitchFamily="18" charset="0"/>
                <a:cs typeface="Times New Roman" panose="02020603050405020304" pitchFamily="18" charset="0"/>
              </a:rPr>
              <a:t>Câu bộc lộ cảm xúc - </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Đặt</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dấu</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chấm</a:t>
            </a:r>
            <a:r>
              <a:rPr lang="vi-VN" sz="3300" b="1" dirty="0">
                <a:solidFill>
                  <a:srgbClr val="002060"/>
                </a:solidFill>
                <a:latin typeface="Times New Roman" panose="02020603050405020304" pitchFamily="18" charset="0"/>
                <a:cs typeface="Times New Roman" panose="02020603050405020304" pitchFamily="18" charset="0"/>
              </a:rPr>
              <a:t> than ở</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cuối</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câu</a:t>
            </a:r>
            <a:r>
              <a:rPr lang="en-US" sz="3300" b="1" dirty="0">
                <a:solidFill>
                  <a:srgbClr val="002060"/>
                </a:solidFill>
                <a:latin typeface="Times New Roman" panose="02020603050405020304" pitchFamily="18" charset="0"/>
                <a:cs typeface="Times New Roman" panose="02020603050405020304" pitchFamily="18" charset="0"/>
              </a:rPr>
              <a:t>.</a:t>
            </a:r>
            <a:br>
              <a:rPr lang="en-US" sz="3300" b="1" dirty="0">
                <a:solidFill>
                  <a:srgbClr val="002060"/>
                </a:solidFill>
                <a:latin typeface="Times New Roman" panose="02020603050405020304" pitchFamily="18" charset="0"/>
                <a:cs typeface="Times New Roman" panose="02020603050405020304" pitchFamily="18" charset="0"/>
              </a:rPr>
            </a:br>
            <a:br>
              <a:rPr lang="en-US" sz="3300" b="1" dirty="0">
                <a:solidFill>
                  <a:srgbClr val="002060"/>
                </a:solidFill>
                <a:latin typeface="Times New Roman" panose="02020603050405020304" pitchFamily="18" charset="0"/>
                <a:cs typeface="Times New Roman" panose="02020603050405020304" pitchFamily="18" charset="0"/>
              </a:rPr>
            </a:br>
            <a:endParaRPr lang="en-US" sz="3300" b="1" dirty="0">
              <a:solidFill>
                <a:srgbClr val="002060"/>
              </a:solidFill>
              <a:latin typeface="Times New Roman" panose="02020603050405020304" pitchFamily="18" charset="0"/>
              <a:cs typeface="Times New Roman" panose="02020603050405020304" pitchFamily="18" charset="0"/>
            </a:endParaRPr>
          </a:p>
        </p:txBody>
      </p:sp>
      <p:pic>
        <p:nvPicPr>
          <p:cNvPr id="9" name="图片 30">
            <a:extLst>
              <a:ext uri="{FF2B5EF4-FFF2-40B4-BE49-F238E27FC236}">
                <a16:creationId xmlns:a16="http://schemas.microsoft.com/office/drawing/2014/main" id="{D3771063-464A-406E-A8AE-CCF0E7DA34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836" y="0"/>
            <a:ext cx="9693164" cy="6858000"/>
          </a:xfrm>
          <a:prstGeom prst="rect">
            <a:avLst/>
          </a:prstGeom>
        </p:spPr>
      </p:pic>
      <p:grpSp>
        <p:nvGrpSpPr>
          <p:cNvPr id="10" name="组合 13">
            <a:extLst>
              <a:ext uri="{FF2B5EF4-FFF2-40B4-BE49-F238E27FC236}">
                <a16:creationId xmlns:a16="http://schemas.microsoft.com/office/drawing/2014/main" id="{3B8F75DB-F057-480D-B92F-F985201519F1}"/>
              </a:ext>
            </a:extLst>
          </p:cNvPr>
          <p:cNvGrpSpPr/>
          <p:nvPr/>
        </p:nvGrpSpPr>
        <p:grpSpPr>
          <a:xfrm>
            <a:off x="9029848" y="-976771"/>
            <a:ext cx="3755661" cy="4540579"/>
            <a:chOff x="6648364" y="132727"/>
            <a:chExt cx="4398287" cy="5427765"/>
          </a:xfrm>
        </p:grpSpPr>
        <p:pic>
          <p:nvPicPr>
            <p:cNvPr id="11" name="图片 9">
              <a:extLst>
                <a:ext uri="{FF2B5EF4-FFF2-40B4-BE49-F238E27FC236}">
                  <a16:creationId xmlns:a16="http://schemas.microsoft.com/office/drawing/2014/main" id="{29EAC917-4208-4883-876C-051C79E978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44904">
              <a:off x="7536837" y="2581597"/>
              <a:ext cx="3509814" cy="2644381"/>
            </a:xfrm>
            <a:prstGeom prst="rect">
              <a:avLst/>
            </a:prstGeom>
          </p:spPr>
        </p:pic>
        <p:pic>
          <p:nvPicPr>
            <p:cNvPr id="12" name="图片 12">
              <a:extLst>
                <a:ext uri="{FF2B5EF4-FFF2-40B4-BE49-F238E27FC236}">
                  <a16:creationId xmlns:a16="http://schemas.microsoft.com/office/drawing/2014/main" id="{A50721E6-B0ED-4E8E-ABC2-AAD2F7EFC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364" y="132727"/>
              <a:ext cx="3216150" cy="5427765"/>
            </a:xfrm>
            <a:prstGeom prst="rect">
              <a:avLst/>
            </a:prstGeom>
          </p:spPr>
        </p:pic>
      </p:grpSp>
    </p:spTree>
    <p:extLst>
      <p:ext uri="{BB962C8B-B14F-4D97-AF65-F5344CB8AC3E}">
        <p14:creationId xmlns:p14="http://schemas.microsoft.com/office/powerpoint/2010/main" val="38854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83C34D83-2EFB-468A-B5A9-161AF90CD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7664" y="823800"/>
            <a:ext cx="2774336" cy="2841271"/>
          </a:xfrm>
          <a:prstGeom prst="rect">
            <a:avLst/>
          </a:prstGeom>
        </p:spPr>
      </p:pic>
      <p:grpSp>
        <p:nvGrpSpPr>
          <p:cNvPr id="9" name="组合 8">
            <a:extLst>
              <a:ext uri="{FF2B5EF4-FFF2-40B4-BE49-F238E27FC236}">
                <a16:creationId xmlns:a16="http://schemas.microsoft.com/office/drawing/2014/main" id="{E27B9004-AA44-4CE8-8DD4-E6BF43921BEB}"/>
              </a:ext>
            </a:extLst>
          </p:cNvPr>
          <p:cNvGrpSpPr/>
          <p:nvPr/>
        </p:nvGrpSpPr>
        <p:grpSpPr>
          <a:xfrm flipH="1">
            <a:off x="-1014153" y="594673"/>
            <a:ext cx="6325062" cy="6140795"/>
            <a:chOff x="6648364" y="132727"/>
            <a:chExt cx="4398287" cy="5427765"/>
          </a:xfrm>
        </p:grpSpPr>
        <p:pic>
          <p:nvPicPr>
            <p:cNvPr id="10" name="图片 9">
              <a:extLst>
                <a:ext uri="{FF2B5EF4-FFF2-40B4-BE49-F238E27FC236}">
                  <a16:creationId xmlns:a16="http://schemas.microsoft.com/office/drawing/2014/main" id="{F098211B-3643-4CDD-BA5A-ED8655A685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44904">
              <a:off x="7536837" y="2581597"/>
              <a:ext cx="3509814" cy="2644381"/>
            </a:xfrm>
            <a:prstGeom prst="rect">
              <a:avLst/>
            </a:prstGeom>
          </p:spPr>
        </p:pic>
        <p:pic>
          <p:nvPicPr>
            <p:cNvPr id="11" name="图片 10">
              <a:extLst>
                <a:ext uri="{FF2B5EF4-FFF2-40B4-BE49-F238E27FC236}">
                  <a16:creationId xmlns:a16="http://schemas.microsoft.com/office/drawing/2014/main" id="{7E91E658-3DE3-4574-BB77-4A6D9F866F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364" y="132727"/>
              <a:ext cx="3216150" cy="5427765"/>
            </a:xfrm>
            <a:prstGeom prst="rect">
              <a:avLst/>
            </a:prstGeom>
          </p:spPr>
        </p:pic>
      </p:grpSp>
      <p:sp>
        <p:nvSpPr>
          <p:cNvPr id="12" name="Rectangle 11"/>
          <p:cNvSpPr/>
          <p:nvPr/>
        </p:nvSpPr>
        <p:spPr>
          <a:xfrm>
            <a:off x="4233839" y="2922135"/>
            <a:ext cx="7276223"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a:solidFill>
                    <a:srgbClr val="FFFFFF"/>
                  </a:solidFill>
                </a:ln>
                <a:blipFill>
                  <a:blip r:embed="rId7"/>
                  <a:stretch>
                    <a:fillRect/>
                  </a:stretch>
                </a:blipFill>
                <a:effectLst>
                  <a:glow rad="63500">
                    <a:srgbClr val="ED4743">
                      <a:satMod val="175000"/>
                      <a:alpha val="40000"/>
                    </a:srgbClr>
                  </a:glow>
                  <a:reflection blurRad="6350" stA="55000" endA="300" endPos="45500" dir="5400000" sy="-100000" algn="bl" rotWithShape="0"/>
                </a:effectLst>
                <a:uLnTx/>
                <a:uFillTx/>
                <a:latin typeface="Calibri"/>
                <a:ea typeface="+mn-ea"/>
                <a:cs typeface="+mn-cs"/>
              </a:rPr>
              <a:t>VẬN DỤNG</a:t>
            </a:r>
            <a:endParaRPr kumimoji="0" lang="en-US" sz="12000" b="1" i="0" u="none" strike="noStrike" kern="1200" cap="none" spc="0" normalizeH="0" baseline="0" noProof="0" dirty="0">
              <a:ln>
                <a:solidFill>
                  <a:srgbClr val="FFFFFF"/>
                </a:solidFill>
              </a:ln>
              <a:blipFill>
                <a:blip r:embed="rId7"/>
                <a:stretch>
                  <a:fillRect/>
                </a:stretch>
              </a:blipFill>
              <a:effectLst>
                <a:glow rad="63500">
                  <a:srgbClr val="ED4743">
                    <a:satMod val="175000"/>
                    <a:alpha val="40000"/>
                  </a:srgbClr>
                </a:glow>
                <a:reflection blurRad="6350" stA="55000" endA="300" endPos="45500" dir="5400000" sy="-100000" algn="bl" rotWithShape="0"/>
              </a:effectLst>
              <a:uLnTx/>
              <a:uFillTx/>
              <a:latin typeface="Calibri"/>
              <a:ea typeface="+mn-ea"/>
              <a:cs typeface="+mn-cs"/>
            </a:endParaRPr>
          </a:p>
        </p:txBody>
      </p:sp>
    </p:spTree>
    <p:extLst>
      <p:ext uri="{BB962C8B-B14F-4D97-AF65-F5344CB8AC3E}">
        <p14:creationId xmlns:p14="http://schemas.microsoft.com/office/powerpoint/2010/main" val="395170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4">
            <a:extLst>
              <a:ext uri="{FF2B5EF4-FFF2-40B4-BE49-F238E27FC236}">
                <a16:creationId xmlns:a16="http://schemas.microsoft.com/office/drawing/2014/main" id="{DCD2EB64-AC13-4317-B79B-CF122112B9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194" y="-3006511"/>
            <a:ext cx="13173132" cy="12532400"/>
          </a:xfrm>
          <a:prstGeom prst="rect">
            <a:avLst/>
          </a:prstGeom>
        </p:spPr>
      </p:pic>
      <p:sp>
        <p:nvSpPr>
          <p:cNvPr id="52" name="椭圆 31"/>
          <p:cNvSpPr/>
          <p:nvPr/>
        </p:nvSpPr>
        <p:spPr>
          <a:xfrm rot="16954181">
            <a:off x="3207758" y="3853377"/>
            <a:ext cx="5757111" cy="569971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2" name="图片 1">
            <a:extLst>
              <a:ext uri="{FF2B5EF4-FFF2-40B4-BE49-F238E27FC236}">
                <a16:creationId xmlns:a16="http://schemas.microsoft.com/office/drawing/2014/main" id="{896D1270-B5AA-4D6F-8320-35D26BDA2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909" y="4572850"/>
            <a:ext cx="4257400" cy="4260767"/>
          </a:xfrm>
          <a:prstGeom prst="rect">
            <a:avLst/>
          </a:prstGeom>
        </p:spPr>
      </p:pic>
      <p:sp>
        <p:nvSpPr>
          <p:cNvPr id="24" name="TextBox 23">
            <a:extLst>
              <a:ext uri="{FF2B5EF4-FFF2-40B4-BE49-F238E27FC236}">
                <a16:creationId xmlns:a16="http://schemas.microsoft.com/office/drawing/2014/main" id="{FD151278-03AE-4A3F-9226-D067E9C44C4E}"/>
              </a:ext>
            </a:extLst>
          </p:cNvPr>
          <p:cNvSpPr txBox="1"/>
          <p:nvPr/>
        </p:nvSpPr>
        <p:spPr>
          <a:xfrm>
            <a:off x="1074492" y="1899664"/>
            <a:ext cx="8067114" cy="1285608"/>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vi-VN" sz="45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 một từ để diễn tả tình</a:t>
            </a:r>
          </a:p>
          <a:p>
            <a:pPr marL="0" marR="0" lvl="0" indent="0" algn="ctr" defTabSz="914400" rtl="0" eaLnBrk="1" fontAlgn="auto" latinLnBrk="0" hangingPunct="1">
              <a:lnSpc>
                <a:spcPts val="3000"/>
              </a:lnSpc>
              <a:spcBef>
                <a:spcPts val="0"/>
              </a:spcBef>
              <a:spcAft>
                <a:spcPts val="0"/>
              </a:spcAft>
              <a:buClrTx/>
              <a:buSzTx/>
              <a:buFontTx/>
              <a:buNone/>
              <a:tabLst/>
              <a:defRPr/>
            </a:pPr>
            <a:endParaRPr kumimoji="0" lang="vi-VN" sz="45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vi-VN" sz="45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cảm của em với bạn của mình.</a:t>
            </a:r>
            <a:endParaRPr kumimoji="0" lang="en-US" sz="45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图片 36">
            <a:extLst>
              <a:ext uri="{FF2B5EF4-FFF2-40B4-BE49-F238E27FC236}">
                <a16:creationId xmlns:a16="http://schemas.microsoft.com/office/drawing/2014/main" id="{A1B0973D-1533-4A70-BD0A-9329944EB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8457">
            <a:off x="7059912" y="3477574"/>
            <a:ext cx="3750679" cy="338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4">
            <a:extLst>
              <a:ext uri="{FF2B5EF4-FFF2-40B4-BE49-F238E27FC236}">
                <a16:creationId xmlns:a16="http://schemas.microsoft.com/office/drawing/2014/main" id="{DCD2EB64-AC13-4317-B79B-CF122112B9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64988" y="-2492433"/>
            <a:ext cx="15030690" cy="12625435"/>
          </a:xfrm>
          <a:prstGeom prst="rect">
            <a:avLst/>
          </a:prstGeom>
        </p:spPr>
      </p:pic>
      <p:sp>
        <p:nvSpPr>
          <p:cNvPr id="24" name="TextBox 23">
            <a:extLst>
              <a:ext uri="{FF2B5EF4-FFF2-40B4-BE49-F238E27FC236}">
                <a16:creationId xmlns:a16="http://schemas.microsoft.com/office/drawing/2014/main" id="{FD151278-03AE-4A3F-9226-D067E9C44C4E}"/>
              </a:ext>
            </a:extLst>
          </p:cNvPr>
          <p:cNvSpPr txBox="1"/>
          <p:nvPr/>
        </p:nvSpPr>
        <p:spPr>
          <a:xfrm>
            <a:off x="1825263" y="2403848"/>
            <a:ext cx="8067114" cy="1285608"/>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hãy đặt một câu nói lên tình</a:t>
            </a:r>
          </a:p>
          <a:p>
            <a:pPr marL="0" marR="0" lvl="0" indent="0" algn="ctr" defTabSz="914400" rtl="0" eaLnBrk="1" fontAlgn="auto" latinLnBrk="0" hangingPunct="1">
              <a:lnSpc>
                <a:spcPts val="3000"/>
              </a:lnSpc>
              <a:spcBef>
                <a:spcPts val="0"/>
              </a:spcBef>
              <a:spcAft>
                <a:spcPts val="0"/>
              </a:spcAft>
              <a:buClrTx/>
              <a:buSzTx/>
              <a:buFontTx/>
              <a:buNone/>
              <a:tabLst/>
              <a:defRPr/>
            </a:pPr>
            <a:endParaRPr kumimoji="0" lang="vi-VN" sz="45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cảm của em với bạn của mình.</a:t>
            </a:r>
            <a:endParaRPr kumimoji="0" lang="en-US" sz="45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图片 43">
            <a:extLst>
              <a:ext uri="{FF2B5EF4-FFF2-40B4-BE49-F238E27FC236}">
                <a16:creationId xmlns:a16="http://schemas.microsoft.com/office/drawing/2014/main" id="{E05528F9-5A0D-4505-9BCC-1F9FEBF02E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765" b="55929"/>
          <a:stretch/>
        </p:blipFill>
        <p:spPr>
          <a:xfrm>
            <a:off x="0" y="1"/>
            <a:ext cx="2660073" cy="1971346"/>
          </a:xfrm>
          <a:prstGeom prst="rect">
            <a:avLst/>
          </a:prstGeom>
        </p:spPr>
      </p:pic>
      <p:pic>
        <p:nvPicPr>
          <p:cNvPr id="7" name="图片 20">
            <a:extLst>
              <a:ext uri="{FF2B5EF4-FFF2-40B4-BE49-F238E27FC236}">
                <a16:creationId xmlns:a16="http://schemas.microsoft.com/office/drawing/2014/main" id="{945E1774-C158-46F2-9B68-0E33C0FC14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146" t="68954"/>
          <a:stretch/>
        </p:blipFill>
        <p:spPr>
          <a:xfrm>
            <a:off x="5422059" y="5747069"/>
            <a:ext cx="1075011" cy="1000240"/>
          </a:xfrm>
          <a:prstGeom prst="rect">
            <a:avLst/>
          </a:prstGeom>
        </p:spPr>
      </p:pic>
      <p:pic>
        <p:nvPicPr>
          <p:cNvPr id="8" name="图片 28">
            <a:extLst>
              <a:ext uri="{FF2B5EF4-FFF2-40B4-BE49-F238E27FC236}">
                <a16:creationId xmlns:a16="http://schemas.microsoft.com/office/drawing/2014/main" id="{5E92B468-4D25-43C6-B572-93DDD497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537" y="4682001"/>
            <a:ext cx="5101532" cy="5105566"/>
          </a:xfrm>
          <a:prstGeom prst="rect">
            <a:avLst/>
          </a:prstGeom>
        </p:spPr>
      </p:pic>
      <p:pic>
        <p:nvPicPr>
          <p:cNvPr id="9" name="图片 26">
            <a:extLst>
              <a:ext uri="{FF2B5EF4-FFF2-40B4-BE49-F238E27FC236}">
                <a16:creationId xmlns:a16="http://schemas.microsoft.com/office/drawing/2014/main" id="{982B9C9D-BB3B-45BB-92F0-25E3167001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4" y="3543481"/>
            <a:ext cx="4538090" cy="2162111"/>
          </a:xfrm>
          <a:prstGeom prst="rect">
            <a:avLst/>
          </a:prstGeom>
        </p:spPr>
      </p:pic>
    </p:spTree>
    <p:extLst>
      <p:ext uri="{BB962C8B-B14F-4D97-AF65-F5344CB8AC3E}">
        <p14:creationId xmlns:p14="http://schemas.microsoft.com/office/powerpoint/2010/main" val="2039832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75"/>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FEAF5B"/>
    </a:accent1>
    <a:accent2>
      <a:srgbClr val="2EB7CF"/>
    </a:accent2>
    <a:accent3>
      <a:srgbClr val="F36F02"/>
    </a:accent3>
    <a:accent4>
      <a:srgbClr val="11D68E"/>
    </a:accent4>
    <a:accent5>
      <a:srgbClr val="ED4743"/>
    </a:accent5>
    <a:accent6>
      <a:srgbClr val="73D16A"/>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742</TotalTime>
  <Words>282</Words>
  <Application>Microsoft Office PowerPoint</Application>
  <PresentationFormat>Widescreen</PresentationFormat>
  <Paragraphs>57</Paragraphs>
  <Slides>10</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字魂131号-酷乐潮玩体</vt:lpstr>
      <vt:lpstr>#9Slide07 HoneyCream</vt:lpstr>
      <vt:lpstr>#9Slide07 Altus</vt:lpstr>
      <vt:lpstr>SVN-Newton</vt:lpstr>
      <vt:lpstr>Times New Roman</vt:lpstr>
      <vt:lpstr>游ゴシック</vt:lpstr>
      <vt:lpstr>Arial-Rounded</vt:lpstr>
      <vt:lpstr>UTM Avo</vt:lpstr>
      <vt:lpstr>SVN-Hole Hearted</vt:lpstr>
      <vt:lpstr>#9Slide05 Aphrodite Pro</vt:lpstr>
      <vt:lpstr>Calibri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1175</dc:title>
  <dc:creator>MANG NON</dc:creator>
  <cp:keywords>MANG NON</cp:keywords>
  <cp:lastModifiedBy>Windows 10</cp:lastModifiedBy>
  <cp:revision>60</cp:revision>
  <dcterms:modified xsi:type="dcterms:W3CDTF">2024-11-10T03:00:50Z</dcterms:modified>
</cp:coreProperties>
</file>