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77" r:id="rId2"/>
    <p:sldId id="278" r:id="rId3"/>
    <p:sldId id="260" r:id="rId4"/>
    <p:sldId id="279" r:id="rId5"/>
    <p:sldId id="261" r:id="rId6"/>
    <p:sldId id="281" r:id="rId7"/>
    <p:sldId id="264" r:id="rId8"/>
    <p:sldId id="262" r:id="rId9"/>
    <p:sldId id="283" r:id="rId10"/>
    <p:sldId id="284" r:id="rId11"/>
    <p:sldId id="286" r:id="rId12"/>
    <p:sldId id="288" r:id="rId13"/>
    <p:sldId id="290" r:id="rId14"/>
    <p:sldId id="265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#9Slide07 Altus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HP001 4 hàng" panose="020B0604020202020204" charset="0"/>
      <p:regular r:id="rId24"/>
      <p:bold r:id="rId25"/>
    </p:embeddedFont>
    <p:embeddedFont>
      <p:font typeface="HP001 5 hàng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320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42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MURmz_ZRgkM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Vui Đến Trường  Nhóm Hoa Tay  Nhạc Thiếu Nhi Sôi Động Remi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55" y="827705"/>
            <a:ext cx="10049690" cy="565295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Rectangle 2"/>
          <p:cNvSpPr/>
          <p:nvPr/>
        </p:nvSpPr>
        <p:spPr>
          <a:xfrm>
            <a:off x="5840862" y="6480656"/>
            <a:ext cx="550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https://www.youtube.com/watch?v=MURmz_ZRgkM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03" y="0"/>
            <a:ext cx="87911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395" y="215052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h,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916537" cy="662484"/>
            <a:chOff x="1122333" y="3266422"/>
            <a:chExt cx="5916537" cy="662484"/>
          </a:xfrm>
        </p:grpSpPr>
        <p:sp>
          <p:nvSpPr>
            <p:cNvPr id="24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4714755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5820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rưỡi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 li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rưỡi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285071" y="4238302"/>
            <a:ext cx="4810146" cy="1098852"/>
            <a:chOff x="2540412" y="2642792"/>
            <a:chExt cx="5816272" cy="662484"/>
          </a:xfrm>
        </p:grpSpPr>
        <p:sp>
          <p:nvSpPr>
            <p:cNvPr id="2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2641697" y="2642792"/>
              <a:ext cx="564819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540412" y="2777988"/>
              <a:ext cx="5816272" cy="35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o, c, â, ô, n, a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li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055" y="344337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850" y="104948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dụng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32" name="Picture 31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722669" y="1915819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598884" y="2075339"/>
            <a:ext cx="1641102" cy="2603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1" t="17551" r="36327" b="12633"/>
          <a:stretch/>
        </p:blipFill>
        <p:spPr>
          <a:xfrm>
            <a:off x="7953251" y="1611024"/>
            <a:ext cx="2820703" cy="38393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231618" y="4961000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169966" y="4960999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7791404" y="5607331"/>
            <a:ext cx="314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225967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58537" y="1496585"/>
            <a:ext cx="4576775" cy="3017103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1828740" y="2094549"/>
            <a:ext cx="3653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3" y="3368368"/>
            <a:ext cx="4027778" cy="3925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8"/>
            <a:ext cx="4986316" cy="1862557"/>
            <a:chOff x="891840" y="2155857"/>
            <a:chExt cx="4986316" cy="1401260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986284" y="2196569"/>
              <a:ext cx="4656622" cy="131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052224" y="3747610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096" y="1425626"/>
            <a:ext cx="4520437" cy="451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13509" y="183993"/>
            <a:ext cx="95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yt1s.com - Hướng dẫn viết chữ H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6130" y="1199656"/>
            <a:ext cx="7352639" cy="4726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203460" y="413537"/>
            <a:ext cx="8692751" cy="1107996"/>
            <a:chOff x="1055542" y="951419"/>
            <a:chExt cx="8692751" cy="11079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55542" y="951420"/>
              <a:ext cx="869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451211" y="951419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599129" y="2406970"/>
            <a:ext cx="4562669" cy="3759966"/>
            <a:chOff x="4735592" y="2352021"/>
            <a:chExt cx="4562669" cy="3759966"/>
          </a:xfrm>
        </p:grpSpPr>
        <p:pic>
          <p:nvPicPr>
            <p:cNvPr id="33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432386" y="2594722"/>
            <a:ext cx="1912268" cy="3550026"/>
            <a:chOff x="9568849" y="2539773"/>
            <a:chExt cx="1912268" cy="355002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950346"/>
            <a:ext cx="4151261" cy="35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216907" y="353736"/>
            <a:ext cx="8692751" cy="1107996"/>
            <a:chOff x="1001754" y="932527"/>
            <a:chExt cx="8692751" cy="11079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5302719" y="1821965"/>
            <a:ext cx="6680000" cy="4186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1577228" y="1821965"/>
            <a:ext cx="2883396" cy="3924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1757524" y="5611703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216</Words>
  <Application>Microsoft Office PowerPoint</Application>
  <PresentationFormat>Widescreen</PresentationFormat>
  <Paragraphs>42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#9Slide07 HoneyCream</vt:lpstr>
      <vt:lpstr>SVN-Newton</vt:lpstr>
      <vt:lpstr>HP001 5 hàng</vt:lpstr>
      <vt:lpstr>Arial</vt:lpstr>
      <vt:lpstr>Cambria</vt:lpstr>
      <vt:lpstr>字魂37号-波纹乖乖体</vt:lpstr>
      <vt:lpstr>Times New Roman</vt:lpstr>
      <vt:lpstr>#9Slide07 Altus</vt:lpstr>
      <vt:lpstr>等线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Windows 10</cp:lastModifiedBy>
  <cp:revision>17</cp:revision>
  <dcterms:created xsi:type="dcterms:W3CDTF">2022-10-07T03:38:35Z</dcterms:created>
  <dcterms:modified xsi:type="dcterms:W3CDTF">2024-11-10T03:08:09Z</dcterms:modified>
</cp:coreProperties>
</file>