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8744" r:id="rId3"/>
    <p:sldId id="8689" r:id="rId4"/>
    <p:sldId id="258" r:id="rId6"/>
    <p:sldId id="280" r:id="rId7"/>
    <p:sldId id="8703" r:id="rId8"/>
    <p:sldId id="279" r:id="rId9"/>
    <p:sldId id="287" r:id="rId10"/>
    <p:sldId id="263" r:id="rId11"/>
    <p:sldId id="277" r:id="rId12"/>
    <p:sldId id="8715" r:id="rId13"/>
    <p:sldId id="286" r:id="rId14"/>
    <p:sldId id="8716" r:id="rId15"/>
    <p:sldId id="8717" r:id="rId16"/>
    <p:sldId id="8704" r:id="rId17"/>
    <p:sldId id="284" r:id="rId18"/>
    <p:sldId id="281" r:id="rId19"/>
    <p:sldId id="8683" r:id="rId20"/>
    <p:sldId id="8684" r:id="rId21"/>
    <p:sldId id="8686" r:id="rId22"/>
    <p:sldId id="8687" r:id="rId23"/>
    <p:sldId id="8688" r:id="rId24"/>
    <p:sldId id="285" r:id="rId25"/>
    <p:sldId id="282" r:id="rId26"/>
    <p:sldId id="8708" r:id="rId27"/>
    <p:sldId id="865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DCED"/>
    <a:srgbClr val="FFD3A3"/>
    <a:srgbClr val="EDE9F3"/>
    <a:srgbClr val="F0F7EB"/>
    <a:srgbClr val="548235"/>
    <a:srgbClr val="E2F0D9"/>
    <a:srgbClr val="FFFFFF"/>
    <a:srgbClr val="D5CAE4"/>
    <a:srgbClr val="DED6EA"/>
    <a:srgbClr val="FFD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59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BAD70-EF23-4C11-876C-93CF57CA6EE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E7C49-F168-4BE1-A207-474BE56EF6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E7C49-F168-4BE1-A207-474BE56EF6B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E7C49-F168-4BE1-A207-474BE56EF6B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E7C49-F168-4BE1-A207-474BE56EF6B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830568" y="649224"/>
            <a:ext cx="3986784" cy="57607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4300" cap="all" baseline="0"/>
            </a:lvl1pPr>
          </a:lstStyle>
          <a:p>
            <a:r>
              <a:rPr lang="en-US" dirty="0"/>
              <a:t>Month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Picture Here</a:t>
            </a:r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6" hasCustomPrompt="1"/>
          </p:nvPr>
        </p:nvSpPr>
        <p:spPr>
          <a:xfrm>
            <a:off x="6812096" y="1380744"/>
            <a:ext cx="4087368" cy="309981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867144" y="4636008"/>
            <a:ext cx="1298448" cy="402336"/>
          </a:xfrm>
          <a:noFill/>
        </p:spPr>
        <p:txBody>
          <a:bodyPr vert="horz" lIns="91440" tIns="45720" rIns="274320" bIns="45720" rtlCol="0" anchor="ctr">
            <a:noAutofit/>
          </a:bodyPr>
          <a:lstStyle>
            <a:lvl1pPr marL="0" indent="0">
              <a:buNone/>
              <a:defRPr lang="en-US" sz="1600" b="0" dirty="0">
                <a:ea typeface="+mj-ea"/>
                <a:cs typeface="+mj-cs"/>
              </a:defRPr>
            </a:lvl1pPr>
          </a:lstStyle>
          <a:p>
            <a:pPr marL="57150" lvl="0" indent="-285750">
              <a:spcBef>
                <a:spcPct val="0"/>
              </a:spcBef>
            </a:pPr>
            <a:r>
              <a:rPr lang="en-US" dirty="0"/>
              <a:t>NOTES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7" hasCustomPrompt="1"/>
          </p:nvPr>
        </p:nvSpPr>
        <p:spPr>
          <a:xfrm rot="5400000">
            <a:off x="11292840" y="640080"/>
            <a:ext cx="1298448" cy="402336"/>
          </a:xfrm>
          <a:noFill/>
        </p:spPr>
        <p:txBody>
          <a:bodyPr vert="horz" lIns="91440" tIns="45720" rIns="274320" bIns="45720" rtlCol="0" anchor="ctr">
            <a:noAutofit/>
          </a:bodyPr>
          <a:lstStyle>
            <a:lvl1pPr marL="0" indent="0">
              <a:buNone/>
              <a:defRPr lang="en-US" sz="1600" b="0" dirty="0">
                <a:ea typeface="+mj-ea"/>
                <a:cs typeface="+mj-cs"/>
              </a:defRPr>
            </a:lvl1pPr>
          </a:lstStyle>
          <a:p>
            <a:pPr marL="57150" lvl="0" indent="-285750">
              <a:spcBef>
                <a:spcPct val="0"/>
              </a:spcBef>
            </a:pPr>
            <a:r>
              <a:rPr lang="en-US" dirty="0"/>
              <a:t>YEAR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microsoft.com/office/2007/relationships/hdphoto" Target="../media/image21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microsoft.com/office/2007/relationships/hdphoto" Target="../media/image18.wdp"/><Relationship Id="rId2" Type="http://schemas.openxmlformats.org/officeDocument/2006/relationships/image" Target="../media/image17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image21.wdp"/><Relationship Id="rId4" Type="http://schemas.openxmlformats.org/officeDocument/2006/relationships/image" Target="../media/image20.png"/><Relationship Id="rId3" Type="http://schemas.microsoft.com/office/2007/relationships/hdphoto" Target="../media/image18.wdp"/><Relationship Id="rId2" Type="http://schemas.openxmlformats.org/officeDocument/2006/relationships/image" Target="../media/image17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image21.wdp"/><Relationship Id="rId4" Type="http://schemas.openxmlformats.org/officeDocument/2006/relationships/image" Target="../media/image20.png"/><Relationship Id="rId3" Type="http://schemas.microsoft.com/office/2007/relationships/hdphoto" Target="../media/image18.wdp"/><Relationship Id="rId2" Type="http://schemas.openxmlformats.org/officeDocument/2006/relationships/image" Target="../media/image17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image21.wdp"/><Relationship Id="rId4" Type="http://schemas.openxmlformats.org/officeDocument/2006/relationships/image" Target="../media/image20.png"/><Relationship Id="rId3" Type="http://schemas.microsoft.com/office/2007/relationships/hdphoto" Target="../media/image18.wdp"/><Relationship Id="rId2" Type="http://schemas.openxmlformats.org/officeDocument/2006/relationships/image" Target="../media/image17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microsoft.com/office/2007/relationships/hdphoto" Target="../media/image18.wdp"/><Relationship Id="rId2" Type="http://schemas.openxmlformats.org/officeDocument/2006/relationships/image" Target="../media/image17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microsoft.com/office/2007/relationships/hdphoto" Target="../media/image21.wdp"/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7.png"/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7.png"/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1.png"/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image21.wdp"/><Relationship Id="rId4" Type="http://schemas.openxmlformats.org/officeDocument/2006/relationships/image" Target="../media/image20.png"/><Relationship Id="rId3" Type="http://schemas.openxmlformats.org/officeDocument/2006/relationships/image" Target="../media/image2.png"/><Relationship Id="rId2" Type="http://schemas.microsoft.com/office/2007/relationships/hdphoto" Target="../media/image35.wdp"/><Relationship Id="rId1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3" Type="http://schemas.openxmlformats.org/officeDocument/2006/relationships/image" Target="../media/image2.png"/><Relationship Id="rId2" Type="http://schemas.microsoft.com/office/2007/relationships/hdphoto" Target="../media/image35.wdp"/><Relationship Id="rId1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clouds in space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3131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16" y="910678"/>
            <a:ext cx="7343144" cy="5172975"/>
          </a:xfrm>
          <a:prstGeom prst="rect">
            <a:avLst/>
          </a:prstGeom>
          <a:effectLst>
            <a:outerShdw blurRad="50800" dist="330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60" y="1274422"/>
            <a:ext cx="4450989" cy="4401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Oval 97"/>
          <p:cNvSpPr/>
          <p:nvPr/>
        </p:nvSpPr>
        <p:spPr>
          <a:xfrm>
            <a:off x="-185913" y="6427929"/>
            <a:ext cx="2161987" cy="5774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 rot="10800000">
            <a:off x="-461734" y="-526030"/>
            <a:ext cx="3593475" cy="7456600"/>
            <a:chOff x="9107170" y="-77900"/>
            <a:chExt cx="3307048" cy="7164499"/>
          </a:xfrm>
        </p:grpSpPr>
        <p:grpSp>
          <p:nvGrpSpPr>
            <p:cNvPr id="78" name="Group 77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89" name="Group 88"/>
              <p:cNvGrpSpPr/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92" name="Freeform 5579"/>
                <p:cNvSpPr/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91" name="Freeform 5577"/>
                <p:cNvSpPr/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9" name="Group 78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85" name="Group 84"/>
              <p:cNvGrpSpPr/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88" name="Freeform 5579"/>
                <p:cNvSpPr/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87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80" name="Group 79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81" name="Group 80"/>
              <p:cNvGrpSpPr/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84" name="Freeform 5579"/>
                <p:cNvSpPr/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3" name="Freeform 5577"/>
                <p:cNvSpPr/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sp>
        <p:nvSpPr>
          <p:cNvPr id="12" name="Freeform: Shape 11"/>
          <p:cNvSpPr/>
          <p:nvPr/>
        </p:nvSpPr>
        <p:spPr>
          <a:xfrm>
            <a:off x="1473326" y="274824"/>
            <a:ext cx="7254930" cy="1215022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-1" fmla="*/ 189518 w 2849381"/>
              <a:gd name="connsiteY0-2" fmla="*/ 13097 h 831585"/>
              <a:gd name="connsiteX1-3" fmla="*/ 1332518 w 2849381"/>
              <a:gd name="connsiteY1-4" fmla="*/ 32147 h 831585"/>
              <a:gd name="connsiteX2-5" fmla="*/ 2304068 w 2849381"/>
              <a:gd name="connsiteY2-6" fmla="*/ 13097 h 831585"/>
              <a:gd name="connsiteX3-7" fmla="*/ 2789843 w 2849381"/>
              <a:gd name="connsiteY3-8" fmla="*/ 213122 h 831585"/>
              <a:gd name="connsiteX4-9" fmla="*/ 2808893 w 2849381"/>
              <a:gd name="connsiteY4-10" fmla="*/ 594122 h 831585"/>
              <a:gd name="connsiteX5-11" fmla="*/ 2494568 w 2849381"/>
              <a:gd name="connsiteY5-12" fmla="*/ 756047 h 831585"/>
              <a:gd name="connsiteX6-13" fmla="*/ 1646843 w 2849381"/>
              <a:gd name="connsiteY6-14" fmla="*/ 803672 h 831585"/>
              <a:gd name="connsiteX7-15" fmla="*/ 1246793 w 2849381"/>
              <a:gd name="connsiteY7-16" fmla="*/ 784622 h 831585"/>
              <a:gd name="connsiteX8-17" fmla="*/ 113318 w 2849381"/>
              <a:gd name="connsiteY8-18" fmla="*/ 775097 h 831585"/>
              <a:gd name="connsiteX9-19" fmla="*/ 189518 w 2849381"/>
              <a:gd name="connsiteY9-20" fmla="*/ 13097 h 831585"/>
              <a:gd name="connsiteX0-21" fmla="*/ 178352 w 2838215"/>
              <a:gd name="connsiteY0-22" fmla="*/ 13097 h 837128"/>
              <a:gd name="connsiteX1-23" fmla="*/ 1321352 w 2838215"/>
              <a:gd name="connsiteY1-24" fmla="*/ 32147 h 837128"/>
              <a:gd name="connsiteX2-25" fmla="*/ 2292902 w 2838215"/>
              <a:gd name="connsiteY2-26" fmla="*/ 13097 h 837128"/>
              <a:gd name="connsiteX3-27" fmla="*/ 2778677 w 2838215"/>
              <a:gd name="connsiteY3-28" fmla="*/ 213122 h 837128"/>
              <a:gd name="connsiteX4-29" fmla="*/ 2797727 w 2838215"/>
              <a:gd name="connsiteY4-30" fmla="*/ 594122 h 837128"/>
              <a:gd name="connsiteX5-31" fmla="*/ 2483402 w 2838215"/>
              <a:gd name="connsiteY5-32" fmla="*/ 756047 h 837128"/>
              <a:gd name="connsiteX6-33" fmla="*/ 1635677 w 2838215"/>
              <a:gd name="connsiteY6-34" fmla="*/ 803672 h 837128"/>
              <a:gd name="connsiteX7-35" fmla="*/ 1064177 w 2838215"/>
              <a:gd name="connsiteY7-36" fmla="*/ 794147 h 837128"/>
              <a:gd name="connsiteX8-37" fmla="*/ 102152 w 2838215"/>
              <a:gd name="connsiteY8-38" fmla="*/ 775097 h 837128"/>
              <a:gd name="connsiteX9-39" fmla="*/ 178352 w 2838215"/>
              <a:gd name="connsiteY9-40" fmla="*/ 13097 h 837128"/>
              <a:gd name="connsiteX0-41" fmla="*/ 178352 w 2838215"/>
              <a:gd name="connsiteY0-42" fmla="*/ 13097 h 837128"/>
              <a:gd name="connsiteX1-43" fmla="*/ 1321352 w 2838215"/>
              <a:gd name="connsiteY1-44" fmla="*/ 32147 h 837128"/>
              <a:gd name="connsiteX2-45" fmla="*/ 2292902 w 2838215"/>
              <a:gd name="connsiteY2-46" fmla="*/ 13097 h 837128"/>
              <a:gd name="connsiteX3-47" fmla="*/ 2778677 w 2838215"/>
              <a:gd name="connsiteY3-48" fmla="*/ 213122 h 837128"/>
              <a:gd name="connsiteX4-49" fmla="*/ 2797727 w 2838215"/>
              <a:gd name="connsiteY4-50" fmla="*/ 594122 h 837128"/>
              <a:gd name="connsiteX5-51" fmla="*/ 2483402 w 2838215"/>
              <a:gd name="connsiteY5-52" fmla="*/ 756047 h 837128"/>
              <a:gd name="connsiteX6-53" fmla="*/ 1649965 w 2838215"/>
              <a:gd name="connsiteY6-54" fmla="*/ 789384 h 837128"/>
              <a:gd name="connsiteX7-55" fmla="*/ 1064177 w 2838215"/>
              <a:gd name="connsiteY7-56" fmla="*/ 794147 h 837128"/>
              <a:gd name="connsiteX8-57" fmla="*/ 102152 w 2838215"/>
              <a:gd name="connsiteY8-58" fmla="*/ 775097 h 837128"/>
              <a:gd name="connsiteX9-59" fmla="*/ 178352 w 2838215"/>
              <a:gd name="connsiteY9-60" fmla="*/ 13097 h 837128"/>
              <a:gd name="connsiteX0-61" fmla="*/ 178352 w 2827318"/>
              <a:gd name="connsiteY0-62" fmla="*/ 13097 h 837128"/>
              <a:gd name="connsiteX1-63" fmla="*/ 1321352 w 2827318"/>
              <a:gd name="connsiteY1-64" fmla="*/ 32147 h 837128"/>
              <a:gd name="connsiteX2-65" fmla="*/ 2292902 w 2827318"/>
              <a:gd name="connsiteY2-66" fmla="*/ 13097 h 837128"/>
              <a:gd name="connsiteX3-67" fmla="*/ 2778677 w 2827318"/>
              <a:gd name="connsiteY3-68" fmla="*/ 213122 h 837128"/>
              <a:gd name="connsiteX4-69" fmla="*/ 2797727 w 2827318"/>
              <a:gd name="connsiteY4-70" fmla="*/ 594122 h 837128"/>
              <a:gd name="connsiteX5-71" fmla="*/ 2483402 w 2827318"/>
              <a:gd name="connsiteY5-72" fmla="*/ 756047 h 837128"/>
              <a:gd name="connsiteX6-73" fmla="*/ 1649965 w 2827318"/>
              <a:gd name="connsiteY6-74" fmla="*/ 789384 h 837128"/>
              <a:gd name="connsiteX7-75" fmla="*/ 1064177 w 2827318"/>
              <a:gd name="connsiteY7-76" fmla="*/ 794147 h 837128"/>
              <a:gd name="connsiteX8-77" fmla="*/ 102152 w 2827318"/>
              <a:gd name="connsiteY8-78" fmla="*/ 775097 h 837128"/>
              <a:gd name="connsiteX9-79" fmla="*/ 178352 w 2827318"/>
              <a:gd name="connsiteY9-80" fmla="*/ 13097 h 837128"/>
              <a:gd name="connsiteX0-81" fmla="*/ 178352 w 2807390"/>
              <a:gd name="connsiteY0-82" fmla="*/ 13097 h 837128"/>
              <a:gd name="connsiteX1-83" fmla="*/ 1321352 w 2807390"/>
              <a:gd name="connsiteY1-84" fmla="*/ 32147 h 837128"/>
              <a:gd name="connsiteX2-85" fmla="*/ 2292902 w 2807390"/>
              <a:gd name="connsiteY2-86" fmla="*/ 13097 h 837128"/>
              <a:gd name="connsiteX3-87" fmla="*/ 2778677 w 2807390"/>
              <a:gd name="connsiteY3-88" fmla="*/ 213122 h 837128"/>
              <a:gd name="connsiteX4-89" fmla="*/ 2797727 w 2807390"/>
              <a:gd name="connsiteY4-90" fmla="*/ 594122 h 837128"/>
              <a:gd name="connsiteX5-91" fmla="*/ 2483402 w 2807390"/>
              <a:gd name="connsiteY5-92" fmla="*/ 756047 h 837128"/>
              <a:gd name="connsiteX6-93" fmla="*/ 1649965 w 2807390"/>
              <a:gd name="connsiteY6-94" fmla="*/ 789384 h 837128"/>
              <a:gd name="connsiteX7-95" fmla="*/ 1064177 w 2807390"/>
              <a:gd name="connsiteY7-96" fmla="*/ 794147 h 837128"/>
              <a:gd name="connsiteX8-97" fmla="*/ 102152 w 2807390"/>
              <a:gd name="connsiteY8-98" fmla="*/ 775097 h 837128"/>
              <a:gd name="connsiteX9-99" fmla="*/ 178352 w 2807390"/>
              <a:gd name="connsiteY9-100" fmla="*/ 13097 h 8371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51990" y="540023"/>
            <a:ext cx="822425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SG" sz="3200" dirty="0"/>
              <a:t>1. </a:t>
            </a:r>
            <a:r>
              <a:rPr lang="en-SG" sz="3200" dirty="0" err="1"/>
              <a:t>Tìm</a:t>
            </a:r>
            <a:r>
              <a:rPr lang="en-SG" sz="3200" dirty="0"/>
              <a:t> </a:t>
            </a:r>
            <a:r>
              <a:rPr lang="en-SG" sz="3200" dirty="0" err="1"/>
              <a:t>hiểu</a:t>
            </a:r>
            <a:r>
              <a:rPr lang="en-SG" sz="3200" dirty="0"/>
              <a:t> </a:t>
            </a:r>
            <a:r>
              <a:rPr lang="en-SG" sz="3200" dirty="0" err="1"/>
              <a:t>về</a:t>
            </a:r>
            <a:r>
              <a:rPr lang="en-SG" sz="3200" dirty="0"/>
              <a:t> </a:t>
            </a:r>
            <a:r>
              <a:rPr lang="en-SG" sz="3200" b="1" dirty="0" err="1">
                <a:solidFill>
                  <a:srgbClr val="FF0000"/>
                </a:solidFill>
              </a:rPr>
              <a:t>cấu</a:t>
            </a:r>
            <a:r>
              <a:rPr lang="en-SG" sz="3200" b="1" dirty="0">
                <a:solidFill>
                  <a:srgbClr val="FF0000"/>
                </a:solidFill>
              </a:rPr>
              <a:t> </a:t>
            </a:r>
            <a:r>
              <a:rPr lang="en-SG" sz="3200" b="1" dirty="0" err="1">
                <a:solidFill>
                  <a:srgbClr val="FF0000"/>
                </a:solidFill>
              </a:rPr>
              <a:t>tạo</a:t>
            </a:r>
            <a:r>
              <a:rPr lang="en-SG" sz="3200" b="1" dirty="0">
                <a:solidFill>
                  <a:srgbClr val="FF0000"/>
                </a:solidFill>
              </a:rPr>
              <a:t> </a:t>
            </a:r>
            <a:r>
              <a:rPr lang="en-SG" sz="3200" b="1" dirty="0" err="1">
                <a:solidFill>
                  <a:srgbClr val="FF0000"/>
                </a:solidFill>
              </a:rPr>
              <a:t>của</a:t>
            </a:r>
            <a:r>
              <a:rPr lang="en-SG" sz="3200" b="1" dirty="0">
                <a:solidFill>
                  <a:srgbClr val="FF0000"/>
                </a:solidFill>
              </a:rPr>
              <a:t> </a:t>
            </a:r>
            <a:r>
              <a:rPr lang="en-SG" sz="3200" b="1" dirty="0" err="1">
                <a:solidFill>
                  <a:srgbClr val="FF0000"/>
                </a:solidFill>
              </a:rPr>
              <a:t>diều</a:t>
            </a:r>
            <a:r>
              <a:rPr lang="en-SG" sz="3200" b="1" dirty="0">
                <a:solidFill>
                  <a:srgbClr val="FF0000"/>
                </a:solidFill>
              </a:rPr>
              <a:t> </a:t>
            </a:r>
            <a:r>
              <a:rPr lang="en-SG" sz="3200" b="1" dirty="0" err="1">
                <a:solidFill>
                  <a:srgbClr val="FF0000"/>
                </a:solidFill>
              </a:rPr>
              <a:t>giấy</a:t>
            </a:r>
            <a:endParaRPr lang="en-US" sz="3000" b="1" spc="50" dirty="0">
              <a:ln w="9525" cmpd="sng">
                <a:noFill/>
                <a:prstDash val="solid"/>
              </a:ln>
              <a:solidFill>
                <a:srgbClr val="FF0000"/>
              </a:solidFill>
              <a:latin typeface="SVN-SAF" panose="02040603050506020204" pitchFamily="18" charset="0"/>
              <a:ea typeface="Roboto" panose="02000000000000000000" pitchFamily="2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114" name="Group 113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29" name="Group 28"/>
              <p:cNvGrpSpPr/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70" name="Freeform 5579"/>
                <p:cNvSpPr/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69" name="Freeform 5577"/>
                <p:cNvSpPr/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3" name="Group 22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4" name="Group 23"/>
              <p:cNvGrpSpPr/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7" name="Freeform 5579"/>
                <p:cNvSpPr/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6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8" name="Group 27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31" name="Group 30"/>
              <p:cNvGrpSpPr/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66" name="Freeform 5579"/>
                <p:cNvSpPr/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65" name="Freeform 5577"/>
                <p:cNvSpPr/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75" name="Picture 7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02" y="154549"/>
            <a:ext cx="1023257" cy="10257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44179" y="2181081"/>
            <a:ext cx="10517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SG" sz="2800" dirty="0"/>
              <a:t>Quan </a:t>
            </a:r>
            <a:r>
              <a:rPr lang="en-SG" sz="2800" dirty="0" err="1"/>
              <a:t>sát</a:t>
            </a:r>
            <a:r>
              <a:rPr lang="en-SG" sz="2800" dirty="0"/>
              <a:t> </a:t>
            </a:r>
            <a:r>
              <a:rPr lang="en-SG" sz="2800" dirty="0" err="1"/>
              <a:t>hình</a:t>
            </a:r>
            <a:r>
              <a:rPr lang="en-SG" sz="2800" dirty="0"/>
              <a:t>  </a:t>
            </a:r>
            <a:r>
              <a:rPr lang="en-SG" sz="2800" dirty="0" err="1"/>
              <a:t>và</a:t>
            </a:r>
            <a:r>
              <a:rPr lang="en-SG" sz="2800" dirty="0"/>
              <a:t> </a:t>
            </a:r>
            <a:r>
              <a:rPr lang="en-SG" sz="2800" dirty="0" err="1"/>
              <a:t>cho</a:t>
            </a:r>
            <a:r>
              <a:rPr lang="en-SG" sz="2800" dirty="0"/>
              <a:t> </a:t>
            </a:r>
            <a:r>
              <a:rPr lang="en-SG" sz="2800" dirty="0" err="1"/>
              <a:t>biết</a:t>
            </a:r>
            <a:r>
              <a:rPr lang="en-SG" sz="2800" dirty="0"/>
              <a:t> </a:t>
            </a:r>
            <a:r>
              <a:rPr lang="en-SG" sz="2800" b="1" dirty="0" err="1">
                <a:solidFill>
                  <a:srgbClr val="FF0000"/>
                </a:solidFill>
              </a:rPr>
              <a:t>đặc</a:t>
            </a:r>
            <a:r>
              <a:rPr lang="en-SG" sz="2800" b="1" dirty="0">
                <a:solidFill>
                  <a:srgbClr val="FF0000"/>
                </a:solidFill>
              </a:rPr>
              <a:t> </a:t>
            </a:r>
            <a:r>
              <a:rPr lang="en-SG" sz="2800" b="1" dirty="0" err="1">
                <a:solidFill>
                  <a:srgbClr val="FF0000"/>
                </a:solidFill>
              </a:rPr>
              <a:t>điểm</a:t>
            </a:r>
            <a:r>
              <a:rPr lang="en-SG" sz="2800" b="1" dirty="0">
                <a:solidFill>
                  <a:srgbClr val="FF0000"/>
                </a:solidFill>
              </a:rPr>
              <a:t> </a:t>
            </a:r>
            <a:r>
              <a:rPr lang="en-SG" sz="2800" b="1" dirty="0" err="1">
                <a:solidFill>
                  <a:srgbClr val="FF0000"/>
                </a:solidFill>
              </a:rPr>
              <a:t>chung</a:t>
            </a:r>
            <a:r>
              <a:rPr lang="en-SG" sz="2800" b="1" dirty="0">
                <a:solidFill>
                  <a:srgbClr val="FF0000"/>
                </a:solidFill>
              </a:rPr>
              <a:t> </a:t>
            </a:r>
            <a:r>
              <a:rPr lang="en-SG" sz="2800" dirty="0" err="1"/>
              <a:t>của</a:t>
            </a:r>
            <a:r>
              <a:rPr lang="en-SG" sz="2800" dirty="0"/>
              <a:t> </a:t>
            </a:r>
            <a:r>
              <a:rPr lang="en-SG" sz="2800" dirty="0" err="1"/>
              <a:t>các</a:t>
            </a:r>
            <a:r>
              <a:rPr lang="en-SG" sz="2800" dirty="0"/>
              <a:t> con </a:t>
            </a:r>
            <a:r>
              <a:rPr lang="en-SG" sz="2800" dirty="0" err="1"/>
              <a:t>diều</a:t>
            </a:r>
            <a:r>
              <a:rPr lang="en-SG" sz="2800" dirty="0"/>
              <a:t>.</a:t>
            </a:r>
            <a:endParaRPr lang="vi-VN" sz="2800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8" name="Picture 67" descr="A cartoon of a magnifying glass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5" b="89831" l="9605" r="96610">
                        <a14:foregroundMark x1="62712" y1="10169" x2="70621" y2="25424"/>
                        <a14:foregroundMark x1="71186" y1="25424" x2="77966" y2="39548"/>
                        <a14:foregroundMark x1="59322" y1="17514" x2="77401" y2="27119"/>
                        <a14:foregroundMark x1="18644" y1="91525" x2="18644" y2="91525"/>
                        <a14:foregroundMark x1="90960" y1="27684" x2="90960" y2="27684"/>
                        <a14:foregroundMark x1="93220" y1="35028" x2="93220" y2="35028"/>
                        <a14:foregroundMark x1="96610" y1="42373" x2="96610" y2="42373"/>
                        <a14:foregroundMark x1="74011" y1="25424" x2="74011" y2="25424"/>
                        <a14:foregroundMark x1="74011" y1="24859" x2="74011" y2="24859"/>
                        <a14:foregroundMark x1="75706" y1="24859" x2="75706" y2="24859"/>
                        <a14:foregroundMark x1="59887" y1="16384" x2="58757" y2="21469"/>
                        <a14:foregroundMark x1="57627" y1="17514" x2="59887" y2="22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1" y="100304"/>
            <a:ext cx="1261872" cy="126187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317" y="3259522"/>
            <a:ext cx="8024984" cy="229916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28" b="92965" l="9231" r="97538">
                        <a14:foregroundMark x1="9538" y1="22864" x2="10462" y2="30402"/>
                        <a14:foregroundMark x1="23385" y1="8291" x2="68000" y2="5528"/>
                        <a14:foregroundMark x1="23385" y1="88442" x2="23692" y2="92965"/>
                        <a14:foregroundMark x1="28615" y1="16332" x2="68923" y2="15075"/>
                        <a14:foregroundMark x1="53538" y1="25377" x2="59692" y2="27136"/>
                        <a14:foregroundMark x1="91077" y1="10804" x2="90462" y2="31910"/>
                        <a14:foregroundMark x1="88923" y1="39196" x2="88923" y2="39196"/>
                        <a14:foregroundMark x1="89538" y1="18342" x2="93538" y2="20101"/>
                        <a14:foregroundMark x1="86769" y1="20352" x2="94769" y2="18342"/>
                        <a14:foregroundMark x1="96615" y1="17588" x2="84000" y2="16332"/>
                        <a14:foregroundMark x1="87077" y1="16834" x2="97538" y2="14824"/>
                        <a14:foregroundMark x1="96615" y1="13317" x2="84000" y2="13317"/>
                        <a14:foregroundMark x1="88615" y1="8291" x2="94769" y2="65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383" y="3950752"/>
            <a:ext cx="2259119" cy="2766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2" grpId="0" animBg="1"/>
      <p:bldP spid="2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Oval 97"/>
          <p:cNvSpPr/>
          <p:nvPr/>
        </p:nvSpPr>
        <p:spPr>
          <a:xfrm>
            <a:off x="-185913" y="6427929"/>
            <a:ext cx="2161987" cy="5774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 rot="10800000">
            <a:off x="-461734" y="-526030"/>
            <a:ext cx="3593475" cy="7456600"/>
            <a:chOff x="9107170" y="-77900"/>
            <a:chExt cx="3307048" cy="7164499"/>
          </a:xfrm>
        </p:grpSpPr>
        <p:grpSp>
          <p:nvGrpSpPr>
            <p:cNvPr id="78" name="Group 77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89" name="Group 88"/>
              <p:cNvGrpSpPr/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92" name="Freeform 5579"/>
                <p:cNvSpPr/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91" name="Freeform 5577"/>
                <p:cNvSpPr/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9" name="Group 78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85" name="Group 84"/>
              <p:cNvGrpSpPr/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88" name="Freeform 5579"/>
                <p:cNvSpPr/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87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80" name="Group 79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81" name="Group 80"/>
              <p:cNvGrpSpPr/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84" name="Freeform 5579"/>
                <p:cNvSpPr/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3" name="Freeform 5577"/>
                <p:cNvSpPr/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sp>
        <p:nvSpPr>
          <p:cNvPr id="12" name="Freeform: Shape 11"/>
          <p:cNvSpPr/>
          <p:nvPr/>
        </p:nvSpPr>
        <p:spPr>
          <a:xfrm>
            <a:off x="1473326" y="274824"/>
            <a:ext cx="7254930" cy="1215022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-1" fmla="*/ 189518 w 2849381"/>
              <a:gd name="connsiteY0-2" fmla="*/ 13097 h 831585"/>
              <a:gd name="connsiteX1-3" fmla="*/ 1332518 w 2849381"/>
              <a:gd name="connsiteY1-4" fmla="*/ 32147 h 831585"/>
              <a:gd name="connsiteX2-5" fmla="*/ 2304068 w 2849381"/>
              <a:gd name="connsiteY2-6" fmla="*/ 13097 h 831585"/>
              <a:gd name="connsiteX3-7" fmla="*/ 2789843 w 2849381"/>
              <a:gd name="connsiteY3-8" fmla="*/ 213122 h 831585"/>
              <a:gd name="connsiteX4-9" fmla="*/ 2808893 w 2849381"/>
              <a:gd name="connsiteY4-10" fmla="*/ 594122 h 831585"/>
              <a:gd name="connsiteX5-11" fmla="*/ 2494568 w 2849381"/>
              <a:gd name="connsiteY5-12" fmla="*/ 756047 h 831585"/>
              <a:gd name="connsiteX6-13" fmla="*/ 1646843 w 2849381"/>
              <a:gd name="connsiteY6-14" fmla="*/ 803672 h 831585"/>
              <a:gd name="connsiteX7-15" fmla="*/ 1246793 w 2849381"/>
              <a:gd name="connsiteY7-16" fmla="*/ 784622 h 831585"/>
              <a:gd name="connsiteX8-17" fmla="*/ 113318 w 2849381"/>
              <a:gd name="connsiteY8-18" fmla="*/ 775097 h 831585"/>
              <a:gd name="connsiteX9-19" fmla="*/ 189518 w 2849381"/>
              <a:gd name="connsiteY9-20" fmla="*/ 13097 h 831585"/>
              <a:gd name="connsiteX0-21" fmla="*/ 178352 w 2838215"/>
              <a:gd name="connsiteY0-22" fmla="*/ 13097 h 837128"/>
              <a:gd name="connsiteX1-23" fmla="*/ 1321352 w 2838215"/>
              <a:gd name="connsiteY1-24" fmla="*/ 32147 h 837128"/>
              <a:gd name="connsiteX2-25" fmla="*/ 2292902 w 2838215"/>
              <a:gd name="connsiteY2-26" fmla="*/ 13097 h 837128"/>
              <a:gd name="connsiteX3-27" fmla="*/ 2778677 w 2838215"/>
              <a:gd name="connsiteY3-28" fmla="*/ 213122 h 837128"/>
              <a:gd name="connsiteX4-29" fmla="*/ 2797727 w 2838215"/>
              <a:gd name="connsiteY4-30" fmla="*/ 594122 h 837128"/>
              <a:gd name="connsiteX5-31" fmla="*/ 2483402 w 2838215"/>
              <a:gd name="connsiteY5-32" fmla="*/ 756047 h 837128"/>
              <a:gd name="connsiteX6-33" fmla="*/ 1635677 w 2838215"/>
              <a:gd name="connsiteY6-34" fmla="*/ 803672 h 837128"/>
              <a:gd name="connsiteX7-35" fmla="*/ 1064177 w 2838215"/>
              <a:gd name="connsiteY7-36" fmla="*/ 794147 h 837128"/>
              <a:gd name="connsiteX8-37" fmla="*/ 102152 w 2838215"/>
              <a:gd name="connsiteY8-38" fmla="*/ 775097 h 837128"/>
              <a:gd name="connsiteX9-39" fmla="*/ 178352 w 2838215"/>
              <a:gd name="connsiteY9-40" fmla="*/ 13097 h 837128"/>
              <a:gd name="connsiteX0-41" fmla="*/ 178352 w 2838215"/>
              <a:gd name="connsiteY0-42" fmla="*/ 13097 h 837128"/>
              <a:gd name="connsiteX1-43" fmla="*/ 1321352 w 2838215"/>
              <a:gd name="connsiteY1-44" fmla="*/ 32147 h 837128"/>
              <a:gd name="connsiteX2-45" fmla="*/ 2292902 w 2838215"/>
              <a:gd name="connsiteY2-46" fmla="*/ 13097 h 837128"/>
              <a:gd name="connsiteX3-47" fmla="*/ 2778677 w 2838215"/>
              <a:gd name="connsiteY3-48" fmla="*/ 213122 h 837128"/>
              <a:gd name="connsiteX4-49" fmla="*/ 2797727 w 2838215"/>
              <a:gd name="connsiteY4-50" fmla="*/ 594122 h 837128"/>
              <a:gd name="connsiteX5-51" fmla="*/ 2483402 w 2838215"/>
              <a:gd name="connsiteY5-52" fmla="*/ 756047 h 837128"/>
              <a:gd name="connsiteX6-53" fmla="*/ 1649965 w 2838215"/>
              <a:gd name="connsiteY6-54" fmla="*/ 789384 h 837128"/>
              <a:gd name="connsiteX7-55" fmla="*/ 1064177 w 2838215"/>
              <a:gd name="connsiteY7-56" fmla="*/ 794147 h 837128"/>
              <a:gd name="connsiteX8-57" fmla="*/ 102152 w 2838215"/>
              <a:gd name="connsiteY8-58" fmla="*/ 775097 h 837128"/>
              <a:gd name="connsiteX9-59" fmla="*/ 178352 w 2838215"/>
              <a:gd name="connsiteY9-60" fmla="*/ 13097 h 837128"/>
              <a:gd name="connsiteX0-61" fmla="*/ 178352 w 2827318"/>
              <a:gd name="connsiteY0-62" fmla="*/ 13097 h 837128"/>
              <a:gd name="connsiteX1-63" fmla="*/ 1321352 w 2827318"/>
              <a:gd name="connsiteY1-64" fmla="*/ 32147 h 837128"/>
              <a:gd name="connsiteX2-65" fmla="*/ 2292902 w 2827318"/>
              <a:gd name="connsiteY2-66" fmla="*/ 13097 h 837128"/>
              <a:gd name="connsiteX3-67" fmla="*/ 2778677 w 2827318"/>
              <a:gd name="connsiteY3-68" fmla="*/ 213122 h 837128"/>
              <a:gd name="connsiteX4-69" fmla="*/ 2797727 w 2827318"/>
              <a:gd name="connsiteY4-70" fmla="*/ 594122 h 837128"/>
              <a:gd name="connsiteX5-71" fmla="*/ 2483402 w 2827318"/>
              <a:gd name="connsiteY5-72" fmla="*/ 756047 h 837128"/>
              <a:gd name="connsiteX6-73" fmla="*/ 1649965 w 2827318"/>
              <a:gd name="connsiteY6-74" fmla="*/ 789384 h 837128"/>
              <a:gd name="connsiteX7-75" fmla="*/ 1064177 w 2827318"/>
              <a:gd name="connsiteY7-76" fmla="*/ 794147 h 837128"/>
              <a:gd name="connsiteX8-77" fmla="*/ 102152 w 2827318"/>
              <a:gd name="connsiteY8-78" fmla="*/ 775097 h 837128"/>
              <a:gd name="connsiteX9-79" fmla="*/ 178352 w 2827318"/>
              <a:gd name="connsiteY9-80" fmla="*/ 13097 h 837128"/>
              <a:gd name="connsiteX0-81" fmla="*/ 178352 w 2807390"/>
              <a:gd name="connsiteY0-82" fmla="*/ 13097 h 837128"/>
              <a:gd name="connsiteX1-83" fmla="*/ 1321352 w 2807390"/>
              <a:gd name="connsiteY1-84" fmla="*/ 32147 h 837128"/>
              <a:gd name="connsiteX2-85" fmla="*/ 2292902 w 2807390"/>
              <a:gd name="connsiteY2-86" fmla="*/ 13097 h 837128"/>
              <a:gd name="connsiteX3-87" fmla="*/ 2778677 w 2807390"/>
              <a:gd name="connsiteY3-88" fmla="*/ 213122 h 837128"/>
              <a:gd name="connsiteX4-89" fmla="*/ 2797727 w 2807390"/>
              <a:gd name="connsiteY4-90" fmla="*/ 594122 h 837128"/>
              <a:gd name="connsiteX5-91" fmla="*/ 2483402 w 2807390"/>
              <a:gd name="connsiteY5-92" fmla="*/ 756047 h 837128"/>
              <a:gd name="connsiteX6-93" fmla="*/ 1649965 w 2807390"/>
              <a:gd name="connsiteY6-94" fmla="*/ 789384 h 837128"/>
              <a:gd name="connsiteX7-95" fmla="*/ 1064177 w 2807390"/>
              <a:gd name="connsiteY7-96" fmla="*/ 794147 h 837128"/>
              <a:gd name="connsiteX8-97" fmla="*/ 102152 w 2807390"/>
              <a:gd name="connsiteY8-98" fmla="*/ 775097 h 837128"/>
              <a:gd name="connsiteX9-99" fmla="*/ 178352 w 2807390"/>
              <a:gd name="connsiteY9-100" fmla="*/ 13097 h 8371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51990" y="540023"/>
            <a:ext cx="822425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SG" sz="3200" dirty="0"/>
              <a:t>1. </a:t>
            </a:r>
            <a:r>
              <a:rPr lang="en-SG" sz="3200" dirty="0" err="1"/>
              <a:t>Tìm</a:t>
            </a:r>
            <a:r>
              <a:rPr lang="en-SG" sz="3200" dirty="0"/>
              <a:t> </a:t>
            </a:r>
            <a:r>
              <a:rPr lang="en-SG" sz="3200" dirty="0" err="1"/>
              <a:t>hiểu</a:t>
            </a:r>
            <a:r>
              <a:rPr lang="en-SG" sz="3200" dirty="0"/>
              <a:t> </a:t>
            </a:r>
            <a:r>
              <a:rPr lang="en-SG" sz="3200" dirty="0" err="1"/>
              <a:t>về</a:t>
            </a:r>
            <a:r>
              <a:rPr lang="en-SG" sz="3200" dirty="0"/>
              <a:t> </a:t>
            </a:r>
            <a:r>
              <a:rPr lang="en-SG" sz="3200" b="1" dirty="0" err="1">
                <a:solidFill>
                  <a:srgbClr val="FF0000"/>
                </a:solidFill>
              </a:rPr>
              <a:t>cấu</a:t>
            </a:r>
            <a:r>
              <a:rPr lang="en-SG" sz="3200" b="1" dirty="0">
                <a:solidFill>
                  <a:srgbClr val="FF0000"/>
                </a:solidFill>
              </a:rPr>
              <a:t> </a:t>
            </a:r>
            <a:r>
              <a:rPr lang="en-SG" sz="3200" b="1" dirty="0" err="1">
                <a:solidFill>
                  <a:srgbClr val="FF0000"/>
                </a:solidFill>
              </a:rPr>
              <a:t>tạo</a:t>
            </a:r>
            <a:r>
              <a:rPr lang="en-SG" sz="3200" b="1" dirty="0">
                <a:solidFill>
                  <a:srgbClr val="FF0000"/>
                </a:solidFill>
              </a:rPr>
              <a:t> </a:t>
            </a:r>
            <a:r>
              <a:rPr lang="en-SG" sz="3200" b="1" dirty="0" err="1">
                <a:solidFill>
                  <a:srgbClr val="FF0000"/>
                </a:solidFill>
              </a:rPr>
              <a:t>của</a:t>
            </a:r>
            <a:r>
              <a:rPr lang="en-SG" sz="3200" b="1" dirty="0">
                <a:solidFill>
                  <a:srgbClr val="FF0000"/>
                </a:solidFill>
              </a:rPr>
              <a:t> </a:t>
            </a:r>
            <a:r>
              <a:rPr lang="en-SG" sz="3200" b="1" dirty="0" err="1">
                <a:solidFill>
                  <a:srgbClr val="FF0000"/>
                </a:solidFill>
              </a:rPr>
              <a:t>diều</a:t>
            </a:r>
            <a:r>
              <a:rPr lang="en-SG" sz="3200" b="1" dirty="0">
                <a:solidFill>
                  <a:srgbClr val="FF0000"/>
                </a:solidFill>
              </a:rPr>
              <a:t> </a:t>
            </a:r>
            <a:r>
              <a:rPr lang="en-SG" sz="3200" b="1" dirty="0" err="1">
                <a:solidFill>
                  <a:srgbClr val="FF0000"/>
                </a:solidFill>
              </a:rPr>
              <a:t>giấy</a:t>
            </a:r>
            <a:endParaRPr lang="en-US" sz="3000" b="1" spc="50" dirty="0">
              <a:ln w="9525" cmpd="sng">
                <a:noFill/>
                <a:prstDash val="solid"/>
              </a:ln>
              <a:solidFill>
                <a:srgbClr val="FF0000"/>
              </a:solidFill>
              <a:latin typeface="SVN-SAF" panose="02040603050506020204" pitchFamily="18" charset="0"/>
              <a:ea typeface="Roboto" panose="02000000000000000000" pitchFamily="2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114" name="Group 113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29" name="Group 28"/>
              <p:cNvGrpSpPr/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70" name="Freeform 5579"/>
                <p:cNvSpPr/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69" name="Freeform 5577"/>
                <p:cNvSpPr/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3" name="Group 22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4" name="Group 23"/>
              <p:cNvGrpSpPr/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7" name="Freeform 5579"/>
                <p:cNvSpPr/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6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8" name="Group 27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31" name="Group 30"/>
              <p:cNvGrpSpPr/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66" name="Freeform 5579"/>
                <p:cNvSpPr/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65" name="Freeform 5577"/>
                <p:cNvSpPr/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75" name="Picture 7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02" y="154549"/>
            <a:ext cx="1023257" cy="10257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90985" y="2113658"/>
            <a:ext cx="453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SG" sz="2800" b="1" dirty="0">
                <a:solidFill>
                  <a:srgbClr val="FF0000"/>
                </a:solidFill>
              </a:rPr>
              <a:t>Quan </a:t>
            </a:r>
            <a:r>
              <a:rPr lang="en-SG" sz="2800" b="1" dirty="0" err="1">
                <a:solidFill>
                  <a:srgbClr val="FF0000"/>
                </a:solidFill>
              </a:rPr>
              <a:t>sát</a:t>
            </a:r>
            <a:r>
              <a:rPr lang="en-SG" sz="2800" b="1" dirty="0">
                <a:solidFill>
                  <a:srgbClr val="FF0000"/>
                </a:solidFill>
              </a:rPr>
              <a:t> </a:t>
            </a:r>
            <a:r>
              <a:rPr lang="en-SG" sz="2800" dirty="0" err="1"/>
              <a:t>hình</a:t>
            </a:r>
            <a:r>
              <a:rPr lang="en-SG" sz="2800" dirty="0"/>
              <a:t> 3 </a:t>
            </a:r>
            <a:r>
              <a:rPr lang="en-SG" sz="2800" dirty="0" err="1"/>
              <a:t>và</a:t>
            </a:r>
            <a:r>
              <a:rPr lang="en-SG" sz="2800" dirty="0"/>
              <a:t> </a:t>
            </a:r>
            <a:r>
              <a:rPr lang="en-SG" sz="2800" b="1" dirty="0" err="1">
                <a:solidFill>
                  <a:srgbClr val="FF0000"/>
                </a:solidFill>
              </a:rPr>
              <a:t>trả</a:t>
            </a:r>
            <a:r>
              <a:rPr lang="en-SG" sz="2800" b="1" dirty="0">
                <a:solidFill>
                  <a:srgbClr val="FF0000"/>
                </a:solidFill>
              </a:rPr>
              <a:t> </a:t>
            </a:r>
            <a:r>
              <a:rPr lang="en-SG" sz="2800" b="1" dirty="0" err="1">
                <a:solidFill>
                  <a:srgbClr val="FF0000"/>
                </a:solidFill>
              </a:rPr>
              <a:t>lời</a:t>
            </a:r>
            <a:r>
              <a:rPr lang="en-SG" sz="2800" b="1" dirty="0">
                <a:solidFill>
                  <a:srgbClr val="FF0000"/>
                </a:solidFill>
              </a:rPr>
              <a:t> </a:t>
            </a:r>
            <a:r>
              <a:rPr lang="en-SG" sz="2800" dirty="0" err="1"/>
              <a:t>các</a:t>
            </a:r>
            <a:r>
              <a:rPr lang="en-SG" sz="2800" dirty="0"/>
              <a:t> </a:t>
            </a:r>
            <a:r>
              <a:rPr lang="en-SG" sz="2800" b="1" dirty="0" err="1">
                <a:solidFill>
                  <a:srgbClr val="FF0000"/>
                </a:solidFill>
              </a:rPr>
              <a:t>câu</a:t>
            </a:r>
            <a:r>
              <a:rPr lang="en-SG" sz="2800" b="1" dirty="0">
                <a:solidFill>
                  <a:srgbClr val="FF0000"/>
                </a:solidFill>
              </a:rPr>
              <a:t> </a:t>
            </a:r>
            <a:r>
              <a:rPr lang="en-SG" sz="2800" b="1" dirty="0" err="1">
                <a:solidFill>
                  <a:srgbClr val="FF0000"/>
                </a:solidFill>
              </a:rPr>
              <a:t>hỏi</a:t>
            </a:r>
            <a:r>
              <a:rPr lang="en-SG" sz="2800" b="1" dirty="0">
                <a:solidFill>
                  <a:srgbClr val="FF0000"/>
                </a:solidFill>
              </a:rPr>
              <a:t> </a:t>
            </a:r>
            <a:r>
              <a:rPr lang="en-SG" sz="2800" b="1" dirty="0" err="1">
                <a:solidFill>
                  <a:srgbClr val="FF0000"/>
                </a:solidFill>
              </a:rPr>
              <a:t>mục</a:t>
            </a:r>
            <a:r>
              <a:rPr lang="en-SG" sz="2800" b="1" dirty="0">
                <a:solidFill>
                  <a:srgbClr val="FF0000"/>
                </a:solidFill>
              </a:rPr>
              <a:t> b </a:t>
            </a:r>
            <a:r>
              <a:rPr lang="en-SG" sz="2800" b="1" dirty="0" err="1">
                <a:solidFill>
                  <a:srgbClr val="FF0000"/>
                </a:solidFill>
              </a:rPr>
              <a:t>trang</a:t>
            </a:r>
            <a:r>
              <a:rPr lang="en-SG" sz="2800" b="1" dirty="0">
                <a:solidFill>
                  <a:srgbClr val="FF0000"/>
                </a:solidFill>
              </a:rPr>
              <a:t> 74.</a:t>
            </a:r>
            <a:endParaRPr lang="vi-VN" sz="2800" b="1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8" name="Picture 67" descr="A cartoon of a magnifying glass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5" b="89831" l="9605" r="96610">
                        <a14:foregroundMark x1="62712" y1="10169" x2="70621" y2="25424"/>
                        <a14:foregroundMark x1="71186" y1="25424" x2="77966" y2="39548"/>
                        <a14:foregroundMark x1="59322" y1="17514" x2="77401" y2="27119"/>
                        <a14:foregroundMark x1="18644" y1="91525" x2="18644" y2="91525"/>
                        <a14:foregroundMark x1="90960" y1="27684" x2="90960" y2="27684"/>
                        <a14:foregroundMark x1="93220" y1="35028" x2="93220" y2="35028"/>
                        <a14:foregroundMark x1="96610" y1="42373" x2="96610" y2="42373"/>
                        <a14:foregroundMark x1="74011" y1="25424" x2="74011" y2="25424"/>
                        <a14:foregroundMark x1="74011" y1="24859" x2="74011" y2="24859"/>
                        <a14:foregroundMark x1="75706" y1="24859" x2="75706" y2="24859"/>
                        <a14:foregroundMark x1="59887" y1="16384" x2="58757" y2="21469"/>
                        <a14:foregroundMark x1="57627" y1="17514" x2="59887" y2="22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1" y="100304"/>
            <a:ext cx="1261872" cy="126187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28" b="92965" l="9231" r="97538">
                        <a14:foregroundMark x1="9538" y1="22864" x2="10462" y2="30402"/>
                        <a14:foregroundMark x1="23385" y1="8291" x2="68000" y2="5528"/>
                        <a14:foregroundMark x1="23385" y1="88442" x2="23692" y2="92965"/>
                        <a14:foregroundMark x1="28615" y1="16332" x2="68923" y2="15075"/>
                        <a14:foregroundMark x1="53538" y1="25377" x2="59692" y2="27136"/>
                        <a14:foregroundMark x1="91077" y1="10804" x2="90462" y2="31910"/>
                        <a14:foregroundMark x1="88923" y1="39196" x2="88923" y2="39196"/>
                        <a14:foregroundMark x1="89538" y1="18342" x2="93538" y2="20101"/>
                        <a14:foregroundMark x1="86769" y1="20352" x2="94769" y2="18342"/>
                        <a14:foregroundMark x1="96615" y1="17588" x2="84000" y2="16332"/>
                        <a14:foregroundMark x1="87077" y1="16834" x2="97538" y2="14824"/>
                        <a14:foregroundMark x1="96615" y1="13317" x2="84000" y2="13317"/>
                        <a14:foregroundMark x1="88615" y1="8291" x2="94769" y2="65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2277" y="3627639"/>
            <a:ext cx="2259119" cy="27665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7197" y="1662496"/>
            <a:ext cx="4538191" cy="4692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2" grpId="0" animBg="1"/>
      <p:bldP spid="2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Oval 97"/>
          <p:cNvSpPr/>
          <p:nvPr/>
        </p:nvSpPr>
        <p:spPr>
          <a:xfrm>
            <a:off x="-185913" y="6427929"/>
            <a:ext cx="2161987" cy="5774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 rot="10800000">
            <a:off x="-461734" y="-526030"/>
            <a:ext cx="3593475" cy="7456600"/>
            <a:chOff x="9107170" y="-77900"/>
            <a:chExt cx="3307048" cy="7164499"/>
          </a:xfrm>
        </p:grpSpPr>
        <p:grpSp>
          <p:nvGrpSpPr>
            <p:cNvPr id="78" name="Group 77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89" name="Group 88"/>
              <p:cNvGrpSpPr/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92" name="Freeform 5579"/>
                <p:cNvSpPr/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91" name="Freeform 5577"/>
                <p:cNvSpPr/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9" name="Group 78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85" name="Group 84"/>
              <p:cNvGrpSpPr/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88" name="Freeform 5579"/>
                <p:cNvSpPr/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87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80" name="Group 79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81" name="Group 80"/>
              <p:cNvGrpSpPr/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84" name="Freeform 5579"/>
                <p:cNvSpPr/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3" name="Freeform 5577"/>
                <p:cNvSpPr/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sp>
        <p:nvSpPr>
          <p:cNvPr id="12" name="Freeform: Shape 11"/>
          <p:cNvSpPr/>
          <p:nvPr/>
        </p:nvSpPr>
        <p:spPr>
          <a:xfrm>
            <a:off x="1473326" y="274824"/>
            <a:ext cx="7254930" cy="1215022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-1" fmla="*/ 189518 w 2849381"/>
              <a:gd name="connsiteY0-2" fmla="*/ 13097 h 831585"/>
              <a:gd name="connsiteX1-3" fmla="*/ 1332518 w 2849381"/>
              <a:gd name="connsiteY1-4" fmla="*/ 32147 h 831585"/>
              <a:gd name="connsiteX2-5" fmla="*/ 2304068 w 2849381"/>
              <a:gd name="connsiteY2-6" fmla="*/ 13097 h 831585"/>
              <a:gd name="connsiteX3-7" fmla="*/ 2789843 w 2849381"/>
              <a:gd name="connsiteY3-8" fmla="*/ 213122 h 831585"/>
              <a:gd name="connsiteX4-9" fmla="*/ 2808893 w 2849381"/>
              <a:gd name="connsiteY4-10" fmla="*/ 594122 h 831585"/>
              <a:gd name="connsiteX5-11" fmla="*/ 2494568 w 2849381"/>
              <a:gd name="connsiteY5-12" fmla="*/ 756047 h 831585"/>
              <a:gd name="connsiteX6-13" fmla="*/ 1646843 w 2849381"/>
              <a:gd name="connsiteY6-14" fmla="*/ 803672 h 831585"/>
              <a:gd name="connsiteX7-15" fmla="*/ 1246793 w 2849381"/>
              <a:gd name="connsiteY7-16" fmla="*/ 784622 h 831585"/>
              <a:gd name="connsiteX8-17" fmla="*/ 113318 w 2849381"/>
              <a:gd name="connsiteY8-18" fmla="*/ 775097 h 831585"/>
              <a:gd name="connsiteX9-19" fmla="*/ 189518 w 2849381"/>
              <a:gd name="connsiteY9-20" fmla="*/ 13097 h 831585"/>
              <a:gd name="connsiteX0-21" fmla="*/ 178352 w 2838215"/>
              <a:gd name="connsiteY0-22" fmla="*/ 13097 h 837128"/>
              <a:gd name="connsiteX1-23" fmla="*/ 1321352 w 2838215"/>
              <a:gd name="connsiteY1-24" fmla="*/ 32147 h 837128"/>
              <a:gd name="connsiteX2-25" fmla="*/ 2292902 w 2838215"/>
              <a:gd name="connsiteY2-26" fmla="*/ 13097 h 837128"/>
              <a:gd name="connsiteX3-27" fmla="*/ 2778677 w 2838215"/>
              <a:gd name="connsiteY3-28" fmla="*/ 213122 h 837128"/>
              <a:gd name="connsiteX4-29" fmla="*/ 2797727 w 2838215"/>
              <a:gd name="connsiteY4-30" fmla="*/ 594122 h 837128"/>
              <a:gd name="connsiteX5-31" fmla="*/ 2483402 w 2838215"/>
              <a:gd name="connsiteY5-32" fmla="*/ 756047 h 837128"/>
              <a:gd name="connsiteX6-33" fmla="*/ 1635677 w 2838215"/>
              <a:gd name="connsiteY6-34" fmla="*/ 803672 h 837128"/>
              <a:gd name="connsiteX7-35" fmla="*/ 1064177 w 2838215"/>
              <a:gd name="connsiteY7-36" fmla="*/ 794147 h 837128"/>
              <a:gd name="connsiteX8-37" fmla="*/ 102152 w 2838215"/>
              <a:gd name="connsiteY8-38" fmla="*/ 775097 h 837128"/>
              <a:gd name="connsiteX9-39" fmla="*/ 178352 w 2838215"/>
              <a:gd name="connsiteY9-40" fmla="*/ 13097 h 837128"/>
              <a:gd name="connsiteX0-41" fmla="*/ 178352 w 2838215"/>
              <a:gd name="connsiteY0-42" fmla="*/ 13097 h 837128"/>
              <a:gd name="connsiteX1-43" fmla="*/ 1321352 w 2838215"/>
              <a:gd name="connsiteY1-44" fmla="*/ 32147 h 837128"/>
              <a:gd name="connsiteX2-45" fmla="*/ 2292902 w 2838215"/>
              <a:gd name="connsiteY2-46" fmla="*/ 13097 h 837128"/>
              <a:gd name="connsiteX3-47" fmla="*/ 2778677 w 2838215"/>
              <a:gd name="connsiteY3-48" fmla="*/ 213122 h 837128"/>
              <a:gd name="connsiteX4-49" fmla="*/ 2797727 w 2838215"/>
              <a:gd name="connsiteY4-50" fmla="*/ 594122 h 837128"/>
              <a:gd name="connsiteX5-51" fmla="*/ 2483402 w 2838215"/>
              <a:gd name="connsiteY5-52" fmla="*/ 756047 h 837128"/>
              <a:gd name="connsiteX6-53" fmla="*/ 1649965 w 2838215"/>
              <a:gd name="connsiteY6-54" fmla="*/ 789384 h 837128"/>
              <a:gd name="connsiteX7-55" fmla="*/ 1064177 w 2838215"/>
              <a:gd name="connsiteY7-56" fmla="*/ 794147 h 837128"/>
              <a:gd name="connsiteX8-57" fmla="*/ 102152 w 2838215"/>
              <a:gd name="connsiteY8-58" fmla="*/ 775097 h 837128"/>
              <a:gd name="connsiteX9-59" fmla="*/ 178352 w 2838215"/>
              <a:gd name="connsiteY9-60" fmla="*/ 13097 h 837128"/>
              <a:gd name="connsiteX0-61" fmla="*/ 178352 w 2827318"/>
              <a:gd name="connsiteY0-62" fmla="*/ 13097 h 837128"/>
              <a:gd name="connsiteX1-63" fmla="*/ 1321352 w 2827318"/>
              <a:gd name="connsiteY1-64" fmla="*/ 32147 h 837128"/>
              <a:gd name="connsiteX2-65" fmla="*/ 2292902 w 2827318"/>
              <a:gd name="connsiteY2-66" fmla="*/ 13097 h 837128"/>
              <a:gd name="connsiteX3-67" fmla="*/ 2778677 w 2827318"/>
              <a:gd name="connsiteY3-68" fmla="*/ 213122 h 837128"/>
              <a:gd name="connsiteX4-69" fmla="*/ 2797727 w 2827318"/>
              <a:gd name="connsiteY4-70" fmla="*/ 594122 h 837128"/>
              <a:gd name="connsiteX5-71" fmla="*/ 2483402 w 2827318"/>
              <a:gd name="connsiteY5-72" fmla="*/ 756047 h 837128"/>
              <a:gd name="connsiteX6-73" fmla="*/ 1649965 w 2827318"/>
              <a:gd name="connsiteY6-74" fmla="*/ 789384 h 837128"/>
              <a:gd name="connsiteX7-75" fmla="*/ 1064177 w 2827318"/>
              <a:gd name="connsiteY7-76" fmla="*/ 794147 h 837128"/>
              <a:gd name="connsiteX8-77" fmla="*/ 102152 w 2827318"/>
              <a:gd name="connsiteY8-78" fmla="*/ 775097 h 837128"/>
              <a:gd name="connsiteX9-79" fmla="*/ 178352 w 2827318"/>
              <a:gd name="connsiteY9-80" fmla="*/ 13097 h 837128"/>
              <a:gd name="connsiteX0-81" fmla="*/ 178352 w 2807390"/>
              <a:gd name="connsiteY0-82" fmla="*/ 13097 h 837128"/>
              <a:gd name="connsiteX1-83" fmla="*/ 1321352 w 2807390"/>
              <a:gd name="connsiteY1-84" fmla="*/ 32147 h 837128"/>
              <a:gd name="connsiteX2-85" fmla="*/ 2292902 w 2807390"/>
              <a:gd name="connsiteY2-86" fmla="*/ 13097 h 837128"/>
              <a:gd name="connsiteX3-87" fmla="*/ 2778677 w 2807390"/>
              <a:gd name="connsiteY3-88" fmla="*/ 213122 h 837128"/>
              <a:gd name="connsiteX4-89" fmla="*/ 2797727 w 2807390"/>
              <a:gd name="connsiteY4-90" fmla="*/ 594122 h 837128"/>
              <a:gd name="connsiteX5-91" fmla="*/ 2483402 w 2807390"/>
              <a:gd name="connsiteY5-92" fmla="*/ 756047 h 837128"/>
              <a:gd name="connsiteX6-93" fmla="*/ 1649965 w 2807390"/>
              <a:gd name="connsiteY6-94" fmla="*/ 789384 h 837128"/>
              <a:gd name="connsiteX7-95" fmla="*/ 1064177 w 2807390"/>
              <a:gd name="connsiteY7-96" fmla="*/ 794147 h 837128"/>
              <a:gd name="connsiteX8-97" fmla="*/ 102152 w 2807390"/>
              <a:gd name="connsiteY8-98" fmla="*/ 775097 h 837128"/>
              <a:gd name="connsiteX9-99" fmla="*/ 178352 w 2807390"/>
              <a:gd name="connsiteY9-100" fmla="*/ 13097 h 8371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51990" y="540023"/>
            <a:ext cx="822425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SG" sz="3200" dirty="0"/>
              <a:t>2. </a:t>
            </a:r>
            <a:r>
              <a:rPr lang="en-SG" sz="3200" dirty="0" err="1"/>
              <a:t>Tìm</a:t>
            </a:r>
            <a:r>
              <a:rPr lang="en-SG" sz="3200" dirty="0"/>
              <a:t> </a:t>
            </a:r>
            <a:r>
              <a:rPr lang="en-SG" sz="3200" dirty="0" err="1"/>
              <a:t>hiểu</a:t>
            </a:r>
            <a:r>
              <a:rPr lang="en-SG" sz="3200" dirty="0"/>
              <a:t> </a:t>
            </a:r>
            <a:r>
              <a:rPr lang="en-SG" sz="3200" dirty="0" err="1"/>
              <a:t>về</a:t>
            </a:r>
            <a:r>
              <a:rPr lang="en-SG" sz="3200" dirty="0"/>
              <a:t> </a:t>
            </a:r>
            <a:r>
              <a:rPr lang="en-SG" sz="3200" b="1" dirty="0" err="1">
                <a:solidFill>
                  <a:srgbClr val="FF0000"/>
                </a:solidFill>
              </a:rPr>
              <a:t>cách</a:t>
            </a:r>
            <a:r>
              <a:rPr lang="en-SG" sz="3200" b="1" dirty="0">
                <a:solidFill>
                  <a:srgbClr val="FF0000"/>
                </a:solidFill>
              </a:rPr>
              <a:t> </a:t>
            </a:r>
            <a:r>
              <a:rPr lang="en-SG" sz="3200" b="1" dirty="0" err="1">
                <a:solidFill>
                  <a:srgbClr val="FF0000"/>
                </a:solidFill>
              </a:rPr>
              <a:t>thả</a:t>
            </a:r>
            <a:r>
              <a:rPr lang="en-SG" sz="3200" b="1" dirty="0">
                <a:solidFill>
                  <a:srgbClr val="FF0000"/>
                </a:solidFill>
              </a:rPr>
              <a:t> </a:t>
            </a:r>
            <a:r>
              <a:rPr lang="en-SG" sz="3200" b="1" dirty="0" err="1">
                <a:solidFill>
                  <a:srgbClr val="FF0000"/>
                </a:solidFill>
              </a:rPr>
              <a:t>diều</a:t>
            </a:r>
            <a:endParaRPr lang="en-US" sz="3000" b="1" spc="50" dirty="0">
              <a:ln w="9525" cmpd="sng">
                <a:noFill/>
                <a:prstDash val="solid"/>
              </a:ln>
              <a:solidFill>
                <a:srgbClr val="FF0000"/>
              </a:solidFill>
              <a:latin typeface="SVN-SAF" panose="02040603050506020204" pitchFamily="18" charset="0"/>
              <a:ea typeface="Roboto" panose="02000000000000000000" pitchFamily="2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114" name="Group 113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29" name="Group 28"/>
              <p:cNvGrpSpPr/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70" name="Freeform 5579"/>
                <p:cNvSpPr/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69" name="Freeform 5577"/>
                <p:cNvSpPr/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3" name="Group 22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4" name="Group 23"/>
              <p:cNvGrpSpPr/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7" name="Freeform 5579"/>
                <p:cNvSpPr/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6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8" name="Group 27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31" name="Group 30"/>
              <p:cNvGrpSpPr/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66" name="Freeform 5579"/>
                <p:cNvSpPr/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65" name="Freeform 5577"/>
                <p:cNvSpPr/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75" name="Picture 7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02" y="154549"/>
            <a:ext cx="1023257" cy="10257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7994" y="2285597"/>
            <a:ext cx="47418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SG" sz="2800" b="1" dirty="0" err="1">
                <a:solidFill>
                  <a:srgbClr val="FF0000"/>
                </a:solidFill>
              </a:rPr>
              <a:t>Đọc</a:t>
            </a:r>
            <a:r>
              <a:rPr lang="en-SG" sz="2800" b="1" dirty="0">
                <a:solidFill>
                  <a:srgbClr val="FF0000"/>
                </a:solidFill>
              </a:rPr>
              <a:t> </a:t>
            </a:r>
            <a:r>
              <a:rPr lang="en-SG" sz="2800" b="1" dirty="0" err="1">
                <a:solidFill>
                  <a:srgbClr val="FF0000"/>
                </a:solidFill>
              </a:rPr>
              <a:t>thông</a:t>
            </a:r>
            <a:r>
              <a:rPr lang="en-SG" sz="2800" b="1" dirty="0">
                <a:solidFill>
                  <a:srgbClr val="FF0000"/>
                </a:solidFill>
              </a:rPr>
              <a:t> tin </a:t>
            </a:r>
            <a:r>
              <a:rPr lang="en-SG" sz="2800" b="1" dirty="0" err="1">
                <a:solidFill>
                  <a:srgbClr val="FF0000"/>
                </a:solidFill>
              </a:rPr>
              <a:t>và</a:t>
            </a:r>
            <a:r>
              <a:rPr lang="en-SG" sz="2800" b="1" dirty="0">
                <a:solidFill>
                  <a:srgbClr val="FF0000"/>
                </a:solidFill>
              </a:rPr>
              <a:t> </a:t>
            </a:r>
            <a:r>
              <a:rPr lang="en-SG" sz="2800" b="1" dirty="0" err="1">
                <a:solidFill>
                  <a:srgbClr val="FF0000"/>
                </a:solidFill>
              </a:rPr>
              <a:t>quan</a:t>
            </a:r>
            <a:r>
              <a:rPr lang="en-SG" sz="2800" b="1" dirty="0">
                <a:solidFill>
                  <a:srgbClr val="FF0000"/>
                </a:solidFill>
              </a:rPr>
              <a:t> </a:t>
            </a:r>
            <a:r>
              <a:rPr lang="en-SG" sz="2800" b="1" dirty="0" err="1">
                <a:solidFill>
                  <a:srgbClr val="FF0000"/>
                </a:solidFill>
              </a:rPr>
              <a:t>sát</a:t>
            </a:r>
            <a:r>
              <a:rPr lang="en-SG" sz="2800" b="1" dirty="0">
                <a:solidFill>
                  <a:srgbClr val="FF0000"/>
                </a:solidFill>
              </a:rPr>
              <a:t> </a:t>
            </a:r>
            <a:r>
              <a:rPr lang="en-SG" sz="2800" b="1" dirty="0" err="1"/>
              <a:t>hình</a:t>
            </a:r>
            <a:r>
              <a:rPr lang="en-SG" sz="2800" b="1" dirty="0"/>
              <a:t> </a:t>
            </a:r>
            <a:r>
              <a:rPr lang="en-SG" sz="2800" b="1" dirty="0" err="1"/>
              <a:t>ảnh</a:t>
            </a:r>
            <a:r>
              <a:rPr lang="en-SG" sz="2800" b="1" dirty="0"/>
              <a:t> </a:t>
            </a:r>
            <a:r>
              <a:rPr lang="en-SG" sz="2800" b="1" dirty="0" err="1">
                <a:solidFill>
                  <a:srgbClr val="FF0000"/>
                </a:solidFill>
              </a:rPr>
              <a:t>mục</a:t>
            </a:r>
            <a:r>
              <a:rPr lang="en-SG" sz="2800" b="1" dirty="0">
                <a:solidFill>
                  <a:srgbClr val="FF0000"/>
                </a:solidFill>
              </a:rPr>
              <a:t> 2 </a:t>
            </a:r>
            <a:r>
              <a:rPr lang="en-SG" sz="2800" b="1" dirty="0" err="1">
                <a:solidFill>
                  <a:srgbClr val="FF0000"/>
                </a:solidFill>
              </a:rPr>
              <a:t>trang</a:t>
            </a:r>
            <a:r>
              <a:rPr lang="en-SG" sz="2800" b="1" dirty="0">
                <a:solidFill>
                  <a:srgbClr val="FF0000"/>
                </a:solidFill>
              </a:rPr>
              <a:t> 75, </a:t>
            </a:r>
            <a:r>
              <a:rPr lang="en-SG" sz="2800" b="1" dirty="0" err="1">
                <a:solidFill>
                  <a:srgbClr val="FF0000"/>
                </a:solidFill>
              </a:rPr>
              <a:t>tóm</a:t>
            </a:r>
            <a:r>
              <a:rPr lang="en-SG" sz="2800" b="1" dirty="0">
                <a:solidFill>
                  <a:srgbClr val="FF0000"/>
                </a:solidFill>
              </a:rPr>
              <a:t> </a:t>
            </a:r>
            <a:r>
              <a:rPr lang="en-SG" sz="2800" b="1" dirty="0" err="1">
                <a:solidFill>
                  <a:srgbClr val="FF0000"/>
                </a:solidFill>
              </a:rPr>
              <a:t>tắt</a:t>
            </a:r>
            <a:r>
              <a:rPr lang="en-SG" sz="2800" b="1" dirty="0">
                <a:solidFill>
                  <a:srgbClr val="FF0000"/>
                </a:solidFill>
              </a:rPr>
              <a:t> </a:t>
            </a:r>
            <a:r>
              <a:rPr lang="en-SG" sz="2800" b="1" dirty="0" err="1">
                <a:solidFill>
                  <a:srgbClr val="FF0000"/>
                </a:solidFill>
              </a:rPr>
              <a:t>các</a:t>
            </a:r>
            <a:r>
              <a:rPr lang="en-SG" sz="2800" b="1" dirty="0">
                <a:solidFill>
                  <a:srgbClr val="FF0000"/>
                </a:solidFill>
              </a:rPr>
              <a:t> </a:t>
            </a:r>
            <a:r>
              <a:rPr lang="en-SG" sz="2800" b="1" dirty="0" err="1">
                <a:solidFill>
                  <a:srgbClr val="FF0000"/>
                </a:solidFill>
              </a:rPr>
              <a:t>bước</a:t>
            </a:r>
            <a:r>
              <a:rPr lang="en-SG" sz="2800" b="1" dirty="0">
                <a:solidFill>
                  <a:srgbClr val="FF0000"/>
                </a:solidFill>
              </a:rPr>
              <a:t> </a:t>
            </a:r>
            <a:r>
              <a:rPr lang="en-SG" sz="2800" b="1" dirty="0" err="1">
                <a:solidFill>
                  <a:srgbClr val="FF0000"/>
                </a:solidFill>
              </a:rPr>
              <a:t>thả</a:t>
            </a:r>
            <a:r>
              <a:rPr lang="en-SG" sz="2800" b="1" dirty="0">
                <a:solidFill>
                  <a:srgbClr val="FF0000"/>
                </a:solidFill>
              </a:rPr>
              <a:t> </a:t>
            </a:r>
            <a:r>
              <a:rPr lang="en-SG" sz="2800" b="1" dirty="0" err="1">
                <a:solidFill>
                  <a:srgbClr val="FF0000"/>
                </a:solidFill>
              </a:rPr>
              <a:t>diều</a:t>
            </a:r>
            <a:r>
              <a:rPr lang="en-SG" sz="2800" b="1" dirty="0">
                <a:solidFill>
                  <a:srgbClr val="FF0000"/>
                </a:solidFill>
              </a:rPr>
              <a:t>.</a:t>
            </a:r>
            <a:endParaRPr lang="vi-VN" sz="2800" b="1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8" name="Picture 67" descr="A cartoon of a magnifying glass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5" b="89831" l="9605" r="96610">
                        <a14:foregroundMark x1="62712" y1="10169" x2="70621" y2="25424"/>
                        <a14:foregroundMark x1="71186" y1="25424" x2="77966" y2="39548"/>
                        <a14:foregroundMark x1="59322" y1="17514" x2="77401" y2="27119"/>
                        <a14:foregroundMark x1="18644" y1="91525" x2="18644" y2="91525"/>
                        <a14:foregroundMark x1="90960" y1="27684" x2="90960" y2="27684"/>
                        <a14:foregroundMark x1="93220" y1="35028" x2="93220" y2="35028"/>
                        <a14:foregroundMark x1="96610" y1="42373" x2="96610" y2="42373"/>
                        <a14:foregroundMark x1="74011" y1="25424" x2="74011" y2="25424"/>
                        <a14:foregroundMark x1="74011" y1="24859" x2="74011" y2="24859"/>
                        <a14:foregroundMark x1="75706" y1="24859" x2="75706" y2="24859"/>
                        <a14:foregroundMark x1="59887" y1="16384" x2="58757" y2="21469"/>
                        <a14:foregroundMark x1="57627" y1="17514" x2="59887" y2="22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1" y="100304"/>
            <a:ext cx="1261872" cy="126187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28" b="92965" l="9231" r="97538">
                        <a14:foregroundMark x1="9538" y1="22864" x2="10462" y2="30402"/>
                        <a14:foregroundMark x1="23385" y1="8291" x2="68000" y2="5528"/>
                        <a14:foregroundMark x1="23385" y1="88442" x2="23692" y2="92965"/>
                        <a14:foregroundMark x1="28615" y1="16332" x2="68923" y2="15075"/>
                        <a14:foregroundMark x1="53538" y1="25377" x2="59692" y2="27136"/>
                        <a14:foregroundMark x1="91077" y1="10804" x2="90462" y2="31910"/>
                        <a14:foregroundMark x1="88923" y1="39196" x2="88923" y2="39196"/>
                        <a14:foregroundMark x1="89538" y1="18342" x2="93538" y2="20101"/>
                        <a14:foregroundMark x1="86769" y1="20352" x2="94769" y2="18342"/>
                        <a14:foregroundMark x1="96615" y1="17588" x2="84000" y2="16332"/>
                        <a14:foregroundMark x1="87077" y1="16834" x2="97538" y2="14824"/>
                        <a14:foregroundMark x1="96615" y1="13317" x2="84000" y2="13317"/>
                        <a14:foregroundMark x1="88615" y1="8291" x2="94769" y2="65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097" y="4190683"/>
            <a:ext cx="2105943" cy="25789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5978" y="1766813"/>
            <a:ext cx="4879587" cy="4439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2" grpId="0" animBg="1"/>
      <p:bldP spid="2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Oval 97"/>
          <p:cNvSpPr/>
          <p:nvPr/>
        </p:nvSpPr>
        <p:spPr>
          <a:xfrm>
            <a:off x="-185913" y="6427929"/>
            <a:ext cx="2161987" cy="5774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 rot="10800000">
            <a:off x="-461734" y="-526030"/>
            <a:ext cx="3593475" cy="7456600"/>
            <a:chOff x="9107170" y="-77900"/>
            <a:chExt cx="3307048" cy="7164499"/>
          </a:xfrm>
        </p:grpSpPr>
        <p:grpSp>
          <p:nvGrpSpPr>
            <p:cNvPr id="78" name="Group 77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89" name="Group 88"/>
              <p:cNvGrpSpPr/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92" name="Freeform 5579"/>
                <p:cNvSpPr/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91" name="Freeform 5577"/>
                <p:cNvSpPr/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9" name="Group 78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85" name="Group 84"/>
              <p:cNvGrpSpPr/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88" name="Freeform 5579"/>
                <p:cNvSpPr/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87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80" name="Group 79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81" name="Group 80"/>
              <p:cNvGrpSpPr/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84" name="Freeform 5579"/>
                <p:cNvSpPr/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3" name="Freeform 5577"/>
                <p:cNvSpPr/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sp>
        <p:nvSpPr>
          <p:cNvPr id="12" name="Freeform: Shape 11"/>
          <p:cNvSpPr/>
          <p:nvPr/>
        </p:nvSpPr>
        <p:spPr>
          <a:xfrm>
            <a:off x="1473326" y="274824"/>
            <a:ext cx="7254930" cy="1215022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-1" fmla="*/ 189518 w 2849381"/>
              <a:gd name="connsiteY0-2" fmla="*/ 13097 h 831585"/>
              <a:gd name="connsiteX1-3" fmla="*/ 1332518 w 2849381"/>
              <a:gd name="connsiteY1-4" fmla="*/ 32147 h 831585"/>
              <a:gd name="connsiteX2-5" fmla="*/ 2304068 w 2849381"/>
              <a:gd name="connsiteY2-6" fmla="*/ 13097 h 831585"/>
              <a:gd name="connsiteX3-7" fmla="*/ 2789843 w 2849381"/>
              <a:gd name="connsiteY3-8" fmla="*/ 213122 h 831585"/>
              <a:gd name="connsiteX4-9" fmla="*/ 2808893 w 2849381"/>
              <a:gd name="connsiteY4-10" fmla="*/ 594122 h 831585"/>
              <a:gd name="connsiteX5-11" fmla="*/ 2494568 w 2849381"/>
              <a:gd name="connsiteY5-12" fmla="*/ 756047 h 831585"/>
              <a:gd name="connsiteX6-13" fmla="*/ 1646843 w 2849381"/>
              <a:gd name="connsiteY6-14" fmla="*/ 803672 h 831585"/>
              <a:gd name="connsiteX7-15" fmla="*/ 1246793 w 2849381"/>
              <a:gd name="connsiteY7-16" fmla="*/ 784622 h 831585"/>
              <a:gd name="connsiteX8-17" fmla="*/ 113318 w 2849381"/>
              <a:gd name="connsiteY8-18" fmla="*/ 775097 h 831585"/>
              <a:gd name="connsiteX9-19" fmla="*/ 189518 w 2849381"/>
              <a:gd name="connsiteY9-20" fmla="*/ 13097 h 831585"/>
              <a:gd name="connsiteX0-21" fmla="*/ 178352 w 2838215"/>
              <a:gd name="connsiteY0-22" fmla="*/ 13097 h 837128"/>
              <a:gd name="connsiteX1-23" fmla="*/ 1321352 w 2838215"/>
              <a:gd name="connsiteY1-24" fmla="*/ 32147 h 837128"/>
              <a:gd name="connsiteX2-25" fmla="*/ 2292902 w 2838215"/>
              <a:gd name="connsiteY2-26" fmla="*/ 13097 h 837128"/>
              <a:gd name="connsiteX3-27" fmla="*/ 2778677 w 2838215"/>
              <a:gd name="connsiteY3-28" fmla="*/ 213122 h 837128"/>
              <a:gd name="connsiteX4-29" fmla="*/ 2797727 w 2838215"/>
              <a:gd name="connsiteY4-30" fmla="*/ 594122 h 837128"/>
              <a:gd name="connsiteX5-31" fmla="*/ 2483402 w 2838215"/>
              <a:gd name="connsiteY5-32" fmla="*/ 756047 h 837128"/>
              <a:gd name="connsiteX6-33" fmla="*/ 1635677 w 2838215"/>
              <a:gd name="connsiteY6-34" fmla="*/ 803672 h 837128"/>
              <a:gd name="connsiteX7-35" fmla="*/ 1064177 w 2838215"/>
              <a:gd name="connsiteY7-36" fmla="*/ 794147 h 837128"/>
              <a:gd name="connsiteX8-37" fmla="*/ 102152 w 2838215"/>
              <a:gd name="connsiteY8-38" fmla="*/ 775097 h 837128"/>
              <a:gd name="connsiteX9-39" fmla="*/ 178352 w 2838215"/>
              <a:gd name="connsiteY9-40" fmla="*/ 13097 h 837128"/>
              <a:gd name="connsiteX0-41" fmla="*/ 178352 w 2838215"/>
              <a:gd name="connsiteY0-42" fmla="*/ 13097 h 837128"/>
              <a:gd name="connsiteX1-43" fmla="*/ 1321352 w 2838215"/>
              <a:gd name="connsiteY1-44" fmla="*/ 32147 h 837128"/>
              <a:gd name="connsiteX2-45" fmla="*/ 2292902 w 2838215"/>
              <a:gd name="connsiteY2-46" fmla="*/ 13097 h 837128"/>
              <a:gd name="connsiteX3-47" fmla="*/ 2778677 w 2838215"/>
              <a:gd name="connsiteY3-48" fmla="*/ 213122 h 837128"/>
              <a:gd name="connsiteX4-49" fmla="*/ 2797727 w 2838215"/>
              <a:gd name="connsiteY4-50" fmla="*/ 594122 h 837128"/>
              <a:gd name="connsiteX5-51" fmla="*/ 2483402 w 2838215"/>
              <a:gd name="connsiteY5-52" fmla="*/ 756047 h 837128"/>
              <a:gd name="connsiteX6-53" fmla="*/ 1649965 w 2838215"/>
              <a:gd name="connsiteY6-54" fmla="*/ 789384 h 837128"/>
              <a:gd name="connsiteX7-55" fmla="*/ 1064177 w 2838215"/>
              <a:gd name="connsiteY7-56" fmla="*/ 794147 h 837128"/>
              <a:gd name="connsiteX8-57" fmla="*/ 102152 w 2838215"/>
              <a:gd name="connsiteY8-58" fmla="*/ 775097 h 837128"/>
              <a:gd name="connsiteX9-59" fmla="*/ 178352 w 2838215"/>
              <a:gd name="connsiteY9-60" fmla="*/ 13097 h 837128"/>
              <a:gd name="connsiteX0-61" fmla="*/ 178352 w 2827318"/>
              <a:gd name="connsiteY0-62" fmla="*/ 13097 h 837128"/>
              <a:gd name="connsiteX1-63" fmla="*/ 1321352 w 2827318"/>
              <a:gd name="connsiteY1-64" fmla="*/ 32147 h 837128"/>
              <a:gd name="connsiteX2-65" fmla="*/ 2292902 w 2827318"/>
              <a:gd name="connsiteY2-66" fmla="*/ 13097 h 837128"/>
              <a:gd name="connsiteX3-67" fmla="*/ 2778677 w 2827318"/>
              <a:gd name="connsiteY3-68" fmla="*/ 213122 h 837128"/>
              <a:gd name="connsiteX4-69" fmla="*/ 2797727 w 2827318"/>
              <a:gd name="connsiteY4-70" fmla="*/ 594122 h 837128"/>
              <a:gd name="connsiteX5-71" fmla="*/ 2483402 w 2827318"/>
              <a:gd name="connsiteY5-72" fmla="*/ 756047 h 837128"/>
              <a:gd name="connsiteX6-73" fmla="*/ 1649965 w 2827318"/>
              <a:gd name="connsiteY6-74" fmla="*/ 789384 h 837128"/>
              <a:gd name="connsiteX7-75" fmla="*/ 1064177 w 2827318"/>
              <a:gd name="connsiteY7-76" fmla="*/ 794147 h 837128"/>
              <a:gd name="connsiteX8-77" fmla="*/ 102152 w 2827318"/>
              <a:gd name="connsiteY8-78" fmla="*/ 775097 h 837128"/>
              <a:gd name="connsiteX9-79" fmla="*/ 178352 w 2827318"/>
              <a:gd name="connsiteY9-80" fmla="*/ 13097 h 837128"/>
              <a:gd name="connsiteX0-81" fmla="*/ 178352 w 2807390"/>
              <a:gd name="connsiteY0-82" fmla="*/ 13097 h 837128"/>
              <a:gd name="connsiteX1-83" fmla="*/ 1321352 w 2807390"/>
              <a:gd name="connsiteY1-84" fmla="*/ 32147 h 837128"/>
              <a:gd name="connsiteX2-85" fmla="*/ 2292902 w 2807390"/>
              <a:gd name="connsiteY2-86" fmla="*/ 13097 h 837128"/>
              <a:gd name="connsiteX3-87" fmla="*/ 2778677 w 2807390"/>
              <a:gd name="connsiteY3-88" fmla="*/ 213122 h 837128"/>
              <a:gd name="connsiteX4-89" fmla="*/ 2797727 w 2807390"/>
              <a:gd name="connsiteY4-90" fmla="*/ 594122 h 837128"/>
              <a:gd name="connsiteX5-91" fmla="*/ 2483402 w 2807390"/>
              <a:gd name="connsiteY5-92" fmla="*/ 756047 h 837128"/>
              <a:gd name="connsiteX6-93" fmla="*/ 1649965 w 2807390"/>
              <a:gd name="connsiteY6-94" fmla="*/ 789384 h 837128"/>
              <a:gd name="connsiteX7-95" fmla="*/ 1064177 w 2807390"/>
              <a:gd name="connsiteY7-96" fmla="*/ 794147 h 837128"/>
              <a:gd name="connsiteX8-97" fmla="*/ 102152 w 2807390"/>
              <a:gd name="connsiteY8-98" fmla="*/ 775097 h 837128"/>
              <a:gd name="connsiteX9-99" fmla="*/ 178352 w 2807390"/>
              <a:gd name="connsiteY9-100" fmla="*/ 13097 h 8371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51990" y="540023"/>
            <a:ext cx="822425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SG" sz="3200" dirty="0"/>
              <a:t>2. </a:t>
            </a:r>
            <a:r>
              <a:rPr lang="en-SG" sz="3200" dirty="0" err="1"/>
              <a:t>Tìm</a:t>
            </a:r>
            <a:r>
              <a:rPr lang="en-SG" sz="3200" dirty="0"/>
              <a:t> </a:t>
            </a:r>
            <a:r>
              <a:rPr lang="en-SG" sz="3200" dirty="0" err="1"/>
              <a:t>hiểu</a:t>
            </a:r>
            <a:r>
              <a:rPr lang="en-SG" sz="3200" dirty="0"/>
              <a:t> </a:t>
            </a:r>
            <a:r>
              <a:rPr lang="en-SG" sz="3200" dirty="0" err="1"/>
              <a:t>về</a:t>
            </a:r>
            <a:r>
              <a:rPr lang="en-SG" sz="3200" dirty="0"/>
              <a:t> </a:t>
            </a:r>
            <a:r>
              <a:rPr lang="en-SG" sz="3200" b="1" dirty="0" err="1">
                <a:solidFill>
                  <a:srgbClr val="FF0000"/>
                </a:solidFill>
              </a:rPr>
              <a:t>cách</a:t>
            </a:r>
            <a:r>
              <a:rPr lang="en-SG" sz="3200" b="1" dirty="0">
                <a:solidFill>
                  <a:srgbClr val="FF0000"/>
                </a:solidFill>
              </a:rPr>
              <a:t> </a:t>
            </a:r>
            <a:r>
              <a:rPr lang="en-SG" sz="3200" b="1" dirty="0" err="1">
                <a:solidFill>
                  <a:srgbClr val="FF0000"/>
                </a:solidFill>
              </a:rPr>
              <a:t>thả</a:t>
            </a:r>
            <a:r>
              <a:rPr lang="en-SG" sz="3200" b="1" dirty="0">
                <a:solidFill>
                  <a:srgbClr val="FF0000"/>
                </a:solidFill>
              </a:rPr>
              <a:t> </a:t>
            </a:r>
            <a:r>
              <a:rPr lang="en-SG" sz="3200" b="1" dirty="0" err="1">
                <a:solidFill>
                  <a:srgbClr val="FF0000"/>
                </a:solidFill>
              </a:rPr>
              <a:t>diều</a:t>
            </a:r>
            <a:endParaRPr lang="en-US" sz="3000" b="1" spc="50" dirty="0">
              <a:ln w="9525" cmpd="sng">
                <a:noFill/>
                <a:prstDash val="solid"/>
              </a:ln>
              <a:solidFill>
                <a:srgbClr val="FF0000"/>
              </a:solidFill>
              <a:latin typeface="SVN-SAF" panose="02040603050506020204" pitchFamily="18" charset="0"/>
              <a:ea typeface="Roboto" panose="02000000000000000000" pitchFamily="2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114" name="Group 113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29" name="Group 28"/>
              <p:cNvGrpSpPr/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70" name="Freeform 5579"/>
                <p:cNvSpPr/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69" name="Freeform 5577"/>
                <p:cNvSpPr/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3" name="Group 22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4" name="Group 23"/>
              <p:cNvGrpSpPr/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7" name="Freeform 5579"/>
                <p:cNvSpPr/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6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8" name="Group 27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31" name="Group 30"/>
              <p:cNvGrpSpPr/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66" name="Freeform 5579"/>
                <p:cNvSpPr/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65" name="Freeform 5577"/>
                <p:cNvSpPr/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75" name="Picture 7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02" y="154549"/>
            <a:ext cx="1023257" cy="10257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7994" y="2285597"/>
            <a:ext cx="4741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SG" sz="2800" dirty="0" err="1">
                <a:solidFill>
                  <a:srgbClr val="FF0000"/>
                </a:solidFill>
              </a:rPr>
              <a:t>Để</a:t>
            </a:r>
            <a:r>
              <a:rPr lang="en-SG" sz="2800" dirty="0">
                <a:solidFill>
                  <a:srgbClr val="FF0000"/>
                </a:solidFill>
              </a:rPr>
              <a:t> </a:t>
            </a:r>
            <a:r>
              <a:rPr lang="en-SG" sz="2800" dirty="0" err="1">
                <a:solidFill>
                  <a:srgbClr val="FF0000"/>
                </a:solidFill>
              </a:rPr>
              <a:t>diều</a:t>
            </a:r>
            <a:r>
              <a:rPr lang="en-SG" sz="2800" dirty="0">
                <a:solidFill>
                  <a:srgbClr val="FF0000"/>
                </a:solidFill>
              </a:rPr>
              <a:t> bay </a:t>
            </a:r>
            <a:r>
              <a:rPr lang="en-SG" sz="2800" dirty="0" err="1">
                <a:solidFill>
                  <a:srgbClr val="FF0000"/>
                </a:solidFill>
              </a:rPr>
              <a:t>lên</a:t>
            </a:r>
            <a:r>
              <a:rPr lang="en-SG" sz="2800" dirty="0">
                <a:solidFill>
                  <a:srgbClr val="FF0000"/>
                </a:solidFill>
              </a:rPr>
              <a:t> </a:t>
            </a:r>
            <a:r>
              <a:rPr lang="en-SG" sz="2800" dirty="0" err="1">
                <a:solidFill>
                  <a:srgbClr val="FF0000"/>
                </a:solidFill>
              </a:rPr>
              <a:t>cao</a:t>
            </a:r>
            <a:r>
              <a:rPr lang="en-SG" sz="2800" dirty="0">
                <a:solidFill>
                  <a:srgbClr val="FF0000"/>
                </a:solidFill>
              </a:rPr>
              <a:t> </a:t>
            </a:r>
            <a:r>
              <a:rPr lang="en-SG" sz="2800" dirty="0" err="1">
                <a:solidFill>
                  <a:srgbClr val="FF0000"/>
                </a:solidFill>
              </a:rPr>
              <a:t>thì</a:t>
            </a:r>
            <a:r>
              <a:rPr lang="en-SG" sz="2800" dirty="0">
                <a:solidFill>
                  <a:srgbClr val="FF0000"/>
                </a:solidFill>
              </a:rPr>
              <a:t> </a:t>
            </a:r>
            <a:r>
              <a:rPr lang="en-SG" sz="2800" dirty="0" err="1">
                <a:solidFill>
                  <a:srgbClr val="FF0000"/>
                </a:solidFill>
              </a:rPr>
              <a:t>cần</a:t>
            </a:r>
            <a:r>
              <a:rPr lang="en-SG" sz="2800" dirty="0">
                <a:solidFill>
                  <a:srgbClr val="FF0000"/>
                </a:solidFill>
              </a:rPr>
              <a:t> </a:t>
            </a:r>
            <a:r>
              <a:rPr lang="en-SG" sz="2800" dirty="0" err="1">
                <a:solidFill>
                  <a:srgbClr val="FF0000"/>
                </a:solidFill>
              </a:rPr>
              <a:t>đảm</a:t>
            </a:r>
            <a:r>
              <a:rPr lang="en-SG" sz="2800" dirty="0">
                <a:solidFill>
                  <a:srgbClr val="FF0000"/>
                </a:solidFill>
              </a:rPr>
              <a:t> </a:t>
            </a:r>
            <a:r>
              <a:rPr lang="en-SG" sz="2800" dirty="0" err="1">
                <a:solidFill>
                  <a:srgbClr val="FF0000"/>
                </a:solidFill>
              </a:rPr>
              <a:t>bảo</a:t>
            </a:r>
            <a:r>
              <a:rPr lang="en-SG" sz="2800" dirty="0">
                <a:solidFill>
                  <a:srgbClr val="FF0000"/>
                </a:solidFill>
              </a:rPr>
              <a:t> </a:t>
            </a:r>
            <a:r>
              <a:rPr lang="en-SG" sz="2800" dirty="0" err="1">
                <a:solidFill>
                  <a:srgbClr val="FF0000"/>
                </a:solidFill>
              </a:rPr>
              <a:t>điều</a:t>
            </a:r>
            <a:r>
              <a:rPr lang="en-SG" sz="2800" dirty="0">
                <a:solidFill>
                  <a:srgbClr val="FF0000"/>
                </a:solidFill>
              </a:rPr>
              <a:t> </a:t>
            </a:r>
            <a:r>
              <a:rPr lang="en-SG" sz="2800" dirty="0" err="1">
                <a:solidFill>
                  <a:srgbClr val="FF0000"/>
                </a:solidFill>
              </a:rPr>
              <a:t>gì</a:t>
            </a:r>
            <a:r>
              <a:rPr lang="en-SG" sz="2800" dirty="0">
                <a:solidFill>
                  <a:srgbClr val="FF0000"/>
                </a:solidFill>
              </a:rPr>
              <a:t>?</a:t>
            </a:r>
            <a:endParaRPr lang="vi-VN" sz="2800" b="1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8" name="Picture 67" descr="A cartoon of a magnifying glass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5" b="89831" l="9605" r="96610">
                        <a14:foregroundMark x1="62712" y1="10169" x2="70621" y2="25424"/>
                        <a14:foregroundMark x1="71186" y1="25424" x2="77966" y2="39548"/>
                        <a14:foregroundMark x1="59322" y1="17514" x2="77401" y2="27119"/>
                        <a14:foregroundMark x1="18644" y1="91525" x2="18644" y2="91525"/>
                        <a14:foregroundMark x1="90960" y1="27684" x2="90960" y2="27684"/>
                        <a14:foregroundMark x1="93220" y1="35028" x2="93220" y2="35028"/>
                        <a14:foregroundMark x1="96610" y1="42373" x2="96610" y2="42373"/>
                        <a14:foregroundMark x1="74011" y1="25424" x2="74011" y2="25424"/>
                        <a14:foregroundMark x1="74011" y1="24859" x2="74011" y2="24859"/>
                        <a14:foregroundMark x1="75706" y1="24859" x2="75706" y2="24859"/>
                        <a14:foregroundMark x1="59887" y1="16384" x2="58757" y2="21469"/>
                        <a14:foregroundMark x1="57627" y1="17514" x2="59887" y2="22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1" y="100304"/>
            <a:ext cx="1261872" cy="126187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28" b="92965" l="9231" r="97538">
                        <a14:foregroundMark x1="9538" y1="22864" x2="10462" y2="30402"/>
                        <a14:foregroundMark x1="23385" y1="8291" x2="68000" y2="5528"/>
                        <a14:foregroundMark x1="23385" y1="88442" x2="23692" y2="92965"/>
                        <a14:foregroundMark x1="28615" y1="16332" x2="68923" y2="15075"/>
                        <a14:foregroundMark x1="53538" y1="25377" x2="59692" y2="27136"/>
                        <a14:foregroundMark x1="91077" y1="10804" x2="90462" y2="31910"/>
                        <a14:foregroundMark x1="88923" y1="39196" x2="88923" y2="39196"/>
                        <a14:foregroundMark x1="89538" y1="18342" x2="93538" y2="20101"/>
                        <a14:foregroundMark x1="86769" y1="20352" x2="94769" y2="18342"/>
                        <a14:foregroundMark x1="96615" y1="17588" x2="84000" y2="16332"/>
                        <a14:foregroundMark x1="87077" y1="16834" x2="97538" y2="14824"/>
                        <a14:foregroundMark x1="96615" y1="13317" x2="84000" y2="13317"/>
                        <a14:foregroundMark x1="88615" y1="8291" x2="94769" y2="65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0947" y="3874410"/>
            <a:ext cx="2105943" cy="257897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6"/>
          <a:srcRect l="5316"/>
          <a:stretch>
            <a:fillRect/>
          </a:stretch>
        </p:blipFill>
        <p:spPr>
          <a:xfrm>
            <a:off x="5331781" y="2020489"/>
            <a:ext cx="6040458" cy="39569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2" grpId="0" animBg="1"/>
      <p:bldP spid="2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 rot="10800000">
            <a:off x="-461734" y="-526030"/>
            <a:ext cx="3593475" cy="7456600"/>
            <a:chOff x="9107170" y="-77900"/>
            <a:chExt cx="3307048" cy="7164499"/>
          </a:xfrm>
        </p:grpSpPr>
        <p:grpSp>
          <p:nvGrpSpPr>
            <p:cNvPr id="78" name="Group 77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89" name="Group 88"/>
              <p:cNvGrpSpPr/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92" name="Freeform 5579"/>
                <p:cNvSpPr/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91" name="Freeform 5577"/>
                <p:cNvSpPr/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9" name="Group 78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85" name="Group 84"/>
              <p:cNvGrpSpPr/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88" name="Freeform 5579"/>
                <p:cNvSpPr/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87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80" name="Group 79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81" name="Group 80"/>
              <p:cNvGrpSpPr/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84" name="Freeform 5579"/>
                <p:cNvSpPr/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3" name="Freeform 5577"/>
                <p:cNvSpPr/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sp>
        <p:nvSpPr>
          <p:cNvPr id="12" name="Freeform: Shape 11"/>
          <p:cNvSpPr/>
          <p:nvPr/>
        </p:nvSpPr>
        <p:spPr>
          <a:xfrm>
            <a:off x="1539572" y="243259"/>
            <a:ext cx="3439606" cy="1215022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-1" fmla="*/ 189518 w 2849381"/>
              <a:gd name="connsiteY0-2" fmla="*/ 13097 h 831585"/>
              <a:gd name="connsiteX1-3" fmla="*/ 1332518 w 2849381"/>
              <a:gd name="connsiteY1-4" fmla="*/ 32147 h 831585"/>
              <a:gd name="connsiteX2-5" fmla="*/ 2304068 w 2849381"/>
              <a:gd name="connsiteY2-6" fmla="*/ 13097 h 831585"/>
              <a:gd name="connsiteX3-7" fmla="*/ 2789843 w 2849381"/>
              <a:gd name="connsiteY3-8" fmla="*/ 213122 h 831585"/>
              <a:gd name="connsiteX4-9" fmla="*/ 2808893 w 2849381"/>
              <a:gd name="connsiteY4-10" fmla="*/ 594122 h 831585"/>
              <a:gd name="connsiteX5-11" fmla="*/ 2494568 w 2849381"/>
              <a:gd name="connsiteY5-12" fmla="*/ 756047 h 831585"/>
              <a:gd name="connsiteX6-13" fmla="*/ 1646843 w 2849381"/>
              <a:gd name="connsiteY6-14" fmla="*/ 803672 h 831585"/>
              <a:gd name="connsiteX7-15" fmla="*/ 1246793 w 2849381"/>
              <a:gd name="connsiteY7-16" fmla="*/ 784622 h 831585"/>
              <a:gd name="connsiteX8-17" fmla="*/ 113318 w 2849381"/>
              <a:gd name="connsiteY8-18" fmla="*/ 775097 h 831585"/>
              <a:gd name="connsiteX9-19" fmla="*/ 189518 w 2849381"/>
              <a:gd name="connsiteY9-20" fmla="*/ 13097 h 831585"/>
              <a:gd name="connsiteX0-21" fmla="*/ 178352 w 2838215"/>
              <a:gd name="connsiteY0-22" fmla="*/ 13097 h 837128"/>
              <a:gd name="connsiteX1-23" fmla="*/ 1321352 w 2838215"/>
              <a:gd name="connsiteY1-24" fmla="*/ 32147 h 837128"/>
              <a:gd name="connsiteX2-25" fmla="*/ 2292902 w 2838215"/>
              <a:gd name="connsiteY2-26" fmla="*/ 13097 h 837128"/>
              <a:gd name="connsiteX3-27" fmla="*/ 2778677 w 2838215"/>
              <a:gd name="connsiteY3-28" fmla="*/ 213122 h 837128"/>
              <a:gd name="connsiteX4-29" fmla="*/ 2797727 w 2838215"/>
              <a:gd name="connsiteY4-30" fmla="*/ 594122 h 837128"/>
              <a:gd name="connsiteX5-31" fmla="*/ 2483402 w 2838215"/>
              <a:gd name="connsiteY5-32" fmla="*/ 756047 h 837128"/>
              <a:gd name="connsiteX6-33" fmla="*/ 1635677 w 2838215"/>
              <a:gd name="connsiteY6-34" fmla="*/ 803672 h 837128"/>
              <a:gd name="connsiteX7-35" fmla="*/ 1064177 w 2838215"/>
              <a:gd name="connsiteY7-36" fmla="*/ 794147 h 837128"/>
              <a:gd name="connsiteX8-37" fmla="*/ 102152 w 2838215"/>
              <a:gd name="connsiteY8-38" fmla="*/ 775097 h 837128"/>
              <a:gd name="connsiteX9-39" fmla="*/ 178352 w 2838215"/>
              <a:gd name="connsiteY9-40" fmla="*/ 13097 h 837128"/>
              <a:gd name="connsiteX0-41" fmla="*/ 178352 w 2838215"/>
              <a:gd name="connsiteY0-42" fmla="*/ 13097 h 837128"/>
              <a:gd name="connsiteX1-43" fmla="*/ 1321352 w 2838215"/>
              <a:gd name="connsiteY1-44" fmla="*/ 32147 h 837128"/>
              <a:gd name="connsiteX2-45" fmla="*/ 2292902 w 2838215"/>
              <a:gd name="connsiteY2-46" fmla="*/ 13097 h 837128"/>
              <a:gd name="connsiteX3-47" fmla="*/ 2778677 w 2838215"/>
              <a:gd name="connsiteY3-48" fmla="*/ 213122 h 837128"/>
              <a:gd name="connsiteX4-49" fmla="*/ 2797727 w 2838215"/>
              <a:gd name="connsiteY4-50" fmla="*/ 594122 h 837128"/>
              <a:gd name="connsiteX5-51" fmla="*/ 2483402 w 2838215"/>
              <a:gd name="connsiteY5-52" fmla="*/ 756047 h 837128"/>
              <a:gd name="connsiteX6-53" fmla="*/ 1649965 w 2838215"/>
              <a:gd name="connsiteY6-54" fmla="*/ 789384 h 837128"/>
              <a:gd name="connsiteX7-55" fmla="*/ 1064177 w 2838215"/>
              <a:gd name="connsiteY7-56" fmla="*/ 794147 h 837128"/>
              <a:gd name="connsiteX8-57" fmla="*/ 102152 w 2838215"/>
              <a:gd name="connsiteY8-58" fmla="*/ 775097 h 837128"/>
              <a:gd name="connsiteX9-59" fmla="*/ 178352 w 2838215"/>
              <a:gd name="connsiteY9-60" fmla="*/ 13097 h 837128"/>
              <a:gd name="connsiteX0-61" fmla="*/ 178352 w 2827318"/>
              <a:gd name="connsiteY0-62" fmla="*/ 13097 h 837128"/>
              <a:gd name="connsiteX1-63" fmla="*/ 1321352 w 2827318"/>
              <a:gd name="connsiteY1-64" fmla="*/ 32147 h 837128"/>
              <a:gd name="connsiteX2-65" fmla="*/ 2292902 w 2827318"/>
              <a:gd name="connsiteY2-66" fmla="*/ 13097 h 837128"/>
              <a:gd name="connsiteX3-67" fmla="*/ 2778677 w 2827318"/>
              <a:gd name="connsiteY3-68" fmla="*/ 213122 h 837128"/>
              <a:gd name="connsiteX4-69" fmla="*/ 2797727 w 2827318"/>
              <a:gd name="connsiteY4-70" fmla="*/ 594122 h 837128"/>
              <a:gd name="connsiteX5-71" fmla="*/ 2483402 w 2827318"/>
              <a:gd name="connsiteY5-72" fmla="*/ 756047 h 837128"/>
              <a:gd name="connsiteX6-73" fmla="*/ 1649965 w 2827318"/>
              <a:gd name="connsiteY6-74" fmla="*/ 789384 h 837128"/>
              <a:gd name="connsiteX7-75" fmla="*/ 1064177 w 2827318"/>
              <a:gd name="connsiteY7-76" fmla="*/ 794147 h 837128"/>
              <a:gd name="connsiteX8-77" fmla="*/ 102152 w 2827318"/>
              <a:gd name="connsiteY8-78" fmla="*/ 775097 h 837128"/>
              <a:gd name="connsiteX9-79" fmla="*/ 178352 w 2827318"/>
              <a:gd name="connsiteY9-80" fmla="*/ 13097 h 837128"/>
              <a:gd name="connsiteX0-81" fmla="*/ 178352 w 2807390"/>
              <a:gd name="connsiteY0-82" fmla="*/ 13097 h 837128"/>
              <a:gd name="connsiteX1-83" fmla="*/ 1321352 w 2807390"/>
              <a:gd name="connsiteY1-84" fmla="*/ 32147 h 837128"/>
              <a:gd name="connsiteX2-85" fmla="*/ 2292902 w 2807390"/>
              <a:gd name="connsiteY2-86" fmla="*/ 13097 h 837128"/>
              <a:gd name="connsiteX3-87" fmla="*/ 2778677 w 2807390"/>
              <a:gd name="connsiteY3-88" fmla="*/ 213122 h 837128"/>
              <a:gd name="connsiteX4-89" fmla="*/ 2797727 w 2807390"/>
              <a:gd name="connsiteY4-90" fmla="*/ 594122 h 837128"/>
              <a:gd name="connsiteX5-91" fmla="*/ 2483402 w 2807390"/>
              <a:gd name="connsiteY5-92" fmla="*/ 756047 h 837128"/>
              <a:gd name="connsiteX6-93" fmla="*/ 1649965 w 2807390"/>
              <a:gd name="connsiteY6-94" fmla="*/ 789384 h 837128"/>
              <a:gd name="connsiteX7-95" fmla="*/ 1064177 w 2807390"/>
              <a:gd name="connsiteY7-96" fmla="*/ 794147 h 837128"/>
              <a:gd name="connsiteX8-97" fmla="*/ 102152 w 2807390"/>
              <a:gd name="connsiteY8-98" fmla="*/ 775097 h 837128"/>
              <a:gd name="connsiteX9-99" fmla="*/ 178352 w 2807390"/>
              <a:gd name="connsiteY9-100" fmla="*/ 13097 h 8371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57133" y="523072"/>
            <a:ext cx="334442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SG" sz="3200" b="1" dirty="0" err="1">
                <a:solidFill>
                  <a:srgbClr val="FF0000"/>
                </a:solidFill>
              </a:rPr>
              <a:t>Em</a:t>
            </a:r>
            <a:r>
              <a:rPr lang="en-SG" sz="3200" b="1" dirty="0">
                <a:solidFill>
                  <a:srgbClr val="FF0000"/>
                </a:solidFill>
              </a:rPr>
              <a:t> </a:t>
            </a:r>
            <a:r>
              <a:rPr lang="en-SG" sz="3200" b="1" dirty="0" err="1">
                <a:solidFill>
                  <a:srgbClr val="FF0000"/>
                </a:solidFill>
              </a:rPr>
              <a:t>cần</a:t>
            </a:r>
            <a:r>
              <a:rPr lang="en-SG" sz="3200" b="1" dirty="0">
                <a:solidFill>
                  <a:srgbClr val="FF0000"/>
                </a:solidFill>
              </a:rPr>
              <a:t> </a:t>
            </a:r>
            <a:r>
              <a:rPr lang="en-SG" sz="3200" b="1" dirty="0" err="1">
                <a:solidFill>
                  <a:srgbClr val="FF0000"/>
                </a:solidFill>
              </a:rPr>
              <a:t>nhớ</a:t>
            </a:r>
            <a:endParaRPr lang="en-US" sz="3000" b="1" spc="50" dirty="0">
              <a:ln w="9525" cmpd="sng">
                <a:noFill/>
                <a:prstDash val="solid"/>
              </a:ln>
              <a:solidFill>
                <a:srgbClr val="FF0000"/>
              </a:solidFill>
              <a:latin typeface="SVN-SAF" panose="02040603050506020204" pitchFamily="18" charset="0"/>
              <a:ea typeface="Roboto" panose="02000000000000000000" pitchFamily="2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114" name="Group 113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29" name="Group 28"/>
              <p:cNvGrpSpPr/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70" name="Freeform 5579"/>
                <p:cNvSpPr/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69" name="Freeform 5577"/>
                <p:cNvSpPr/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3" name="Group 22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4" name="Group 23"/>
              <p:cNvGrpSpPr/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7" name="Freeform 5579"/>
                <p:cNvSpPr/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6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8" name="Group 27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31" name="Group 30"/>
              <p:cNvGrpSpPr/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66" name="Freeform 5579"/>
                <p:cNvSpPr/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65" name="Freeform 5577"/>
                <p:cNvSpPr/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75" name="Picture 7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02" y="154549"/>
            <a:ext cx="1023257" cy="1025717"/>
          </a:xfrm>
          <a:prstGeom prst="rect">
            <a:avLst/>
          </a:prstGeom>
        </p:spPr>
      </p:pic>
      <p:pic>
        <p:nvPicPr>
          <p:cNvPr id="68" name="Picture 67" descr="A cartoon of a magnifying glass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5" b="89831" l="9605" r="96610">
                        <a14:foregroundMark x1="62712" y1="10169" x2="70621" y2="25424"/>
                        <a14:foregroundMark x1="71186" y1="25424" x2="77966" y2="39548"/>
                        <a14:foregroundMark x1="59322" y1="17514" x2="77401" y2="27119"/>
                        <a14:foregroundMark x1="18644" y1="91525" x2="18644" y2="91525"/>
                        <a14:foregroundMark x1="90960" y1="27684" x2="90960" y2="27684"/>
                        <a14:foregroundMark x1="93220" y1="35028" x2="93220" y2="35028"/>
                        <a14:foregroundMark x1="96610" y1="42373" x2="96610" y2="42373"/>
                        <a14:foregroundMark x1="74011" y1="25424" x2="74011" y2="25424"/>
                        <a14:foregroundMark x1="74011" y1="24859" x2="74011" y2="24859"/>
                        <a14:foregroundMark x1="75706" y1="24859" x2="75706" y2="24859"/>
                        <a14:foregroundMark x1="59887" y1="16384" x2="58757" y2="21469"/>
                        <a14:foregroundMark x1="57627" y1="17514" x2="59887" y2="22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1" y="100304"/>
            <a:ext cx="1261872" cy="126187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TextBox 51"/>
          <p:cNvSpPr txBox="1"/>
          <p:nvPr/>
        </p:nvSpPr>
        <p:spPr>
          <a:xfrm>
            <a:off x="713398" y="1834930"/>
            <a:ext cx="650640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vi-VN" sz="2800" dirty="0"/>
              <a:t>Diều gồm các bộ phận chính là </a:t>
            </a:r>
            <a:r>
              <a:rPr lang="vi-VN" sz="2800" dirty="0">
                <a:solidFill>
                  <a:srgbClr val="FF0000"/>
                </a:solidFill>
              </a:rPr>
              <a:t>thân diều, đuôi diều, dây diều</a:t>
            </a:r>
            <a:r>
              <a:rPr lang="vi-VN" sz="2800" dirty="0"/>
              <a:t>; trong đó </a:t>
            </a:r>
            <a:r>
              <a:rPr lang="vi-VN" sz="2800" dirty="0">
                <a:solidFill>
                  <a:srgbClr val="FF0000"/>
                </a:solidFill>
              </a:rPr>
              <a:t>thân diều gồm áo diều và khung</a:t>
            </a:r>
            <a:r>
              <a:rPr lang="vi-VN" sz="2800" dirty="0"/>
              <a:t>. </a:t>
            </a:r>
            <a:endParaRPr lang="en-SG" sz="28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vi-VN" sz="2800" dirty="0">
                <a:solidFill>
                  <a:srgbClr val="FF0000"/>
                </a:solidFill>
              </a:rPr>
              <a:t>Áo diều </a:t>
            </a:r>
            <a:r>
              <a:rPr lang="vi-VN" sz="2800" dirty="0"/>
              <a:t>làm bằng </a:t>
            </a:r>
            <a:r>
              <a:rPr lang="vi-VN" sz="2800" dirty="0">
                <a:solidFill>
                  <a:srgbClr val="FF0000"/>
                </a:solidFill>
              </a:rPr>
              <a:t>vật liệu dai, nhẹ</a:t>
            </a:r>
            <a:r>
              <a:rPr lang="vi-VN" sz="2800" dirty="0"/>
              <a:t>, có thể </a:t>
            </a:r>
            <a:r>
              <a:rPr lang="vi-VN" sz="2800" dirty="0">
                <a:solidFill>
                  <a:srgbClr val="FF0000"/>
                </a:solidFill>
              </a:rPr>
              <a:t>cản gió</a:t>
            </a:r>
            <a:r>
              <a:rPr lang="vi-VN" sz="2800" dirty="0"/>
              <a:t>. </a:t>
            </a:r>
            <a:endParaRPr lang="en-SG" sz="28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vi-VN" sz="2800" dirty="0">
                <a:solidFill>
                  <a:srgbClr val="FF0000"/>
                </a:solidFill>
              </a:rPr>
              <a:t>Thân diều </a:t>
            </a:r>
            <a:r>
              <a:rPr lang="vi-VN" sz="2800" dirty="0"/>
              <a:t>phải </a:t>
            </a:r>
            <a:r>
              <a:rPr lang="vi-VN" sz="2800" dirty="0">
                <a:solidFill>
                  <a:srgbClr val="FF0000"/>
                </a:solidFill>
              </a:rPr>
              <a:t>cân xứng hai bên </a:t>
            </a:r>
            <a:r>
              <a:rPr lang="vi-VN" sz="2800" dirty="0"/>
              <a:t>so với đường sống giữa của thân diều. </a:t>
            </a:r>
            <a:endParaRPr lang="en-SG" sz="28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vi-VN" sz="2800" dirty="0">
                <a:solidFill>
                  <a:srgbClr val="FF0000"/>
                </a:solidFill>
              </a:rPr>
              <a:t>Dây diều buộc vào đường sống giữa </a:t>
            </a:r>
            <a:r>
              <a:rPr lang="vi-VN" sz="2800" dirty="0"/>
              <a:t>của thân diều</a:t>
            </a:r>
            <a:endParaRPr lang="en-US" sz="2800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/>
          <a:srcRect l="5316"/>
          <a:stretch>
            <a:fillRect/>
          </a:stretch>
        </p:blipFill>
        <p:spPr>
          <a:xfrm>
            <a:off x="7623807" y="2253325"/>
            <a:ext cx="4387952" cy="2874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461734" y="-526030"/>
            <a:ext cx="3593475" cy="7475319"/>
            <a:chOff x="-461734" y="-526030"/>
            <a:chExt cx="3593475" cy="7475319"/>
          </a:xfrm>
        </p:grpSpPr>
        <p:grpSp>
          <p:nvGrpSpPr>
            <p:cNvPr id="68" name="Group 67"/>
            <p:cNvGrpSpPr/>
            <p:nvPr/>
          </p:nvGrpSpPr>
          <p:grpSpPr>
            <a:xfrm>
              <a:off x="-212990" y="-288111"/>
              <a:ext cx="3344731" cy="7237400"/>
              <a:chOff x="-212990" y="-360681"/>
              <a:chExt cx="3344731" cy="7237400"/>
            </a:xfrm>
            <a:solidFill>
              <a:srgbClr val="FFEDD9"/>
            </a:solidFill>
          </p:grpSpPr>
          <p:sp>
            <p:nvSpPr>
              <p:cNvPr id="17" name="Freeform 5579"/>
              <p:cNvSpPr/>
              <p:nvPr/>
            </p:nvSpPr>
            <p:spPr bwMode="auto">
              <a:xfrm rot="10800000">
                <a:off x="-212679" y="-360681"/>
                <a:ext cx="3344420" cy="7032524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5" name="Group 14"/>
              <p:cNvGrpSpPr/>
              <p:nvPr/>
            </p:nvGrpSpPr>
            <p:grpSpPr bwMode="auto">
              <a:xfrm rot="10800000">
                <a:off x="-212990" y="3356161"/>
                <a:ext cx="1489706" cy="3520558"/>
                <a:chOff x="8782" y="-151"/>
                <a:chExt cx="2159" cy="5327"/>
              </a:xfrm>
              <a:grpFill/>
            </p:grpSpPr>
            <p:sp>
              <p:nvSpPr>
                <p:cNvPr id="16" name="Freeform 5577"/>
                <p:cNvSpPr/>
                <p:nvPr/>
              </p:nvSpPr>
              <p:spPr bwMode="auto">
                <a:xfrm>
                  <a:off x="8782" y="-151"/>
                  <a:ext cx="2159" cy="5327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69" name="Group 68"/>
            <p:cNvGrpSpPr/>
            <p:nvPr/>
          </p:nvGrpSpPr>
          <p:grpSpPr>
            <a:xfrm>
              <a:off x="-345470" y="-397390"/>
              <a:ext cx="3344731" cy="7346679"/>
              <a:chOff x="-345470" y="-469960"/>
              <a:chExt cx="3344731" cy="7376013"/>
            </a:xfrm>
            <a:solidFill>
              <a:srgbClr val="FFDEB9"/>
            </a:solidFill>
          </p:grpSpPr>
          <p:sp>
            <p:nvSpPr>
              <p:cNvPr id="13" name="Freeform 5579"/>
              <p:cNvSpPr/>
              <p:nvPr/>
            </p:nvSpPr>
            <p:spPr bwMode="auto">
              <a:xfrm rot="10800000">
                <a:off x="-345159" y="-469960"/>
                <a:ext cx="3344420" cy="7192286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1" name="Group 10"/>
              <p:cNvGrpSpPr/>
              <p:nvPr/>
            </p:nvGrpSpPr>
            <p:grpSpPr bwMode="auto">
              <a:xfrm rot="10800000">
                <a:off x="-345470" y="3280626"/>
                <a:ext cx="1489706" cy="3625427"/>
                <a:chOff x="8754" y="0"/>
                <a:chExt cx="2159" cy="5251"/>
              </a:xfrm>
              <a:grpFill/>
            </p:grpSpPr>
            <p:sp>
              <p:nvSpPr>
                <p:cNvPr id="12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>
              <a:off x="-461734" y="-526030"/>
              <a:ext cx="3344420" cy="7475319"/>
              <a:chOff x="-461734" y="-598600"/>
              <a:chExt cx="3344420" cy="7580186"/>
            </a:xfrm>
            <a:solidFill>
              <a:srgbClr val="FFD3A3"/>
            </a:solidFill>
          </p:grpSpPr>
          <p:sp>
            <p:nvSpPr>
              <p:cNvPr id="9" name="Freeform 5579"/>
              <p:cNvSpPr/>
              <p:nvPr/>
            </p:nvSpPr>
            <p:spPr bwMode="auto">
              <a:xfrm rot="10800000">
                <a:off x="-461734" y="-598600"/>
                <a:ext cx="3344420" cy="7346822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7" name="Group 6"/>
              <p:cNvGrpSpPr/>
              <p:nvPr/>
            </p:nvGrpSpPr>
            <p:grpSpPr bwMode="auto">
              <a:xfrm rot="10800000">
                <a:off x="-454455" y="3232573"/>
                <a:ext cx="1489706" cy="3749013"/>
                <a:chOff x="8598" y="-179"/>
                <a:chExt cx="2159" cy="5430"/>
              </a:xfrm>
              <a:grpFill/>
            </p:grpSpPr>
            <p:sp>
              <p:nvSpPr>
                <p:cNvPr id="8" name="Freeform 5577"/>
                <p:cNvSpPr/>
                <p:nvPr/>
              </p:nvSpPr>
              <p:spPr bwMode="auto">
                <a:xfrm>
                  <a:off x="8598" y="-179"/>
                  <a:ext cx="2159" cy="5430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10" name="Group 9"/>
          <p:cNvGrpSpPr/>
          <p:nvPr/>
        </p:nvGrpSpPr>
        <p:grpSpPr>
          <a:xfrm>
            <a:off x="9067237" y="-68116"/>
            <a:ext cx="3586196" cy="7449566"/>
            <a:chOff x="9067237" y="-68116"/>
            <a:chExt cx="3586196" cy="7449566"/>
          </a:xfrm>
        </p:grpSpPr>
        <p:sp>
          <p:nvSpPr>
            <p:cNvPr id="33" name="Freeform 5579"/>
            <p:cNvSpPr/>
            <p:nvPr/>
          </p:nvSpPr>
          <p:spPr bwMode="auto">
            <a:xfrm>
              <a:off x="9067237" y="111007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32" name="Freeform 5577"/>
            <p:cNvSpPr/>
            <p:nvPr/>
          </p:nvSpPr>
          <p:spPr bwMode="auto">
            <a:xfrm>
              <a:off x="10922262" y="-43641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26" name="Group 25"/>
            <p:cNvGrpSpPr/>
            <p:nvPr/>
          </p:nvGrpSpPr>
          <p:grpSpPr bwMode="auto">
            <a:xfrm>
              <a:off x="9199717" y="60524"/>
              <a:ext cx="3344420" cy="7192286"/>
              <a:chOff x="6055" y="4723"/>
              <a:chExt cx="4847" cy="10641"/>
            </a:xfrm>
            <a:solidFill>
              <a:srgbClr val="FFDEB9"/>
            </a:solidFill>
          </p:grpSpPr>
          <p:sp>
            <p:nvSpPr>
              <p:cNvPr id="29" name="Freeform 5579"/>
              <p:cNvSpPr/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7" name="Group 26"/>
            <p:cNvGrpSpPr/>
            <p:nvPr/>
          </p:nvGrpSpPr>
          <p:grpSpPr bwMode="auto">
            <a:xfrm>
              <a:off x="11054742" y="-43543"/>
              <a:ext cx="1489706" cy="3545765"/>
              <a:chOff x="8754" y="0"/>
              <a:chExt cx="2159" cy="5251"/>
            </a:xfrm>
            <a:solidFill>
              <a:srgbClr val="FFDEB9"/>
            </a:solidFill>
          </p:grpSpPr>
          <p:sp>
            <p:nvSpPr>
              <p:cNvPr id="28" name="Freeform 5577"/>
              <p:cNvSpPr/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9303872" y="-68116"/>
              <a:ext cx="3349561" cy="7449566"/>
              <a:chOff x="9303872" y="-24574"/>
              <a:chExt cx="3349561" cy="7449566"/>
            </a:xfrm>
            <a:solidFill>
              <a:srgbClr val="FFD3A3"/>
            </a:solidFill>
          </p:grpSpPr>
          <p:grpSp>
            <p:nvGrpSpPr>
              <p:cNvPr id="22" name="Group 21"/>
              <p:cNvGrpSpPr/>
              <p:nvPr/>
            </p:nvGrpSpPr>
            <p:grpSpPr bwMode="auto">
              <a:xfrm>
                <a:off x="9303872" y="78170"/>
                <a:ext cx="3344420" cy="7346822"/>
                <a:chOff x="5892" y="4723"/>
                <a:chExt cx="4847" cy="10641"/>
              </a:xfrm>
              <a:grpFill/>
            </p:grpSpPr>
            <p:sp>
              <p:nvSpPr>
                <p:cNvPr id="25" name="Freeform 5579"/>
                <p:cNvSpPr/>
                <p:nvPr/>
              </p:nvSpPr>
              <p:spPr bwMode="auto">
                <a:xfrm>
                  <a:off x="5892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 bwMode="auto">
              <a:xfrm>
                <a:off x="11163727" y="-24574"/>
                <a:ext cx="1489706" cy="3618393"/>
                <a:chOff x="8598" y="0"/>
                <a:chExt cx="2159" cy="5251"/>
              </a:xfrm>
              <a:grpFill/>
            </p:grpSpPr>
            <p:sp>
              <p:nvSpPr>
                <p:cNvPr id="24" name="Freeform 5577"/>
                <p:cNvSpPr/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531" y="1491666"/>
            <a:ext cx="10181202" cy="25727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/>
          <a:srcRect l="5316"/>
          <a:stretch>
            <a:fillRect/>
          </a:stretch>
        </p:blipFill>
        <p:spPr>
          <a:xfrm>
            <a:off x="7461266" y="3980478"/>
            <a:ext cx="3702461" cy="24254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/>
            <p:cNvSpPr/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/>
            <p:cNvGrpSpPr/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/>
              <p:cNvSpPr/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/>
            <p:cNvSpPr/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/>
            <p:cNvGrpSpPr/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/>
              <p:cNvSpPr/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/>
            <p:cNvSpPr/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/>
            <p:cNvGrpSpPr/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/>
              <p:cNvSpPr/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/>
          <p:cNvSpPr/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/>
          <p:cNvSpPr/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/>
          <p:cNvGrpSpPr/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/>
            <p:cNvSpPr/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/>
          <p:cNvGrpSpPr/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/>
            <p:cNvSpPr/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/>
            <p:cNvGrpSpPr/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/>
              <p:cNvSpPr/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/>
            <p:cNvGrpSpPr/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/>
              <p:cNvSpPr/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18" name="Freeform: Shape 17"/>
          <p:cNvSpPr/>
          <p:nvPr/>
        </p:nvSpPr>
        <p:spPr>
          <a:xfrm>
            <a:off x="1150580" y="313877"/>
            <a:ext cx="7434619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-1" fmla="*/ 189518 w 2849381"/>
              <a:gd name="connsiteY0-2" fmla="*/ 13097 h 831585"/>
              <a:gd name="connsiteX1-3" fmla="*/ 1332518 w 2849381"/>
              <a:gd name="connsiteY1-4" fmla="*/ 32147 h 831585"/>
              <a:gd name="connsiteX2-5" fmla="*/ 2304068 w 2849381"/>
              <a:gd name="connsiteY2-6" fmla="*/ 13097 h 831585"/>
              <a:gd name="connsiteX3-7" fmla="*/ 2789843 w 2849381"/>
              <a:gd name="connsiteY3-8" fmla="*/ 213122 h 831585"/>
              <a:gd name="connsiteX4-9" fmla="*/ 2808893 w 2849381"/>
              <a:gd name="connsiteY4-10" fmla="*/ 594122 h 831585"/>
              <a:gd name="connsiteX5-11" fmla="*/ 2494568 w 2849381"/>
              <a:gd name="connsiteY5-12" fmla="*/ 756047 h 831585"/>
              <a:gd name="connsiteX6-13" fmla="*/ 1646843 w 2849381"/>
              <a:gd name="connsiteY6-14" fmla="*/ 803672 h 831585"/>
              <a:gd name="connsiteX7-15" fmla="*/ 1246793 w 2849381"/>
              <a:gd name="connsiteY7-16" fmla="*/ 784622 h 831585"/>
              <a:gd name="connsiteX8-17" fmla="*/ 113318 w 2849381"/>
              <a:gd name="connsiteY8-18" fmla="*/ 775097 h 831585"/>
              <a:gd name="connsiteX9-19" fmla="*/ 189518 w 2849381"/>
              <a:gd name="connsiteY9-20" fmla="*/ 13097 h 831585"/>
              <a:gd name="connsiteX0-21" fmla="*/ 178352 w 2838215"/>
              <a:gd name="connsiteY0-22" fmla="*/ 13097 h 837128"/>
              <a:gd name="connsiteX1-23" fmla="*/ 1321352 w 2838215"/>
              <a:gd name="connsiteY1-24" fmla="*/ 32147 h 837128"/>
              <a:gd name="connsiteX2-25" fmla="*/ 2292902 w 2838215"/>
              <a:gd name="connsiteY2-26" fmla="*/ 13097 h 837128"/>
              <a:gd name="connsiteX3-27" fmla="*/ 2778677 w 2838215"/>
              <a:gd name="connsiteY3-28" fmla="*/ 213122 h 837128"/>
              <a:gd name="connsiteX4-29" fmla="*/ 2797727 w 2838215"/>
              <a:gd name="connsiteY4-30" fmla="*/ 594122 h 837128"/>
              <a:gd name="connsiteX5-31" fmla="*/ 2483402 w 2838215"/>
              <a:gd name="connsiteY5-32" fmla="*/ 756047 h 837128"/>
              <a:gd name="connsiteX6-33" fmla="*/ 1635677 w 2838215"/>
              <a:gd name="connsiteY6-34" fmla="*/ 803672 h 837128"/>
              <a:gd name="connsiteX7-35" fmla="*/ 1064177 w 2838215"/>
              <a:gd name="connsiteY7-36" fmla="*/ 794147 h 837128"/>
              <a:gd name="connsiteX8-37" fmla="*/ 102152 w 2838215"/>
              <a:gd name="connsiteY8-38" fmla="*/ 775097 h 837128"/>
              <a:gd name="connsiteX9-39" fmla="*/ 178352 w 2838215"/>
              <a:gd name="connsiteY9-40" fmla="*/ 13097 h 837128"/>
              <a:gd name="connsiteX0-41" fmla="*/ 178352 w 2838215"/>
              <a:gd name="connsiteY0-42" fmla="*/ 13097 h 837128"/>
              <a:gd name="connsiteX1-43" fmla="*/ 1321352 w 2838215"/>
              <a:gd name="connsiteY1-44" fmla="*/ 32147 h 837128"/>
              <a:gd name="connsiteX2-45" fmla="*/ 2292902 w 2838215"/>
              <a:gd name="connsiteY2-46" fmla="*/ 13097 h 837128"/>
              <a:gd name="connsiteX3-47" fmla="*/ 2778677 w 2838215"/>
              <a:gd name="connsiteY3-48" fmla="*/ 213122 h 837128"/>
              <a:gd name="connsiteX4-49" fmla="*/ 2797727 w 2838215"/>
              <a:gd name="connsiteY4-50" fmla="*/ 594122 h 837128"/>
              <a:gd name="connsiteX5-51" fmla="*/ 2483402 w 2838215"/>
              <a:gd name="connsiteY5-52" fmla="*/ 756047 h 837128"/>
              <a:gd name="connsiteX6-53" fmla="*/ 1649965 w 2838215"/>
              <a:gd name="connsiteY6-54" fmla="*/ 789384 h 837128"/>
              <a:gd name="connsiteX7-55" fmla="*/ 1064177 w 2838215"/>
              <a:gd name="connsiteY7-56" fmla="*/ 794147 h 837128"/>
              <a:gd name="connsiteX8-57" fmla="*/ 102152 w 2838215"/>
              <a:gd name="connsiteY8-58" fmla="*/ 775097 h 837128"/>
              <a:gd name="connsiteX9-59" fmla="*/ 178352 w 2838215"/>
              <a:gd name="connsiteY9-60" fmla="*/ 13097 h 837128"/>
              <a:gd name="connsiteX0-61" fmla="*/ 178352 w 2827318"/>
              <a:gd name="connsiteY0-62" fmla="*/ 13097 h 837128"/>
              <a:gd name="connsiteX1-63" fmla="*/ 1321352 w 2827318"/>
              <a:gd name="connsiteY1-64" fmla="*/ 32147 h 837128"/>
              <a:gd name="connsiteX2-65" fmla="*/ 2292902 w 2827318"/>
              <a:gd name="connsiteY2-66" fmla="*/ 13097 h 837128"/>
              <a:gd name="connsiteX3-67" fmla="*/ 2778677 w 2827318"/>
              <a:gd name="connsiteY3-68" fmla="*/ 213122 h 837128"/>
              <a:gd name="connsiteX4-69" fmla="*/ 2797727 w 2827318"/>
              <a:gd name="connsiteY4-70" fmla="*/ 594122 h 837128"/>
              <a:gd name="connsiteX5-71" fmla="*/ 2483402 w 2827318"/>
              <a:gd name="connsiteY5-72" fmla="*/ 756047 h 837128"/>
              <a:gd name="connsiteX6-73" fmla="*/ 1649965 w 2827318"/>
              <a:gd name="connsiteY6-74" fmla="*/ 789384 h 837128"/>
              <a:gd name="connsiteX7-75" fmla="*/ 1064177 w 2827318"/>
              <a:gd name="connsiteY7-76" fmla="*/ 794147 h 837128"/>
              <a:gd name="connsiteX8-77" fmla="*/ 102152 w 2827318"/>
              <a:gd name="connsiteY8-78" fmla="*/ 775097 h 837128"/>
              <a:gd name="connsiteX9-79" fmla="*/ 178352 w 2827318"/>
              <a:gd name="connsiteY9-80" fmla="*/ 13097 h 837128"/>
              <a:gd name="connsiteX0-81" fmla="*/ 178352 w 2807390"/>
              <a:gd name="connsiteY0-82" fmla="*/ 13097 h 837128"/>
              <a:gd name="connsiteX1-83" fmla="*/ 1321352 w 2807390"/>
              <a:gd name="connsiteY1-84" fmla="*/ 32147 h 837128"/>
              <a:gd name="connsiteX2-85" fmla="*/ 2292902 w 2807390"/>
              <a:gd name="connsiteY2-86" fmla="*/ 13097 h 837128"/>
              <a:gd name="connsiteX3-87" fmla="*/ 2778677 w 2807390"/>
              <a:gd name="connsiteY3-88" fmla="*/ 213122 h 837128"/>
              <a:gd name="connsiteX4-89" fmla="*/ 2797727 w 2807390"/>
              <a:gd name="connsiteY4-90" fmla="*/ 594122 h 837128"/>
              <a:gd name="connsiteX5-91" fmla="*/ 2483402 w 2807390"/>
              <a:gd name="connsiteY5-92" fmla="*/ 756047 h 837128"/>
              <a:gd name="connsiteX6-93" fmla="*/ 1649965 w 2807390"/>
              <a:gd name="connsiteY6-94" fmla="*/ 789384 h 837128"/>
              <a:gd name="connsiteX7-95" fmla="*/ 1064177 w 2807390"/>
              <a:gd name="connsiteY7-96" fmla="*/ 794147 h 837128"/>
              <a:gd name="connsiteX8-97" fmla="*/ 102152 w 2807390"/>
              <a:gd name="connsiteY8-98" fmla="*/ 775097 h 837128"/>
              <a:gd name="connsiteX9-99" fmla="*/ 178352 w 2807390"/>
              <a:gd name="connsiteY9-100" fmla="*/ 13097 h 8371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526409" y="425241"/>
            <a:ext cx="7772321" cy="584776"/>
            <a:chOff x="3432899" y="1210319"/>
            <a:chExt cx="7772321" cy="584776"/>
          </a:xfrm>
        </p:grpSpPr>
        <p:sp>
          <p:nvSpPr>
            <p:cNvPr id="20" name="TextBox 19"/>
            <p:cNvSpPr txBox="1"/>
            <p:nvPr/>
          </p:nvSpPr>
          <p:spPr>
            <a:xfrm>
              <a:off x="3435743" y="1210320"/>
              <a:ext cx="7769477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KIỂM TRA VẬT LIỆU VÀ DỤNG CỤ</a:t>
              </a:r>
              <a:endParaRPr lang="en-US" sz="3200" b="1" spc="50">
                <a:ln w="107950" cmpd="sng">
                  <a:solidFill>
                    <a:schemeClr val="bg1"/>
                  </a:solidFill>
                  <a:prstDash val="solid"/>
                </a:ln>
                <a:solidFill>
                  <a:srgbClr val="FB04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32899" y="1210319"/>
              <a:ext cx="7289164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KIỂM TRA VẬT LIỆU VÀ DỤNG CỤ</a:t>
              </a:r>
              <a:endParaRPr lang="en-US" sz="3200" b="1" spc="50">
                <a:ln w="9525" cmpd="sng">
                  <a:noFill/>
                  <a:prstDash val="solid"/>
                </a:ln>
                <a:solidFill>
                  <a:srgbClr val="F5811E"/>
                </a:solidFill>
                <a:effectLst/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>
            <a:fillRect/>
          </a:stretch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28" b="92965" l="9231" r="97538">
                        <a14:foregroundMark x1="9538" y1="22864" x2="10462" y2="30402"/>
                        <a14:foregroundMark x1="23385" y1="8291" x2="68000" y2="5528"/>
                        <a14:foregroundMark x1="23385" y1="88442" x2="23692" y2="92965"/>
                        <a14:foregroundMark x1="28615" y1="16332" x2="68923" y2="15075"/>
                        <a14:foregroundMark x1="53538" y1="25377" x2="59692" y2="27136"/>
                        <a14:foregroundMark x1="91077" y1="10804" x2="90462" y2="31910"/>
                        <a14:foregroundMark x1="88923" y1="39196" x2="88923" y2="39196"/>
                        <a14:foregroundMark x1="89538" y1="18342" x2="93538" y2="20101"/>
                        <a14:foregroundMark x1="86769" y1="20352" x2="94769" y2="18342"/>
                        <a14:foregroundMark x1="96615" y1="17588" x2="84000" y2="16332"/>
                        <a14:foregroundMark x1="87077" y1="16834" x2="97538" y2="14824"/>
                        <a14:foregroundMark x1="96615" y1="13317" x2="84000" y2="13317"/>
                        <a14:foregroundMark x1="88615" y1="8291" x2="94769" y2="65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127" y="3932034"/>
            <a:ext cx="1753229" cy="214703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477" y="1859131"/>
            <a:ext cx="9492540" cy="3081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/>
            <p:cNvSpPr/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/>
            <p:cNvGrpSpPr/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/>
              <p:cNvSpPr/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/>
            <p:cNvSpPr/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/>
            <p:cNvGrpSpPr/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/>
              <p:cNvSpPr/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/>
            <p:cNvSpPr/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/>
            <p:cNvGrpSpPr/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/>
              <p:cNvSpPr/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/>
          <p:cNvSpPr/>
          <p:nvPr/>
        </p:nvSpPr>
        <p:spPr bwMode="auto">
          <a:xfrm>
            <a:off x="9079658" y="19501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/>
          <p:cNvSpPr/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/>
          <p:cNvGrpSpPr/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/>
            <p:cNvSpPr/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/>
          <p:cNvGrpSpPr/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/>
            <p:cNvSpPr/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/>
            <p:cNvGrpSpPr/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/>
              <p:cNvSpPr/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/>
            <p:cNvGrpSpPr/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/>
              <p:cNvSpPr/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18" name="Freeform: Shape 17"/>
          <p:cNvSpPr/>
          <p:nvPr/>
        </p:nvSpPr>
        <p:spPr>
          <a:xfrm>
            <a:off x="1150580" y="313877"/>
            <a:ext cx="3708537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-1" fmla="*/ 189518 w 2849381"/>
              <a:gd name="connsiteY0-2" fmla="*/ 13097 h 831585"/>
              <a:gd name="connsiteX1-3" fmla="*/ 1332518 w 2849381"/>
              <a:gd name="connsiteY1-4" fmla="*/ 32147 h 831585"/>
              <a:gd name="connsiteX2-5" fmla="*/ 2304068 w 2849381"/>
              <a:gd name="connsiteY2-6" fmla="*/ 13097 h 831585"/>
              <a:gd name="connsiteX3-7" fmla="*/ 2789843 w 2849381"/>
              <a:gd name="connsiteY3-8" fmla="*/ 213122 h 831585"/>
              <a:gd name="connsiteX4-9" fmla="*/ 2808893 w 2849381"/>
              <a:gd name="connsiteY4-10" fmla="*/ 594122 h 831585"/>
              <a:gd name="connsiteX5-11" fmla="*/ 2494568 w 2849381"/>
              <a:gd name="connsiteY5-12" fmla="*/ 756047 h 831585"/>
              <a:gd name="connsiteX6-13" fmla="*/ 1646843 w 2849381"/>
              <a:gd name="connsiteY6-14" fmla="*/ 803672 h 831585"/>
              <a:gd name="connsiteX7-15" fmla="*/ 1246793 w 2849381"/>
              <a:gd name="connsiteY7-16" fmla="*/ 784622 h 831585"/>
              <a:gd name="connsiteX8-17" fmla="*/ 113318 w 2849381"/>
              <a:gd name="connsiteY8-18" fmla="*/ 775097 h 831585"/>
              <a:gd name="connsiteX9-19" fmla="*/ 189518 w 2849381"/>
              <a:gd name="connsiteY9-20" fmla="*/ 13097 h 831585"/>
              <a:gd name="connsiteX0-21" fmla="*/ 178352 w 2838215"/>
              <a:gd name="connsiteY0-22" fmla="*/ 13097 h 837128"/>
              <a:gd name="connsiteX1-23" fmla="*/ 1321352 w 2838215"/>
              <a:gd name="connsiteY1-24" fmla="*/ 32147 h 837128"/>
              <a:gd name="connsiteX2-25" fmla="*/ 2292902 w 2838215"/>
              <a:gd name="connsiteY2-26" fmla="*/ 13097 h 837128"/>
              <a:gd name="connsiteX3-27" fmla="*/ 2778677 w 2838215"/>
              <a:gd name="connsiteY3-28" fmla="*/ 213122 h 837128"/>
              <a:gd name="connsiteX4-29" fmla="*/ 2797727 w 2838215"/>
              <a:gd name="connsiteY4-30" fmla="*/ 594122 h 837128"/>
              <a:gd name="connsiteX5-31" fmla="*/ 2483402 w 2838215"/>
              <a:gd name="connsiteY5-32" fmla="*/ 756047 h 837128"/>
              <a:gd name="connsiteX6-33" fmla="*/ 1635677 w 2838215"/>
              <a:gd name="connsiteY6-34" fmla="*/ 803672 h 837128"/>
              <a:gd name="connsiteX7-35" fmla="*/ 1064177 w 2838215"/>
              <a:gd name="connsiteY7-36" fmla="*/ 794147 h 837128"/>
              <a:gd name="connsiteX8-37" fmla="*/ 102152 w 2838215"/>
              <a:gd name="connsiteY8-38" fmla="*/ 775097 h 837128"/>
              <a:gd name="connsiteX9-39" fmla="*/ 178352 w 2838215"/>
              <a:gd name="connsiteY9-40" fmla="*/ 13097 h 837128"/>
              <a:gd name="connsiteX0-41" fmla="*/ 178352 w 2838215"/>
              <a:gd name="connsiteY0-42" fmla="*/ 13097 h 837128"/>
              <a:gd name="connsiteX1-43" fmla="*/ 1321352 w 2838215"/>
              <a:gd name="connsiteY1-44" fmla="*/ 32147 h 837128"/>
              <a:gd name="connsiteX2-45" fmla="*/ 2292902 w 2838215"/>
              <a:gd name="connsiteY2-46" fmla="*/ 13097 h 837128"/>
              <a:gd name="connsiteX3-47" fmla="*/ 2778677 w 2838215"/>
              <a:gd name="connsiteY3-48" fmla="*/ 213122 h 837128"/>
              <a:gd name="connsiteX4-49" fmla="*/ 2797727 w 2838215"/>
              <a:gd name="connsiteY4-50" fmla="*/ 594122 h 837128"/>
              <a:gd name="connsiteX5-51" fmla="*/ 2483402 w 2838215"/>
              <a:gd name="connsiteY5-52" fmla="*/ 756047 h 837128"/>
              <a:gd name="connsiteX6-53" fmla="*/ 1649965 w 2838215"/>
              <a:gd name="connsiteY6-54" fmla="*/ 789384 h 837128"/>
              <a:gd name="connsiteX7-55" fmla="*/ 1064177 w 2838215"/>
              <a:gd name="connsiteY7-56" fmla="*/ 794147 h 837128"/>
              <a:gd name="connsiteX8-57" fmla="*/ 102152 w 2838215"/>
              <a:gd name="connsiteY8-58" fmla="*/ 775097 h 837128"/>
              <a:gd name="connsiteX9-59" fmla="*/ 178352 w 2838215"/>
              <a:gd name="connsiteY9-60" fmla="*/ 13097 h 837128"/>
              <a:gd name="connsiteX0-61" fmla="*/ 178352 w 2827318"/>
              <a:gd name="connsiteY0-62" fmla="*/ 13097 h 837128"/>
              <a:gd name="connsiteX1-63" fmla="*/ 1321352 w 2827318"/>
              <a:gd name="connsiteY1-64" fmla="*/ 32147 h 837128"/>
              <a:gd name="connsiteX2-65" fmla="*/ 2292902 w 2827318"/>
              <a:gd name="connsiteY2-66" fmla="*/ 13097 h 837128"/>
              <a:gd name="connsiteX3-67" fmla="*/ 2778677 w 2827318"/>
              <a:gd name="connsiteY3-68" fmla="*/ 213122 h 837128"/>
              <a:gd name="connsiteX4-69" fmla="*/ 2797727 w 2827318"/>
              <a:gd name="connsiteY4-70" fmla="*/ 594122 h 837128"/>
              <a:gd name="connsiteX5-71" fmla="*/ 2483402 w 2827318"/>
              <a:gd name="connsiteY5-72" fmla="*/ 756047 h 837128"/>
              <a:gd name="connsiteX6-73" fmla="*/ 1649965 w 2827318"/>
              <a:gd name="connsiteY6-74" fmla="*/ 789384 h 837128"/>
              <a:gd name="connsiteX7-75" fmla="*/ 1064177 w 2827318"/>
              <a:gd name="connsiteY7-76" fmla="*/ 794147 h 837128"/>
              <a:gd name="connsiteX8-77" fmla="*/ 102152 w 2827318"/>
              <a:gd name="connsiteY8-78" fmla="*/ 775097 h 837128"/>
              <a:gd name="connsiteX9-79" fmla="*/ 178352 w 2827318"/>
              <a:gd name="connsiteY9-80" fmla="*/ 13097 h 837128"/>
              <a:gd name="connsiteX0-81" fmla="*/ 178352 w 2807390"/>
              <a:gd name="connsiteY0-82" fmla="*/ 13097 h 837128"/>
              <a:gd name="connsiteX1-83" fmla="*/ 1321352 w 2807390"/>
              <a:gd name="connsiteY1-84" fmla="*/ 32147 h 837128"/>
              <a:gd name="connsiteX2-85" fmla="*/ 2292902 w 2807390"/>
              <a:gd name="connsiteY2-86" fmla="*/ 13097 h 837128"/>
              <a:gd name="connsiteX3-87" fmla="*/ 2778677 w 2807390"/>
              <a:gd name="connsiteY3-88" fmla="*/ 213122 h 837128"/>
              <a:gd name="connsiteX4-89" fmla="*/ 2797727 w 2807390"/>
              <a:gd name="connsiteY4-90" fmla="*/ 594122 h 837128"/>
              <a:gd name="connsiteX5-91" fmla="*/ 2483402 w 2807390"/>
              <a:gd name="connsiteY5-92" fmla="*/ 756047 h 837128"/>
              <a:gd name="connsiteX6-93" fmla="*/ 1649965 w 2807390"/>
              <a:gd name="connsiteY6-94" fmla="*/ 789384 h 837128"/>
              <a:gd name="connsiteX7-95" fmla="*/ 1064177 w 2807390"/>
              <a:gd name="connsiteY7-96" fmla="*/ 794147 h 837128"/>
              <a:gd name="connsiteX8-97" fmla="*/ 102152 w 2807390"/>
              <a:gd name="connsiteY8-98" fmla="*/ 775097 h 837128"/>
              <a:gd name="connsiteX9-99" fmla="*/ 178352 w 2807390"/>
              <a:gd name="connsiteY9-100" fmla="*/ 13097 h 8371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590214" y="399467"/>
            <a:ext cx="3110399" cy="586166"/>
            <a:chOff x="3496704" y="1184545"/>
            <a:chExt cx="3110399" cy="586166"/>
          </a:xfrm>
        </p:grpSpPr>
        <p:sp>
          <p:nvSpPr>
            <p:cNvPr id="20" name="TextBox 19"/>
            <p:cNvSpPr txBox="1"/>
            <p:nvPr/>
          </p:nvSpPr>
          <p:spPr>
            <a:xfrm>
              <a:off x="3496704" y="1185936"/>
              <a:ext cx="3043344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Lên ý tưởng</a:t>
              </a:r>
              <a:endParaRPr lang="en-US" sz="3200" b="1" spc="50">
                <a:ln w="107950" cmpd="sng">
                  <a:solidFill>
                    <a:schemeClr val="bg1"/>
                  </a:solidFill>
                  <a:prstDash val="solid"/>
                </a:ln>
                <a:solidFill>
                  <a:srgbClr val="FB04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99955" y="1184545"/>
              <a:ext cx="3107148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Lên ý tưởng</a:t>
              </a:r>
              <a:endParaRPr lang="en-US" sz="3200" b="1" spc="50">
                <a:ln w="9525" cmpd="sng">
                  <a:noFill/>
                  <a:prstDash val="solid"/>
                </a:ln>
                <a:solidFill>
                  <a:srgbClr val="F5811E"/>
                </a:solidFill>
                <a:effectLst/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>
            <a:fillRect/>
          </a:stretch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71413" y="1608697"/>
            <a:ext cx="109093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vi-VN" sz="2800" dirty="0"/>
              <a:t>Em muốn làm diều giấy có </a:t>
            </a:r>
            <a:r>
              <a:rPr lang="vi-VN" sz="2800" b="1" dirty="0">
                <a:solidFill>
                  <a:srgbClr val="FF0000"/>
                </a:solidFill>
              </a:rPr>
              <a:t>hình dạng </a:t>
            </a:r>
            <a:r>
              <a:rPr lang="vi-VN" sz="2800" dirty="0"/>
              <a:t>như thế nào ? </a:t>
            </a:r>
            <a:endParaRPr lang="en-SG" sz="2800" dirty="0"/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vi-VN" sz="2800" dirty="0"/>
              <a:t>Hãy </a:t>
            </a:r>
            <a:r>
              <a:rPr lang="vi-VN" sz="2800" b="1" dirty="0">
                <a:solidFill>
                  <a:srgbClr val="FF0000"/>
                </a:solidFill>
              </a:rPr>
              <a:t>phác thảo hình dạng diều và cách trang trí</a:t>
            </a:r>
            <a:r>
              <a:rPr lang="vi-VN" sz="2800" dirty="0"/>
              <a:t>.</a:t>
            </a:r>
            <a:endParaRPr lang="vi-VN" sz="28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/>
          <a:srcRect l="76560"/>
          <a:stretch>
            <a:fillRect/>
          </a:stretch>
        </p:blipFill>
        <p:spPr>
          <a:xfrm>
            <a:off x="8623859" y="3619843"/>
            <a:ext cx="1860843" cy="234433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372" y="2987730"/>
            <a:ext cx="6225490" cy="3622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/>
            <p:cNvSpPr/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/>
            <p:cNvGrpSpPr/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/>
              <p:cNvSpPr/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/>
            <p:cNvSpPr/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/>
            <p:cNvGrpSpPr/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/>
              <p:cNvSpPr/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/>
            <p:cNvSpPr/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/>
            <p:cNvGrpSpPr/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/>
              <p:cNvSpPr/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/>
          <p:cNvSpPr/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/>
          <p:cNvSpPr/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/>
          <p:cNvGrpSpPr/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/>
            <p:cNvSpPr/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/>
            <p:cNvSpPr/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/>
            <p:cNvGrpSpPr/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/>
              <p:cNvSpPr/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/>
              <p:cNvSpPr/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Freeform: Shape 17"/>
          <p:cNvSpPr/>
          <p:nvPr/>
        </p:nvSpPr>
        <p:spPr>
          <a:xfrm>
            <a:off x="994938" y="313877"/>
            <a:ext cx="10349867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-1" fmla="*/ 189518 w 2849381"/>
              <a:gd name="connsiteY0-2" fmla="*/ 13097 h 831585"/>
              <a:gd name="connsiteX1-3" fmla="*/ 1332518 w 2849381"/>
              <a:gd name="connsiteY1-4" fmla="*/ 32147 h 831585"/>
              <a:gd name="connsiteX2-5" fmla="*/ 2304068 w 2849381"/>
              <a:gd name="connsiteY2-6" fmla="*/ 13097 h 831585"/>
              <a:gd name="connsiteX3-7" fmla="*/ 2789843 w 2849381"/>
              <a:gd name="connsiteY3-8" fmla="*/ 213122 h 831585"/>
              <a:gd name="connsiteX4-9" fmla="*/ 2808893 w 2849381"/>
              <a:gd name="connsiteY4-10" fmla="*/ 594122 h 831585"/>
              <a:gd name="connsiteX5-11" fmla="*/ 2494568 w 2849381"/>
              <a:gd name="connsiteY5-12" fmla="*/ 756047 h 831585"/>
              <a:gd name="connsiteX6-13" fmla="*/ 1646843 w 2849381"/>
              <a:gd name="connsiteY6-14" fmla="*/ 803672 h 831585"/>
              <a:gd name="connsiteX7-15" fmla="*/ 1246793 w 2849381"/>
              <a:gd name="connsiteY7-16" fmla="*/ 784622 h 831585"/>
              <a:gd name="connsiteX8-17" fmla="*/ 113318 w 2849381"/>
              <a:gd name="connsiteY8-18" fmla="*/ 775097 h 831585"/>
              <a:gd name="connsiteX9-19" fmla="*/ 189518 w 2849381"/>
              <a:gd name="connsiteY9-20" fmla="*/ 13097 h 831585"/>
              <a:gd name="connsiteX0-21" fmla="*/ 178352 w 2838215"/>
              <a:gd name="connsiteY0-22" fmla="*/ 13097 h 837128"/>
              <a:gd name="connsiteX1-23" fmla="*/ 1321352 w 2838215"/>
              <a:gd name="connsiteY1-24" fmla="*/ 32147 h 837128"/>
              <a:gd name="connsiteX2-25" fmla="*/ 2292902 w 2838215"/>
              <a:gd name="connsiteY2-26" fmla="*/ 13097 h 837128"/>
              <a:gd name="connsiteX3-27" fmla="*/ 2778677 w 2838215"/>
              <a:gd name="connsiteY3-28" fmla="*/ 213122 h 837128"/>
              <a:gd name="connsiteX4-29" fmla="*/ 2797727 w 2838215"/>
              <a:gd name="connsiteY4-30" fmla="*/ 594122 h 837128"/>
              <a:gd name="connsiteX5-31" fmla="*/ 2483402 w 2838215"/>
              <a:gd name="connsiteY5-32" fmla="*/ 756047 h 837128"/>
              <a:gd name="connsiteX6-33" fmla="*/ 1635677 w 2838215"/>
              <a:gd name="connsiteY6-34" fmla="*/ 803672 h 837128"/>
              <a:gd name="connsiteX7-35" fmla="*/ 1064177 w 2838215"/>
              <a:gd name="connsiteY7-36" fmla="*/ 794147 h 837128"/>
              <a:gd name="connsiteX8-37" fmla="*/ 102152 w 2838215"/>
              <a:gd name="connsiteY8-38" fmla="*/ 775097 h 837128"/>
              <a:gd name="connsiteX9-39" fmla="*/ 178352 w 2838215"/>
              <a:gd name="connsiteY9-40" fmla="*/ 13097 h 837128"/>
              <a:gd name="connsiteX0-41" fmla="*/ 178352 w 2838215"/>
              <a:gd name="connsiteY0-42" fmla="*/ 13097 h 837128"/>
              <a:gd name="connsiteX1-43" fmla="*/ 1321352 w 2838215"/>
              <a:gd name="connsiteY1-44" fmla="*/ 32147 h 837128"/>
              <a:gd name="connsiteX2-45" fmla="*/ 2292902 w 2838215"/>
              <a:gd name="connsiteY2-46" fmla="*/ 13097 h 837128"/>
              <a:gd name="connsiteX3-47" fmla="*/ 2778677 w 2838215"/>
              <a:gd name="connsiteY3-48" fmla="*/ 213122 h 837128"/>
              <a:gd name="connsiteX4-49" fmla="*/ 2797727 w 2838215"/>
              <a:gd name="connsiteY4-50" fmla="*/ 594122 h 837128"/>
              <a:gd name="connsiteX5-51" fmla="*/ 2483402 w 2838215"/>
              <a:gd name="connsiteY5-52" fmla="*/ 756047 h 837128"/>
              <a:gd name="connsiteX6-53" fmla="*/ 1649965 w 2838215"/>
              <a:gd name="connsiteY6-54" fmla="*/ 789384 h 837128"/>
              <a:gd name="connsiteX7-55" fmla="*/ 1064177 w 2838215"/>
              <a:gd name="connsiteY7-56" fmla="*/ 794147 h 837128"/>
              <a:gd name="connsiteX8-57" fmla="*/ 102152 w 2838215"/>
              <a:gd name="connsiteY8-58" fmla="*/ 775097 h 837128"/>
              <a:gd name="connsiteX9-59" fmla="*/ 178352 w 2838215"/>
              <a:gd name="connsiteY9-60" fmla="*/ 13097 h 837128"/>
              <a:gd name="connsiteX0-61" fmla="*/ 178352 w 2827318"/>
              <a:gd name="connsiteY0-62" fmla="*/ 13097 h 837128"/>
              <a:gd name="connsiteX1-63" fmla="*/ 1321352 w 2827318"/>
              <a:gd name="connsiteY1-64" fmla="*/ 32147 h 837128"/>
              <a:gd name="connsiteX2-65" fmla="*/ 2292902 w 2827318"/>
              <a:gd name="connsiteY2-66" fmla="*/ 13097 h 837128"/>
              <a:gd name="connsiteX3-67" fmla="*/ 2778677 w 2827318"/>
              <a:gd name="connsiteY3-68" fmla="*/ 213122 h 837128"/>
              <a:gd name="connsiteX4-69" fmla="*/ 2797727 w 2827318"/>
              <a:gd name="connsiteY4-70" fmla="*/ 594122 h 837128"/>
              <a:gd name="connsiteX5-71" fmla="*/ 2483402 w 2827318"/>
              <a:gd name="connsiteY5-72" fmla="*/ 756047 h 837128"/>
              <a:gd name="connsiteX6-73" fmla="*/ 1649965 w 2827318"/>
              <a:gd name="connsiteY6-74" fmla="*/ 789384 h 837128"/>
              <a:gd name="connsiteX7-75" fmla="*/ 1064177 w 2827318"/>
              <a:gd name="connsiteY7-76" fmla="*/ 794147 h 837128"/>
              <a:gd name="connsiteX8-77" fmla="*/ 102152 w 2827318"/>
              <a:gd name="connsiteY8-78" fmla="*/ 775097 h 837128"/>
              <a:gd name="connsiteX9-79" fmla="*/ 178352 w 2827318"/>
              <a:gd name="connsiteY9-80" fmla="*/ 13097 h 837128"/>
              <a:gd name="connsiteX0-81" fmla="*/ 178352 w 2807390"/>
              <a:gd name="connsiteY0-82" fmla="*/ 13097 h 837128"/>
              <a:gd name="connsiteX1-83" fmla="*/ 1321352 w 2807390"/>
              <a:gd name="connsiteY1-84" fmla="*/ 32147 h 837128"/>
              <a:gd name="connsiteX2-85" fmla="*/ 2292902 w 2807390"/>
              <a:gd name="connsiteY2-86" fmla="*/ 13097 h 837128"/>
              <a:gd name="connsiteX3-87" fmla="*/ 2778677 w 2807390"/>
              <a:gd name="connsiteY3-88" fmla="*/ 213122 h 837128"/>
              <a:gd name="connsiteX4-89" fmla="*/ 2797727 w 2807390"/>
              <a:gd name="connsiteY4-90" fmla="*/ 594122 h 837128"/>
              <a:gd name="connsiteX5-91" fmla="*/ 2483402 w 2807390"/>
              <a:gd name="connsiteY5-92" fmla="*/ 756047 h 837128"/>
              <a:gd name="connsiteX6-93" fmla="*/ 1649965 w 2807390"/>
              <a:gd name="connsiteY6-94" fmla="*/ 789384 h 837128"/>
              <a:gd name="connsiteX7-95" fmla="*/ 1064177 w 2807390"/>
              <a:gd name="connsiteY7-96" fmla="*/ 794147 h 837128"/>
              <a:gd name="connsiteX8-97" fmla="*/ 102152 w 2807390"/>
              <a:gd name="connsiteY8-98" fmla="*/ 775097 h 837128"/>
              <a:gd name="connsiteX9-99" fmla="*/ 178352 w 2807390"/>
              <a:gd name="connsiteY9-100" fmla="*/ 13097 h 8371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29430" y="399799"/>
            <a:ext cx="9969286" cy="623687"/>
            <a:chOff x="3495548" y="1185932"/>
            <a:chExt cx="2241627" cy="2603109"/>
          </a:xfrm>
        </p:grpSpPr>
        <p:sp>
          <p:nvSpPr>
            <p:cNvPr id="20" name="TextBox 19"/>
            <p:cNvSpPr txBox="1"/>
            <p:nvPr/>
          </p:nvSpPr>
          <p:spPr>
            <a:xfrm>
              <a:off x="3496704" y="1185932"/>
              <a:ext cx="2240471" cy="244070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50" normalizeH="0" baseline="0" noProof="0">
                  <a:ln w="107950" cmpd="sng">
                    <a:solidFill>
                      <a:prstClr val="white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SVN-SAF" panose="02040603050506020204" pitchFamily="18" charset="0"/>
                  <a:ea typeface="Roboto" panose="02000000000000000000" pitchFamily="2" charset="0"/>
                  <a:cs typeface="+mn-cs"/>
                </a:rPr>
                <a:t>LỰA CHỌN VẬT LIỆU, DỤNG CỤ, THIẾT KẾ CHI TIẾT</a:t>
              </a:r>
              <a:endParaRPr kumimoji="0" lang="en-US" sz="3200" b="1" i="0" u="none" strike="noStrike" kern="1200" cap="none" spc="50" normalizeH="0" baseline="0" noProof="0">
                <a:ln w="107950" cmpd="sng">
                  <a:solidFill>
                    <a:prstClr val="white"/>
                  </a:solidFill>
                  <a:prstDash val="solid"/>
                </a:ln>
                <a:solidFill>
                  <a:srgbClr val="FB04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SAF" panose="02040603050506020204" pitchFamily="18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95548" y="1234498"/>
              <a:ext cx="2229505" cy="255454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50" normalizeH="0" baseline="0" noProof="0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uLnTx/>
                  <a:uFillTx/>
                  <a:latin typeface="SVN-SAF" panose="02040603050506020204" pitchFamily="18" charset="0"/>
                  <a:ea typeface="Roboto" panose="02000000000000000000" pitchFamily="2" charset="0"/>
                  <a:cs typeface="+mn-cs"/>
                </a:rPr>
                <a:t>LỰA CHỌN VẬT LIỆU, DỤNG CỤ, THIẾT KẾ CHI TIẾT</a:t>
              </a:r>
              <a:endParaRPr kumimoji="0" lang="en-US" sz="3200" b="1" i="0" u="none" strike="noStrike" kern="1200" cap="none" spc="50" normalizeH="0" baseline="0" noProof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/>
                <a:uLnTx/>
                <a:uFillTx/>
                <a:latin typeface="SVN-SAF" panose="02040603050506020204" pitchFamily="18" charset="0"/>
                <a:ea typeface="Roboto" panose="02000000000000000000" pitchFamily="2" charset="0"/>
                <a:cs typeface="+mn-cs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>
            <a:fillRect/>
          </a:stretch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02" y="154549"/>
            <a:ext cx="1023257" cy="10257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88285" y="1588252"/>
            <a:ext cx="994296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vi-VN" sz="2800" dirty="0"/>
              <a:t>Từ ý tưởng của nhóm, hãy lựa </a:t>
            </a:r>
            <a:r>
              <a:rPr lang="vi-VN" sz="2800" b="1" dirty="0">
                <a:solidFill>
                  <a:srgbClr val="FF0000"/>
                </a:solidFill>
              </a:rPr>
              <a:t>chọn các vật liệu </a:t>
            </a:r>
            <a:r>
              <a:rPr lang="vi-VN" sz="2800" dirty="0"/>
              <a:t>để làm từng bộ phận</a:t>
            </a:r>
            <a:r>
              <a:rPr lang="en-SG" sz="2800" dirty="0"/>
              <a:t> </a:t>
            </a:r>
            <a:r>
              <a:rPr lang="en-SG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SG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vi-VN" sz="2800" dirty="0"/>
              <a:t>. </a:t>
            </a:r>
            <a:endParaRPr lang="en-SG" sz="2800" dirty="0"/>
          </a:p>
          <a:p>
            <a:pPr marL="457200" lvl="0" indent="-45720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vi-VN" sz="2800" b="1" dirty="0">
                <a:solidFill>
                  <a:srgbClr val="FF0000"/>
                </a:solidFill>
              </a:rPr>
              <a:t>Vẽ bản thiết kế chi tiết </a:t>
            </a:r>
            <a:r>
              <a:rPr lang="vi-VN" sz="2800" dirty="0"/>
              <a:t>cho diều giấy sẽ làm</a:t>
            </a:r>
            <a:r>
              <a:rPr lang="en-SG" sz="2800" dirty="0"/>
              <a:t>. </a:t>
            </a:r>
            <a:r>
              <a:rPr lang="en-SG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SG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SG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SG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SG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SG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SG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SG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SG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SG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SG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SG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SG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SG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SG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SG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SG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76.</a:t>
            </a:r>
            <a:endParaRPr lang="en-SG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885" y="4117549"/>
            <a:ext cx="5806855" cy="232274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/>
          <a:srcRect l="76560"/>
          <a:stretch>
            <a:fillRect/>
          </a:stretch>
        </p:blipFill>
        <p:spPr>
          <a:xfrm>
            <a:off x="8165140" y="4095952"/>
            <a:ext cx="1860843" cy="2344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/>
      <p:bldP spid="1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/>
            <p:cNvSpPr/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/>
            <p:cNvGrpSpPr/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/>
              <p:cNvSpPr/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/>
            <p:cNvSpPr/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/>
            <p:cNvGrpSpPr/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/>
              <p:cNvSpPr/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/>
            <p:cNvSpPr/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/>
            <p:cNvGrpSpPr/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/>
              <p:cNvSpPr/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/>
          <p:cNvSpPr/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/>
          <p:cNvSpPr/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/>
          <p:cNvGrpSpPr/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/>
            <p:cNvSpPr/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/>
          <p:cNvGrpSpPr/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/>
            <p:cNvSpPr/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/>
            <p:cNvGrpSpPr/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/>
              <p:cNvSpPr/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/>
            <p:cNvGrpSpPr/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/>
              <p:cNvSpPr/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18" name="Freeform: Shape 17"/>
          <p:cNvSpPr/>
          <p:nvPr/>
        </p:nvSpPr>
        <p:spPr>
          <a:xfrm>
            <a:off x="994938" y="313877"/>
            <a:ext cx="4977599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-1" fmla="*/ 189518 w 2849381"/>
              <a:gd name="connsiteY0-2" fmla="*/ 13097 h 831585"/>
              <a:gd name="connsiteX1-3" fmla="*/ 1332518 w 2849381"/>
              <a:gd name="connsiteY1-4" fmla="*/ 32147 h 831585"/>
              <a:gd name="connsiteX2-5" fmla="*/ 2304068 w 2849381"/>
              <a:gd name="connsiteY2-6" fmla="*/ 13097 h 831585"/>
              <a:gd name="connsiteX3-7" fmla="*/ 2789843 w 2849381"/>
              <a:gd name="connsiteY3-8" fmla="*/ 213122 h 831585"/>
              <a:gd name="connsiteX4-9" fmla="*/ 2808893 w 2849381"/>
              <a:gd name="connsiteY4-10" fmla="*/ 594122 h 831585"/>
              <a:gd name="connsiteX5-11" fmla="*/ 2494568 w 2849381"/>
              <a:gd name="connsiteY5-12" fmla="*/ 756047 h 831585"/>
              <a:gd name="connsiteX6-13" fmla="*/ 1646843 w 2849381"/>
              <a:gd name="connsiteY6-14" fmla="*/ 803672 h 831585"/>
              <a:gd name="connsiteX7-15" fmla="*/ 1246793 w 2849381"/>
              <a:gd name="connsiteY7-16" fmla="*/ 784622 h 831585"/>
              <a:gd name="connsiteX8-17" fmla="*/ 113318 w 2849381"/>
              <a:gd name="connsiteY8-18" fmla="*/ 775097 h 831585"/>
              <a:gd name="connsiteX9-19" fmla="*/ 189518 w 2849381"/>
              <a:gd name="connsiteY9-20" fmla="*/ 13097 h 831585"/>
              <a:gd name="connsiteX0-21" fmla="*/ 178352 w 2838215"/>
              <a:gd name="connsiteY0-22" fmla="*/ 13097 h 837128"/>
              <a:gd name="connsiteX1-23" fmla="*/ 1321352 w 2838215"/>
              <a:gd name="connsiteY1-24" fmla="*/ 32147 h 837128"/>
              <a:gd name="connsiteX2-25" fmla="*/ 2292902 w 2838215"/>
              <a:gd name="connsiteY2-26" fmla="*/ 13097 h 837128"/>
              <a:gd name="connsiteX3-27" fmla="*/ 2778677 w 2838215"/>
              <a:gd name="connsiteY3-28" fmla="*/ 213122 h 837128"/>
              <a:gd name="connsiteX4-29" fmla="*/ 2797727 w 2838215"/>
              <a:gd name="connsiteY4-30" fmla="*/ 594122 h 837128"/>
              <a:gd name="connsiteX5-31" fmla="*/ 2483402 w 2838215"/>
              <a:gd name="connsiteY5-32" fmla="*/ 756047 h 837128"/>
              <a:gd name="connsiteX6-33" fmla="*/ 1635677 w 2838215"/>
              <a:gd name="connsiteY6-34" fmla="*/ 803672 h 837128"/>
              <a:gd name="connsiteX7-35" fmla="*/ 1064177 w 2838215"/>
              <a:gd name="connsiteY7-36" fmla="*/ 794147 h 837128"/>
              <a:gd name="connsiteX8-37" fmla="*/ 102152 w 2838215"/>
              <a:gd name="connsiteY8-38" fmla="*/ 775097 h 837128"/>
              <a:gd name="connsiteX9-39" fmla="*/ 178352 w 2838215"/>
              <a:gd name="connsiteY9-40" fmla="*/ 13097 h 837128"/>
              <a:gd name="connsiteX0-41" fmla="*/ 178352 w 2838215"/>
              <a:gd name="connsiteY0-42" fmla="*/ 13097 h 837128"/>
              <a:gd name="connsiteX1-43" fmla="*/ 1321352 w 2838215"/>
              <a:gd name="connsiteY1-44" fmla="*/ 32147 h 837128"/>
              <a:gd name="connsiteX2-45" fmla="*/ 2292902 w 2838215"/>
              <a:gd name="connsiteY2-46" fmla="*/ 13097 h 837128"/>
              <a:gd name="connsiteX3-47" fmla="*/ 2778677 w 2838215"/>
              <a:gd name="connsiteY3-48" fmla="*/ 213122 h 837128"/>
              <a:gd name="connsiteX4-49" fmla="*/ 2797727 w 2838215"/>
              <a:gd name="connsiteY4-50" fmla="*/ 594122 h 837128"/>
              <a:gd name="connsiteX5-51" fmla="*/ 2483402 w 2838215"/>
              <a:gd name="connsiteY5-52" fmla="*/ 756047 h 837128"/>
              <a:gd name="connsiteX6-53" fmla="*/ 1649965 w 2838215"/>
              <a:gd name="connsiteY6-54" fmla="*/ 789384 h 837128"/>
              <a:gd name="connsiteX7-55" fmla="*/ 1064177 w 2838215"/>
              <a:gd name="connsiteY7-56" fmla="*/ 794147 h 837128"/>
              <a:gd name="connsiteX8-57" fmla="*/ 102152 w 2838215"/>
              <a:gd name="connsiteY8-58" fmla="*/ 775097 h 837128"/>
              <a:gd name="connsiteX9-59" fmla="*/ 178352 w 2838215"/>
              <a:gd name="connsiteY9-60" fmla="*/ 13097 h 837128"/>
              <a:gd name="connsiteX0-61" fmla="*/ 178352 w 2827318"/>
              <a:gd name="connsiteY0-62" fmla="*/ 13097 h 837128"/>
              <a:gd name="connsiteX1-63" fmla="*/ 1321352 w 2827318"/>
              <a:gd name="connsiteY1-64" fmla="*/ 32147 h 837128"/>
              <a:gd name="connsiteX2-65" fmla="*/ 2292902 w 2827318"/>
              <a:gd name="connsiteY2-66" fmla="*/ 13097 h 837128"/>
              <a:gd name="connsiteX3-67" fmla="*/ 2778677 w 2827318"/>
              <a:gd name="connsiteY3-68" fmla="*/ 213122 h 837128"/>
              <a:gd name="connsiteX4-69" fmla="*/ 2797727 w 2827318"/>
              <a:gd name="connsiteY4-70" fmla="*/ 594122 h 837128"/>
              <a:gd name="connsiteX5-71" fmla="*/ 2483402 w 2827318"/>
              <a:gd name="connsiteY5-72" fmla="*/ 756047 h 837128"/>
              <a:gd name="connsiteX6-73" fmla="*/ 1649965 w 2827318"/>
              <a:gd name="connsiteY6-74" fmla="*/ 789384 h 837128"/>
              <a:gd name="connsiteX7-75" fmla="*/ 1064177 w 2827318"/>
              <a:gd name="connsiteY7-76" fmla="*/ 794147 h 837128"/>
              <a:gd name="connsiteX8-77" fmla="*/ 102152 w 2827318"/>
              <a:gd name="connsiteY8-78" fmla="*/ 775097 h 837128"/>
              <a:gd name="connsiteX9-79" fmla="*/ 178352 w 2827318"/>
              <a:gd name="connsiteY9-80" fmla="*/ 13097 h 837128"/>
              <a:gd name="connsiteX0-81" fmla="*/ 178352 w 2807390"/>
              <a:gd name="connsiteY0-82" fmla="*/ 13097 h 837128"/>
              <a:gd name="connsiteX1-83" fmla="*/ 1321352 w 2807390"/>
              <a:gd name="connsiteY1-84" fmla="*/ 32147 h 837128"/>
              <a:gd name="connsiteX2-85" fmla="*/ 2292902 w 2807390"/>
              <a:gd name="connsiteY2-86" fmla="*/ 13097 h 837128"/>
              <a:gd name="connsiteX3-87" fmla="*/ 2778677 w 2807390"/>
              <a:gd name="connsiteY3-88" fmla="*/ 213122 h 837128"/>
              <a:gd name="connsiteX4-89" fmla="*/ 2797727 w 2807390"/>
              <a:gd name="connsiteY4-90" fmla="*/ 594122 h 837128"/>
              <a:gd name="connsiteX5-91" fmla="*/ 2483402 w 2807390"/>
              <a:gd name="connsiteY5-92" fmla="*/ 756047 h 837128"/>
              <a:gd name="connsiteX6-93" fmla="*/ 1649965 w 2807390"/>
              <a:gd name="connsiteY6-94" fmla="*/ 789384 h 837128"/>
              <a:gd name="connsiteX7-95" fmla="*/ 1064177 w 2807390"/>
              <a:gd name="connsiteY7-96" fmla="*/ 794147 h 837128"/>
              <a:gd name="connsiteX8-97" fmla="*/ 102152 w 2807390"/>
              <a:gd name="connsiteY8-98" fmla="*/ 775097 h 837128"/>
              <a:gd name="connsiteX9-99" fmla="*/ 178352 w 2807390"/>
              <a:gd name="connsiteY9-100" fmla="*/ 13097 h 8371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29430" y="399799"/>
            <a:ext cx="4296828" cy="596411"/>
            <a:chOff x="3495548" y="1185932"/>
            <a:chExt cx="966156" cy="2489266"/>
          </a:xfrm>
        </p:grpSpPr>
        <p:sp>
          <p:nvSpPr>
            <p:cNvPr id="20" name="TextBox 19"/>
            <p:cNvSpPr txBox="1"/>
            <p:nvPr/>
          </p:nvSpPr>
          <p:spPr>
            <a:xfrm>
              <a:off x="3496704" y="1185932"/>
              <a:ext cx="965000" cy="244070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CHẾ TẠO SẢN PHẨM</a:t>
              </a:r>
              <a:endParaRPr lang="en-US" sz="3200" b="1" spc="50">
                <a:ln w="107950" cmpd="sng">
                  <a:solidFill>
                    <a:schemeClr val="bg1"/>
                  </a:solidFill>
                  <a:prstDash val="solid"/>
                </a:ln>
                <a:solidFill>
                  <a:srgbClr val="FB04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95548" y="1234498"/>
              <a:ext cx="951262" cy="244070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CHẾ TẠO SẢN PHẨM</a:t>
              </a:r>
              <a:endParaRPr lang="en-US" sz="3200" b="1" spc="50">
                <a:ln w="9525" cmpd="sng">
                  <a:noFill/>
                  <a:prstDash val="solid"/>
                </a:ln>
                <a:solidFill>
                  <a:srgbClr val="F5811E"/>
                </a:solidFill>
                <a:effectLst/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>
            <a:fillRect/>
          </a:stretch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02" y="154549"/>
            <a:ext cx="1023257" cy="10257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6297" y="1503169"/>
            <a:ext cx="10895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vi-VN" sz="2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Phân công nhiệm vụ </a:t>
            </a:r>
            <a:r>
              <a:rPr lang="vi-VN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trong nhóm theo bảng gợi ý</a:t>
            </a:r>
            <a:r>
              <a:rPr lang="en-SG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SG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rồi</a:t>
            </a:r>
            <a:r>
              <a:rPr lang="en-SG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SG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cùng</a:t>
            </a:r>
            <a:r>
              <a:rPr lang="en-SG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SG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nhau</a:t>
            </a:r>
            <a:r>
              <a:rPr lang="en-SG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làm</a:t>
            </a:r>
            <a:r>
              <a:rPr lang="en-SG" sz="2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diều</a:t>
            </a:r>
            <a:r>
              <a:rPr lang="en-SG" sz="2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SG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theo</a:t>
            </a:r>
            <a:r>
              <a:rPr lang="en-SG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SG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thiết</a:t>
            </a:r>
            <a:r>
              <a:rPr lang="en-SG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SG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kế</a:t>
            </a:r>
            <a:r>
              <a:rPr lang="en-SG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vi-VN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9539"/>
          <a:stretch>
            <a:fillRect/>
          </a:stretch>
        </p:blipFill>
        <p:spPr>
          <a:xfrm>
            <a:off x="1283577" y="2963087"/>
            <a:ext cx="7040705" cy="322122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l="76560"/>
          <a:stretch>
            <a:fillRect/>
          </a:stretch>
        </p:blipFill>
        <p:spPr>
          <a:xfrm>
            <a:off x="9090732" y="3310141"/>
            <a:ext cx="1860843" cy="2344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04968" y="-92723"/>
            <a:ext cx="12651130" cy="609932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640975" y="1208305"/>
            <a:ext cx="9412141" cy="948651"/>
            <a:chOff x="2814624" y="1684217"/>
            <a:chExt cx="11417206" cy="948651"/>
          </a:xfrm>
        </p:grpSpPr>
        <p:sp>
          <p:nvSpPr>
            <p:cNvPr id="21" name="TextBox 20"/>
            <p:cNvSpPr txBox="1"/>
            <p:nvPr/>
          </p:nvSpPr>
          <p:spPr>
            <a:xfrm>
              <a:off x="2814624" y="1684217"/>
              <a:ext cx="11376659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spc="50" dirty="0" err="1">
                  <a:ln w="127000" cmpd="sng">
                    <a:solidFill>
                      <a:srgbClr val="0366BC"/>
                    </a:solidFill>
                    <a:prstDash val="solid"/>
                  </a:ln>
                  <a:solidFill>
                    <a:srgbClr val="0366BC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SVN-SAF" panose="02040603050506020204" pitchFamily="18" charset="0"/>
                  <a:ea typeface="Roboto" panose="02000000000000000000" pitchFamily="2" charset="0"/>
                  <a:cs typeface="Arial" panose="020B0604020202020204" pitchFamily="34" charset="0"/>
                </a:rPr>
                <a:t>Làm</a:t>
              </a:r>
              <a:r>
                <a:rPr lang="en-US" sz="5400" b="1" spc="50" dirty="0">
                  <a:ln w="127000" cmpd="sng">
                    <a:solidFill>
                      <a:srgbClr val="0366BC"/>
                    </a:solidFill>
                    <a:prstDash val="solid"/>
                  </a:ln>
                  <a:solidFill>
                    <a:srgbClr val="0366BC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SVN-SAF" panose="02040603050506020204" pitchFamily="18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5400" b="1" spc="50" dirty="0" err="1">
                  <a:ln w="127000" cmpd="sng">
                    <a:solidFill>
                      <a:srgbClr val="0366BC"/>
                    </a:solidFill>
                    <a:prstDash val="solid"/>
                  </a:ln>
                  <a:solidFill>
                    <a:srgbClr val="0366BC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SVN-SAF" panose="02040603050506020204" pitchFamily="18" charset="0"/>
                  <a:ea typeface="Roboto" panose="02000000000000000000" pitchFamily="2" charset="0"/>
                  <a:cs typeface="Arial" panose="020B0604020202020204" pitchFamily="34" charset="0"/>
                </a:rPr>
                <a:t>diều</a:t>
              </a:r>
              <a:r>
                <a:rPr lang="en-US" sz="5400" b="1" spc="50" dirty="0">
                  <a:ln w="127000" cmpd="sng">
                    <a:solidFill>
                      <a:srgbClr val="0366BC"/>
                    </a:solidFill>
                    <a:prstDash val="solid"/>
                  </a:ln>
                  <a:solidFill>
                    <a:srgbClr val="0366BC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SVN-SAF" panose="02040603050506020204" pitchFamily="18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5400" b="1" spc="50" dirty="0" err="1">
                  <a:ln w="127000" cmpd="sng">
                    <a:solidFill>
                      <a:srgbClr val="0366BC"/>
                    </a:solidFill>
                    <a:prstDash val="solid"/>
                  </a:ln>
                  <a:solidFill>
                    <a:srgbClr val="0366BC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SVN-SAF" panose="02040603050506020204" pitchFamily="18" charset="0"/>
                  <a:ea typeface="Roboto" panose="02000000000000000000" pitchFamily="2" charset="0"/>
                  <a:cs typeface="Arial" panose="020B0604020202020204" pitchFamily="34" charset="0"/>
                </a:rPr>
                <a:t>giấy</a:t>
              </a:r>
              <a:endParaRPr lang="en-US" sz="5400" b="1" spc="50" dirty="0">
                <a:ln w="127000" cmpd="sng">
                  <a:solidFill>
                    <a:srgbClr val="0366BC"/>
                  </a:solidFill>
                  <a:prstDash val="solid"/>
                </a:ln>
                <a:solidFill>
                  <a:srgbClr val="0366B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VN-SAF" panose="02040603050506020204" pitchFamily="18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55171" y="1709538"/>
              <a:ext cx="11376659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spc="50" dirty="0" err="1">
                  <a:ln w="76200" cmpd="sng">
                    <a:noFill/>
                    <a:prstDash val="solid"/>
                  </a:ln>
                  <a:solidFill>
                    <a:srgbClr val="FFFFFF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  <a:cs typeface="Arial" panose="020B0604020202020204" pitchFamily="34" charset="0"/>
                </a:rPr>
                <a:t>Làm</a:t>
              </a:r>
              <a:r>
                <a:rPr lang="en-US" sz="5400" b="1" spc="50" dirty="0">
                  <a:ln w="76200" cmpd="sng">
                    <a:noFill/>
                    <a:prstDash val="solid"/>
                  </a:ln>
                  <a:solidFill>
                    <a:srgbClr val="FFFFFF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5400" b="1" spc="50" dirty="0" err="1">
                  <a:ln w="76200" cmpd="sng">
                    <a:noFill/>
                    <a:prstDash val="solid"/>
                  </a:ln>
                  <a:solidFill>
                    <a:srgbClr val="FFFFFF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  <a:cs typeface="Arial" panose="020B0604020202020204" pitchFamily="34" charset="0"/>
                </a:rPr>
                <a:t>diều</a:t>
              </a:r>
              <a:r>
                <a:rPr lang="en-US" sz="5400" b="1" spc="50" dirty="0">
                  <a:ln w="76200" cmpd="sng">
                    <a:noFill/>
                    <a:prstDash val="solid"/>
                  </a:ln>
                  <a:solidFill>
                    <a:srgbClr val="FFFFFF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5400" b="1" spc="50" dirty="0" err="1">
                  <a:ln w="76200" cmpd="sng">
                    <a:noFill/>
                    <a:prstDash val="solid"/>
                  </a:ln>
                  <a:solidFill>
                    <a:srgbClr val="FFFFFF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  <a:cs typeface="Arial" panose="020B0604020202020204" pitchFamily="34" charset="0"/>
                </a:rPr>
                <a:t>giấy</a:t>
              </a:r>
              <a:endParaRPr lang="en-US" sz="5400" b="1" spc="50" dirty="0">
                <a:ln w="76200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SVN-SAF" panose="02040603050506020204" pitchFamily="18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036145" y="3650442"/>
            <a:ext cx="640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36145" y="3650442"/>
            <a:ext cx="640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266720" y="2090923"/>
            <a:ext cx="13353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>
                <a:ln w="142875">
                  <a:solidFill>
                    <a:schemeClr val="bg1"/>
                  </a:solidFill>
                </a:ln>
                <a:solidFill>
                  <a:srgbClr val="9D070D"/>
                </a:solidFill>
                <a:effectLst>
                  <a:outerShdw blurRad="50800" dist="1143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en-US" sz="8000" b="1">
              <a:ln w="142875">
                <a:solidFill>
                  <a:schemeClr val="bg1"/>
                </a:solidFill>
              </a:ln>
              <a:solidFill>
                <a:srgbClr val="9D070D"/>
              </a:solidFill>
              <a:effectLst>
                <a:outerShdw blurRad="50800" dist="1143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72235" y="2090922"/>
            <a:ext cx="13353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9D070D"/>
                </a:solidFill>
              </a:rPr>
              <a:t>12</a:t>
            </a:r>
            <a:endParaRPr lang="en-US" sz="8000" b="1" dirty="0">
              <a:solidFill>
                <a:srgbClr val="9D07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/>
            <p:cNvSpPr/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/>
            <p:cNvGrpSpPr/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/>
              <p:cNvSpPr/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/>
            <p:cNvSpPr/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/>
            <p:cNvGrpSpPr/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/>
              <p:cNvSpPr/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/>
            <p:cNvSpPr/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/>
            <p:cNvGrpSpPr/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/>
              <p:cNvSpPr/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/>
          <p:cNvSpPr/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/>
          <p:cNvSpPr/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/>
          <p:cNvGrpSpPr/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/>
            <p:cNvSpPr/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/>
          <p:cNvGrpSpPr/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/>
            <p:cNvSpPr/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/>
            <p:cNvGrpSpPr/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/>
              <p:cNvSpPr/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/>
            <p:cNvGrpSpPr/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/>
              <p:cNvSpPr/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18" name="Freeform: Shape 17"/>
          <p:cNvSpPr/>
          <p:nvPr/>
        </p:nvSpPr>
        <p:spPr>
          <a:xfrm>
            <a:off x="994938" y="313877"/>
            <a:ext cx="9179209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-1" fmla="*/ 189518 w 2849381"/>
              <a:gd name="connsiteY0-2" fmla="*/ 13097 h 831585"/>
              <a:gd name="connsiteX1-3" fmla="*/ 1332518 w 2849381"/>
              <a:gd name="connsiteY1-4" fmla="*/ 32147 h 831585"/>
              <a:gd name="connsiteX2-5" fmla="*/ 2304068 w 2849381"/>
              <a:gd name="connsiteY2-6" fmla="*/ 13097 h 831585"/>
              <a:gd name="connsiteX3-7" fmla="*/ 2789843 w 2849381"/>
              <a:gd name="connsiteY3-8" fmla="*/ 213122 h 831585"/>
              <a:gd name="connsiteX4-9" fmla="*/ 2808893 w 2849381"/>
              <a:gd name="connsiteY4-10" fmla="*/ 594122 h 831585"/>
              <a:gd name="connsiteX5-11" fmla="*/ 2494568 w 2849381"/>
              <a:gd name="connsiteY5-12" fmla="*/ 756047 h 831585"/>
              <a:gd name="connsiteX6-13" fmla="*/ 1646843 w 2849381"/>
              <a:gd name="connsiteY6-14" fmla="*/ 803672 h 831585"/>
              <a:gd name="connsiteX7-15" fmla="*/ 1246793 w 2849381"/>
              <a:gd name="connsiteY7-16" fmla="*/ 784622 h 831585"/>
              <a:gd name="connsiteX8-17" fmla="*/ 113318 w 2849381"/>
              <a:gd name="connsiteY8-18" fmla="*/ 775097 h 831585"/>
              <a:gd name="connsiteX9-19" fmla="*/ 189518 w 2849381"/>
              <a:gd name="connsiteY9-20" fmla="*/ 13097 h 831585"/>
              <a:gd name="connsiteX0-21" fmla="*/ 178352 w 2838215"/>
              <a:gd name="connsiteY0-22" fmla="*/ 13097 h 837128"/>
              <a:gd name="connsiteX1-23" fmla="*/ 1321352 w 2838215"/>
              <a:gd name="connsiteY1-24" fmla="*/ 32147 h 837128"/>
              <a:gd name="connsiteX2-25" fmla="*/ 2292902 w 2838215"/>
              <a:gd name="connsiteY2-26" fmla="*/ 13097 h 837128"/>
              <a:gd name="connsiteX3-27" fmla="*/ 2778677 w 2838215"/>
              <a:gd name="connsiteY3-28" fmla="*/ 213122 h 837128"/>
              <a:gd name="connsiteX4-29" fmla="*/ 2797727 w 2838215"/>
              <a:gd name="connsiteY4-30" fmla="*/ 594122 h 837128"/>
              <a:gd name="connsiteX5-31" fmla="*/ 2483402 w 2838215"/>
              <a:gd name="connsiteY5-32" fmla="*/ 756047 h 837128"/>
              <a:gd name="connsiteX6-33" fmla="*/ 1635677 w 2838215"/>
              <a:gd name="connsiteY6-34" fmla="*/ 803672 h 837128"/>
              <a:gd name="connsiteX7-35" fmla="*/ 1064177 w 2838215"/>
              <a:gd name="connsiteY7-36" fmla="*/ 794147 h 837128"/>
              <a:gd name="connsiteX8-37" fmla="*/ 102152 w 2838215"/>
              <a:gd name="connsiteY8-38" fmla="*/ 775097 h 837128"/>
              <a:gd name="connsiteX9-39" fmla="*/ 178352 w 2838215"/>
              <a:gd name="connsiteY9-40" fmla="*/ 13097 h 837128"/>
              <a:gd name="connsiteX0-41" fmla="*/ 178352 w 2838215"/>
              <a:gd name="connsiteY0-42" fmla="*/ 13097 h 837128"/>
              <a:gd name="connsiteX1-43" fmla="*/ 1321352 w 2838215"/>
              <a:gd name="connsiteY1-44" fmla="*/ 32147 h 837128"/>
              <a:gd name="connsiteX2-45" fmla="*/ 2292902 w 2838215"/>
              <a:gd name="connsiteY2-46" fmla="*/ 13097 h 837128"/>
              <a:gd name="connsiteX3-47" fmla="*/ 2778677 w 2838215"/>
              <a:gd name="connsiteY3-48" fmla="*/ 213122 h 837128"/>
              <a:gd name="connsiteX4-49" fmla="*/ 2797727 w 2838215"/>
              <a:gd name="connsiteY4-50" fmla="*/ 594122 h 837128"/>
              <a:gd name="connsiteX5-51" fmla="*/ 2483402 w 2838215"/>
              <a:gd name="connsiteY5-52" fmla="*/ 756047 h 837128"/>
              <a:gd name="connsiteX6-53" fmla="*/ 1649965 w 2838215"/>
              <a:gd name="connsiteY6-54" fmla="*/ 789384 h 837128"/>
              <a:gd name="connsiteX7-55" fmla="*/ 1064177 w 2838215"/>
              <a:gd name="connsiteY7-56" fmla="*/ 794147 h 837128"/>
              <a:gd name="connsiteX8-57" fmla="*/ 102152 w 2838215"/>
              <a:gd name="connsiteY8-58" fmla="*/ 775097 h 837128"/>
              <a:gd name="connsiteX9-59" fmla="*/ 178352 w 2838215"/>
              <a:gd name="connsiteY9-60" fmla="*/ 13097 h 837128"/>
              <a:gd name="connsiteX0-61" fmla="*/ 178352 w 2827318"/>
              <a:gd name="connsiteY0-62" fmla="*/ 13097 h 837128"/>
              <a:gd name="connsiteX1-63" fmla="*/ 1321352 w 2827318"/>
              <a:gd name="connsiteY1-64" fmla="*/ 32147 h 837128"/>
              <a:gd name="connsiteX2-65" fmla="*/ 2292902 w 2827318"/>
              <a:gd name="connsiteY2-66" fmla="*/ 13097 h 837128"/>
              <a:gd name="connsiteX3-67" fmla="*/ 2778677 w 2827318"/>
              <a:gd name="connsiteY3-68" fmla="*/ 213122 h 837128"/>
              <a:gd name="connsiteX4-69" fmla="*/ 2797727 w 2827318"/>
              <a:gd name="connsiteY4-70" fmla="*/ 594122 h 837128"/>
              <a:gd name="connsiteX5-71" fmla="*/ 2483402 w 2827318"/>
              <a:gd name="connsiteY5-72" fmla="*/ 756047 h 837128"/>
              <a:gd name="connsiteX6-73" fmla="*/ 1649965 w 2827318"/>
              <a:gd name="connsiteY6-74" fmla="*/ 789384 h 837128"/>
              <a:gd name="connsiteX7-75" fmla="*/ 1064177 w 2827318"/>
              <a:gd name="connsiteY7-76" fmla="*/ 794147 h 837128"/>
              <a:gd name="connsiteX8-77" fmla="*/ 102152 w 2827318"/>
              <a:gd name="connsiteY8-78" fmla="*/ 775097 h 837128"/>
              <a:gd name="connsiteX9-79" fmla="*/ 178352 w 2827318"/>
              <a:gd name="connsiteY9-80" fmla="*/ 13097 h 837128"/>
              <a:gd name="connsiteX0-81" fmla="*/ 178352 w 2807390"/>
              <a:gd name="connsiteY0-82" fmla="*/ 13097 h 837128"/>
              <a:gd name="connsiteX1-83" fmla="*/ 1321352 w 2807390"/>
              <a:gd name="connsiteY1-84" fmla="*/ 32147 h 837128"/>
              <a:gd name="connsiteX2-85" fmla="*/ 2292902 w 2807390"/>
              <a:gd name="connsiteY2-86" fmla="*/ 13097 h 837128"/>
              <a:gd name="connsiteX3-87" fmla="*/ 2778677 w 2807390"/>
              <a:gd name="connsiteY3-88" fmla="*/ 213122 h 837128"/>
              <a:gd name="connsiteX4-89" fmla="*/ 2797727 w 2807390"/>
              <a:gd name="connsiteY4-90" fmla="*/ 594122 h 837128"/>
              <a:gd name="connsiteX5-91" fmla="*/ 2483402 w 2807390"/>
              <a:gd name="connsiteY5-92" fmla="*/ 756047 h 837128"/>
              <a:gd name="connsiteX6-93" fmla="*/ 1649965 w 2807390"/>
              <a:gd name="connsiteY6-94" fmla="*/ 789384 h 837128"/>
              <a:gd name="connsiteX7-95" fmla="*/ 1064177 w 2807390"/>
              <a:gd name="connsiteY7-96" fmla="*/ 794147 h 837128"/>
              <a:gd name="connsiteX8-97" fmla="*/ 102152 w 2807390"/>
              <a:gd name="connsiteY8-98" fmla="*/ 775097 h 837128"/>
              <a:gd name="connsiteX9-99" fmla="*/ 178352 w 2807390"/>
              <a:gd name="connsiteY9-100" fmla="*/ 13097 h 8371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29429" y="399799"/>
            <a:ext cx="8609146" cy="596411"/>
            <a:chOff x="3495548" y="1185932"/>
            <a:chExt cx="1935795" cy="2489267"/>
          </a:xfrm>
        </p:grpSpPr>
        <p:sp>
          <p:nvSpPr>
            <p:cNvPr id="20" name="TextBox 19"/>
            <p:cNvSpPr txBox="1"/>
            <p:nvPr/>
          </p:nvSpPr>
          <p:spPr>
            <a:xfrm>
              <a:off x="3496704" y="1185932"/>
              <a:ext cx="1923481" cy="244070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Thử nghiệm, điều chỉnh và hoàn thiện</a:t>
              </a:r>
              <a:endParaRPr lang="en-US" sz="3200" b="1" spc="50">
                <a:ln w="107950" cmpd="sng">
                  <a:solidFill>
                    <a:schemeClr val="bg1"/>
                  </a:solidFill>
                  <a:prstDash val="solid"/>
                </a:ln>
                <a:solidFill>
                  <a:srgbClr val="FB04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95548" y="1234498"/>
              <a:ext cx="1935795" cy="244070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Thử nghiệm, điều chỉnh và hoàn thiện</a:t>
              </a:r>
              <a:endParaRPr lang="en-US" sz="3200" b="1" spc="50">
                <a:ln w="9525" cmpd="sng">
                  <a:noFill/>
                  <a:prstDash val="solid"/>
                </a:ln>
                <a:solidFill>
                  <a:srgbClr val="F5811E"/>
                </a:solidFill>
                <a:effectLst/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>
            <a:fillRect/>
          </a:stretch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02" y="154549"/>
            <a:ext cx="1023257" cy="102571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373207" y="1902425"/>
            <a:ext cx="788085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2800" dirty="0"/>
              <a:t>Đối chiếu truyện tranh với các yêu cầu </a:t>
            </a:r>
            <a:r>
              <a:rPr lang="en-SG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SG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SG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SG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STEM </a:t>
            </a:r>
            <a:r>
              <a:rPr lang="en-SG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SG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74</a:t>
            </a:r>
            <a:r>
              <a:rPr lang="en-SG" sz="2800" dirty="0"/>
              <a:t> </a:t>
            </a:r>
            <a:r>
              <a:rPr lang="vi-VN" sz="2800" dirty="0"/>
              <a:t>để tự đánh giá sản phẩm. </a:t>
            </a:r>
            <a:endParaRPr lang="en-SG" sz="2800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2800" dirty="0"/>
              <a:t>Chờ các phần dán khô, chắc chắn có thể </a:t>
            </a:r>
            <a:r>
              <a:rPr lang="vi-VN" sz="2800" b="1" dirty="0">
                <a:solidFill>
                  <a:srgbClr val="FF0000"/>
                </a:solidFill>
              </a:rPr>
              <a:t>thử thả diều </a:t>
            </a:r>
            <a:r>
              <a:rPr lang="vi-VN" sz="2800" dirty="0"/>
              <a:t>xem diều có bay được lên cao không.</a:t>
            </a:r>
            <a:endParaRPr lang="en-SG" sz="2800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</a:rPr>
              <a:t>Điều chỉnh </a:t>
            </a:r>
            <a:r>
              <a:rPr lang="en-SG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SG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SG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SG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SG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SG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SG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SG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SG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SG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SG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SG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STEM</a:t>
            </a:r>
            <a:r>
              <a:rPr lang="en-SG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SG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SG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SG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400" i="1" dirty="0">
              <a:latin typeface="Arial" panose="020B0604020202020204" pitchFamily="34" charset="0"/>
              <a:ea typeface="Calibri" panose="020F0502020204030204" charset="0"/>
              <a:cs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9" t="8116" r="5383" b="10003"/>
          <a:stretch>
            <a:fillRect/>
          </a:stretch>
        </p:blipFill>
        <p:spPr>
          <a:xfrm>
            <a:off x="738481" y="2785892"/>
            <a:ext cx="2234062" cy="2479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/>
            <p:cNvSpPr/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/>
            <p:cNvGrpSpPr/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/>
              <p:cNvSpPr/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/>
            <p:cNvSpPr/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/>
            <p:cNvGrpSpPr/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/>
              <p:cNvSpPr/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/>
            <p:cNvSpPr/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/>
            <p:cNvGrpSpPr/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/>
              <p:cNvSpPr/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/>
          <p:cNvSpPr/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/>
          <p:cNvSpPr/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/>
          <p:cNvGrpSpPr/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/>
            <p:cNvSpPr/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/>
          <p:cNvGrpSpPr/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/>
            <p:cNvSpPr/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/>
            <p:cNvGrpSpPr/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/>
              <p:cNvSpPr/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/>
            <p:cNvGrpSpPr/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/>
              <p:cNvSpPr/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18" name="Freeform: Shape 17"/>
          <p:cNvSpPr/>
          <p:nvPr/>
        </p:nvSpPr>
        <p:spPr>
          <a:xfrm>
            <a:off x="994938" y="313877"/>
            <a:ext cx="5486885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-1" fmla="*/ 189518 w 2849381"/>
              <a:gd name="connsiteY0-2" fmla="*/ 13097 h 831585"/>
              <a:gd name="connsiteX1-3" fmla="*/ 1332518 w 2849381"/>
              <a:gd name="connsiteY1-4" fmla="*/ 32147 h 831585"/>
              <a:gd name="connsiteX2-5" fmla="*/ 2304068 w 2849381"/>
              <a:gd name="connsiteY2-6" fmla="*/ 13097 h 831585"/>
              <a:gd name="connsiteX3-7" fmla="*/ 2789843 w 2849381"/>
              <a:gd name="connsiteY3-8" fmla="*/ 213122 h 831585"/>
              <a:gd name="connsiteX4-9" fmla="*/ 2808893 w 2849381"/>
              <a:gd name="connsiteY4-10" fmla="*/ 594122 h 831585"/>
              <a:gd name="connsiteX5-11" fmla="*/ 2494568 w 2849381"/>
              <a:gd name="connsiteY5-12" fmla="*/ 756047 h 831585"/>
              <a:gd name="connsiteX6-13" fmla="*/ 1646843 w 2849381"/>
              <a:gd name="connsiteY6-14" fmla="*/ 803672 h 831585"/>
              <a:gd name="connsiteX7-15" fmla="*/ 1246793 w 2849381"/>
              <a:gd name="connsiteY7-16" fmla="*/ 784622 h 831585"/>
              <a:gd name="connsiteX8-17" fmla="*/ 113318 w 2849381"/>
              <a:gd name="connsiteY8-18" fmla="*/ 775097 h 831585"/>
              <a:gd name="connsiteX9-19" fmla="*/ 189518 w 2849381"/>
              <a:gd name="connsiteY9-20" fmla="*/ 13097 h 831585"/>
              <a:gd name="connsiteX0-21" fmla="*/ 178352 w 2838215"/>
              <a:gd name="connsiteY0-22" fmla="*/ 13097 h 837128"/>
              <a:gd name="connsiteX1-23" fmla="*/ 1321352 w 2838215"/>
              <a:gd name="connsiteY1-24" fmla="*/ 32147 h 837128"/>
              <a:gd name="connsiteX2-25" fmla="*/ 2292902 w 2838215"/>
              <a:gd name="connsiteY2-26" fmla="*/ 13097 h 837128"/>
              <a:gd name="connsiteX3-27" fmla="*/ 2778677 w 2838215"/>
              <a:gd name="connsiteY3-28" fmla="*/ 213122 h 837128"/>
              <a:gd name="connsiteX4-29" fmla="*/ 2797727 w 2838215"/>
              <a:gd name="connsiteY4-30" fmla="*/ 594122 h 837128"/>
              <a:gd name="connsiteX5-31" fmla="*/ 2483402 w 2838215"/>
              <a:gd name="connsiteY5-32" fmla="*/ 756047 h 837128"/>
              <a:gd name="connsiteX6-33" fmla="*/ 1635677 w 2838215"/>
              <a:gd name="connsiteY6-34" fmla="*/ 803672 h 837128"/>
              <a:gd name="connsiteX7-35" fmla="*/ 1064177 w 2838215"/>
              <a:gd name="connsiteY7-36" fmla="*/ 794147 h 837128"/>
              <a:gd name="connsiteX8-37" fmla="*/ 102152 w 2838215"/>
              <a:gd name="connsiteY8-38" fmla="*/ 775097 h 837128"/>
              <a:gd name="connsiteX9-39" fmla="*/ 178352 w 2838215"/>
              <a:gd name="connsiteY9-40" fmla="*/ 13097 h 837128"/>
              <a:gd name="connsiteX0-41" fmla="*/ 178352 w 2838215"/>
              <a:gd name="connsiteY0-42" fmla="*/ 13097 h 837128"/>
              <a:gd name="connsiteX1-43" fmla="*/ 1321352 w 2838215"/>
              <a:gd name="connsiteY1-44" fmla="*/ 32147 h 837128"/>
              <a:gd name="connsiteX2-45" fmla="*/ 2292902 w 2838215"/>
              <a:gd name="connsiteY2-46" fmla="*/ 13097 h 837128"/>
              <a:gd name="connsiteX3-47" fmla="*/ 2778677 w 2838215"/>
              <a:gd name="connsiteY3-48" fmla="*/ 213122 h 837128"/>
              <a:gd name="connsiteX4-49" fmla="*/ 2797727 w 2838215"/>
              <a:gd name="connsiteY4-50" fmla="*/ 594122 h 837128"/>
              <a:gd name="connsiteX5-51" fmla="*/ 2483402 w 2838215"/>
              <a:gd name="connsiteY5-52" fmla="*/ 756047 h 837128"/>
              <a:gd name="connsiteX6-53" fmla="*/ 1649965 w 2838215"/>
              <a:gd name="connsiteY6-54" fmla="*/ 789384 h 837128"/>
              <a:gd name="connsiteX7-55" fmla="*/ 1064177 w 2838215"/>
              <a:gd name="connsiteY7-56" fmla="*/ 794147 h 837128"/>
              <a:gd name="connsiteX8-57" fmla="*/ 102152 w 2838215"/>
              <a:gd name="connsiteY8-58" fmla="*/ 775097 h 837128"/>
              <a:gd name="connsiteX9-59" fmla="*/ 178352 w 2838215"/>
              <a:gd name="connsiteY9-60" fmla="*/ 13097 h 837128"/>
              <a:gd name="connsiteX0-61" fmla="*/ 178352 w 2827318"/>
              <a:gd name="connsiteY0-62" fmla="*/ 13097 h 837128"/>
              <a:gd name="connsiteX1-63" fmla="*/ 1321352 w 2827318"/>
              <a:gd name="connsiteY1-64" fmla="*/ 32147 h 837128"/>
              <a:gd name="connsiteX2-65" fmla="*/ 2292902 w 2827318"/>
              <a:gd name="connsiteY2-66" fmla="*/ 13097 h 837128"/>
              <a:gd name="connsiteX3-67" fmla="*/ 2778677 w 2827318"/>
              <a:gd name="connsiteY3-68" fmla="*/ 213122 h 837128"/>
              <a:gd name="connsiteX4-69" fmla="*/ 2797727 w 2827318"/>
              <a:gd name="connsiteY4-70" fmla="*/ 594122 h 837128"/>
              <a:gd name="connsiteX5-71" fmla="*/ 2483402 w 2827318"/>
              <a:gd name="connsiteY5-72" fmla="*/ 756047 h 837128"/>
              <a:gd name="connsiteX6-73" fmla="*/ 1649965 w 2827318"/>
              <a:gd name="connsiteY6-74" fmla="*/ 789384 h 837128"/>
              <a:gd name="connsiteX7-75" fmla="*/ 1064177 w 2827318"/>
              <a:gd name="connsiteY7-76" fmla="*/ 794147 h 837128"/>
              <a:gd name="connsiteX8-77" fmla="*/ 102152 w 2827318"/>
              <a:gd name="connsiteY8-78" fmla="*/ 775097 h 837128"/>
              <a:gd name="connsiteX9-79" fmla="*/ 178352 w 2827318"/>
              <a:gd name="connsiteY9-80" fmla="*/ 13097 h 837128"/>
              <a:gd name="connsiteX0-81" fmla="*/ 178352 w 2807390"/>
              <a:gd name="connsiteY0-82" fmla="*/ 13097 h 837128"/>
              <a:gd name="connsiteX1-83" fmla="*/ 1321352 w 2807390"/>
              <a:gd name="connsiteY1-84" fmla="*/ 32147 h 837128"/>
              <a:gd name="connsiteX2-85" fmla="*/ 2292902 w 2807390"/>
              <a:gd name="connsiteY2-86" fmla="*/ 13097 h 837128"/>
              <a:gd name="connsiteX3-87" fmla="*/ 2778677 w 2807390"/>
              <a:gd name="connsiteY3-88" fmla="*/ 213122 h 837128"/>
              <a:gd name="connsiteX4-89" fmla="*/ 2797727 w 2807390"/>
              <a:gd name="connsiteY4-90" fmla="*/ 594122 h 837128"/>
              <a:gd name="connsiteX5-91" fmla="*/ 2483402 w 2807390"/>
              <a:gd name="connsiteY5-92" fmla="*/ 756047 h 837128"/>
              <a:gd name="connsiteX6-93" fmla="*/ 1649965 w 2807390"/>
              <a:gd name="connsiteY6-94" fmla="*/ 789384 h 837128"/>
              <a:gd name="connsiteX7-95" fmla="*/ 1064177 w 2807390"/>
              <a:gd name="connsiteY7-96" fmla="*/ 794147 h 837128"/>
              <a:gd name="connsiteX8-97" fmla="*/ 102152 w 2807390"/>
              <a:gd name="connsiteY8-98" fmla="*/ 775097 h 837128"/>
              <a:gd name="connsiteX9-99" fmla="*/ 178352 w 2807390"/>
              <a:gd name="connsiteY9-100" fmla="*/ 13097 h 8371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29430" y="399799"/>
            <a:ext cx="5642702" cy="523221"/>
            <a:chOff x="3495548" y="1185932"/>
            <a:chExt cx="966156" cy="4544598"/>
          </a:xfrm>
        </p:grpSpPr>
        <p:sp>
          <p:nvSpPr>
            <p:cNvPr id="20" name="TextBox 19"/>
            <p:cNvSpPr txBox="1"/>
            <p:nvPr/>
          </p:nvSpPr>
          <p:spPr>
            <a:xfrm>
              <a:off x="3496704" y="1185932"/>
              <a:ext cx="965000" cy="44960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BÁO CÁO, TRÌNH DIỄN</a:t>
              </a:r>
              <a:endParaRPr lang="en-US" sz="3200" b="1" spc="50">
                <a:ln w="107950" cmpd="sng">
                  <a:solidFill>
                    <a:schemeClr val="bg1"/>
                  </a:solidFill>
                  <a:prstDash val="solid"/>
                </a:ln>
                <a:solidFill>
                  <a:srgbClr val="FB04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95548" y="1234498"/>
              <a:ext cx="836748" cy="44960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BÁO CÁO, TRÌNH DIỄN</a:t>
              </a:r>
              <a:endParaRPr lang="en-US" sz="3200" b="1" spc="50">
                <a:ln w="9525" cmpd="sng">
                  <a:noFill/>
                  <a:prstDash val="solid"/>
                </a:ln>
                <a:solidFill>
                  <a:srgbClr val="F5811E"/>
                </a:solidFill>
                <a:effectLst/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>
            <a:fillRect/>
          </a:stretch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02" y="154549"/>
            <a:ext cx="1023257" cy="102571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389557" y="1578014"/>
            <a:ext cx="52632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SG" sz="3600" b="1" dirty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vi-VN" sz="3600" b="1" dirty="0">
                <a:solidFill>
                  <a:schemeClr val="accent2">
                    <a:lumMod val="75000"/>
                  </a:schemeClr>
                </a:solidFill>
              </a:rPr>
              <a:t>rưng bày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endParaRPr lang="en-SG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SG" sz="36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SG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SG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đ</a:t>
            </a:r>
            <a:r>
              <a:rPr lang="vi-VN" sz="3600" b="1" dirty="0">
                <a:solidFill>
                  <a:schemeClr val="accent2">
                    <a:lumMod val="75000"/>
                  </a:schemeClr>
                </a:solidFill>
              </a:rPr>
              <a:t>ánh giá</a:t>
            </a:r>
            <a:endParaRPr lang="vi-VN" sz="3600" b="1" dirty="0">
              <a:solidFill>
                <a:srgbClr val="F5811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9" t="8116" r="5383" b="10003"/>
          <a:stretch>
            <a:fillRect/>
          </a:stretch>
        </p:blipFill>
        <p:spPr>
          <a:xfrm>
            <a:off x="9171392" y="1726935"/>
            <a:ext cx="2652586" cy="294437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38" y="3261576"/>
            <a:ext cx="8440967" cy="3464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461734" y="-526030"/>
            <a:ext cx="3593475" cy="7475319"/>
            <a:chOff x="-461734" y="-526030"/>
            <a:chExt cx="3593475" cy="7475319"/>
          </a:xfrm>
        </p:grpSpPr>
        <p:grpSp>
          <p:nvGrpSpPr>
            <p:cNvPr id="68" name="Group 67"/>
            <p:cNvGrpSpPr/>
            <p:nvPr/>
          </p:nvGrpSpPr>
          <p:grpSpPr>
            <a:xfrm>
              <a:off x="-212990" y="-288111"/>
              <a:ext cx="3344731" cy="7237400"/>
              <a:chOff x="-212990" y="-360681"/>
              <a:chExt cx="3344731" cy="7237400"/>
            </a:xfrm>
            <a:solidFill>
              <a:srgbClr val="EDE9F3"/>
            </a:solidFill>
          </p:grpSpPr>
          <p:sp>
            <p:nvSpPr>
              <p:cNvPr id="17" name="Freeform 5579"/>
              <p:cNvSpPr/>
              <p:nvPr/>
            </p:nvSpPr>
            <p:spPr bwMode="auto">
              <a:xfrm rot="10800000">
                <a:off x="-212679" y="-360681"/>
                <a:ext cx="3344420" cy="7032524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5" name="Group 14"/>
              <p:cNvGrpSpPr/>
              <p:nvPr/>
            </p:nvGrpSpPr>
            <p:grpSpPr bwMode="auto">
              <a:xfrm rot="10800000">
                <a:off x="-212990" y="3356161"/>
                <a:ext cx="1489706" cy="3520558"/>
                <a:chOff x="8782" y="-151"/>
                <a:chExt cx="2159" cy="5327"/>
              </a:xfrm>
              <a:grpFill/>
            </p:grpSpPr>
            <p:sp>
              <p:nvSpPr>
                <p:cNvPr id="16" name="Freeform 5577"/>
                <p:cNvSpPr/>
                <p:nvPr/>
              </p:nvSpPr>
              <p:spPr bwMode="auto">
                <a:xfrm>
                  <a:off x="8782" y="-151"/>
                  <a:ext cx="2159" cy="5327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69" name="Group 68"/>
            <p:cNvGrpSpPr/>
            <p:nvPr/>
          </p:nvGrpSpPr>
          <p:grpSpPr>
            <a:xfrm>
              <a:off x="-345470" y="-397390"/>
              <a:ext cx="3344731" cy="7346679"/>
              <a:chOff x="-345470" y="-469960"/>
              <a:chExt cx="3344731" cy="7376013"/>
            </a:xfrm>
            <a:solidFill>
              <a:srgbClr val="DED6EA"/>
            </a:solidFill>
          </p:grpSpPr>
          <p:sp>
            <p:nvSpPr>
              <p:cNvPr id="13" name="Freeform 5579"/>
              <p:cNvSpPr/>
              <p:nvPr/>
            </p:nvSpPr>
            <p:spPr bwMode="auto">
              <a:xfrm rot="10800000">
                <a:off x="-345159" y="-469960"/>
                <a:ext cx="3344420" cy="7192286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1" name="Group 10"/>
              <p:cNvGrpSpPr/>
              <p:nvPr/>
            </p:nvGrpSpPr>
            <p:grpSpPr bwMode="auto">
              <a:xfrm rot="10800000">
                <a:off x="-345470" y="3280626"/>
                <a:ext cx="1489706" cy="3625427"/>
                <a:chOff x="8754" y="0"/>
                <a:chExt cx="2159" cy="5251"/>
              </a:xfrm>
              <a:grpFill/>
            </p:grpSpPr>
            <p:sp>
              <p:nvSpPr>
                <p:cNvPr id="12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>
              <a:off x="-461734" y="-526030"/>
              <a:ext cx="3344420" cy="7475319"/>
              <a:chOff x="-461734" y="-598600"/>
              <a:chExt cx="3344420" cy="7580186"/>
            </a:xfrm>
            <a:solidFill>
              <a:srgbClr val="D5CAE4"/>
            </a:solidFill>
          </p:grpSpPr>
          <p:sp>
            <p:nvSpPr>
              <p:cNvPr id="9" name="Freeform 5579"/>
              <p:cNvSpPr/>
              <p:nvPr/>
            </p:nvSpPr>
            <p:spPr bwMode="auto">
              <a:xfrm rot="10800000">
                <a:off x="-461734" y="-598600"/>
                <a:ext cx="3344420" cy="7346822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7" name="Group 6"/>
              <p:cNvGrpSpPr/>
              <p:nvPr/>
            </p:nvGrpSpPr>
            <p:grpSpPr bwMode="auto">
              <a:xfrm rot="10800000">
                <a:off x="-454455" y="3232573"/>
                <a:ext cx="1489706" cy="3749013"/>
                <a:chOff x="8598" y="-179"/>
                <a:chExt cx="2159" cy="5430"/>
              </a:xfrm>
              <a:grpFill/>
            </p:grpSpPr>
            <p:sp>
              <p:nvSpPr>
                <p:cNvPr id="8" name="Freeform 5577"/>
                <p:cNvSpPr/>
                <p:nvPr/>
              </p:nvSpPr>
              <p:spPr bwMode="auto">
                <a:xfrm>
                  <a:off x="8598" y="-179"/>
                  <a:ext cx="2159" cy="5430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14" name="Group 13"/>
          <p:cNvGrpSpPr/>
          <p:nvPr/>
        </p:nvGrpSpPr>
        <p:grpSpPr>
          <a:xfrm>
            <a:off x="9067237" y="-24574"/>
            <a:ext cx="3586196" cy="7449566"/>
            <a:chOff x="9067237" y="-24574"/>
            <a:chExt cx="3586196" cy="7449566"/>
          </a:xfrm>
        </p:grpSpPr>
        <p:sp>
          <p:nvSpPr>
            <p:cNvPr id="33" name="Freeform 5579"/>
            <p:cNvSpPr/>
            <p:nvPr/>
          </p:nvSpPr>
          <p:spPr bwMode="auto">
            <a:xfrm>
              <a:off x="9067237" y="154549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EDE9F3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32" name="Freeform 5577"/>
            <p:cNvSpPr/>
            <p:nvPr/>
          </p:nvSpPr>
          <p:spPr bwMode="auto">
            <a:xfrm>
              <a:off x="10922262" y="-99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EDE9F3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26" name="Group 25"/>
            <p:cNvGrpSpPr/>
            <p:nvPr/>
          </p:nvGrpSpPr>
          <p:grpSpPr bwMode="auto">
            <a:xfrm>
              <a:off x="9199717" y="104066"/>
              <a:ext cx="3344420" cy="7192286"/>
              <a:chOff x="6055" y="4723"/>
              <a:chExt cx="4847" cy="10641"/>
            </a:xfrm>
            <a:solidFill>
              <a:srgbClr val="DED6EA"/>
            </a:solidFill>
          </p:grpSpPr>
          <p:sp>
            <p:nvSpPr>
              <p:cNvPr id="29" name="Freeform 5579"/>
              <p:cNvSpPr/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7" name="Group 26"/>
            <p:cNvGrpSpPr/>
            <p:nvPr/>
          </p:nvGrpSpPr>
          <p:grpSpPr bwMode="auto">
            <a:xfrm>
              <a:off x="11054742" y="-1"/>
              <a:ext cx="1489706" cy="3545765"/>
              <a:chOff x="8754" y="0"/>
              <a:chExt cx="2159" cy="5251"/>
            </a:xfrm>
            <a:solidFill>
              <a:srgbClr val="DED6EA"/>
            </a:solidFill>
          </p:grpSpPr>
          <p:sp>
            <p:nvSpPr>
              <p:cNvPr id="28" name="Freeform 5577"/>
              <p:cNvSpPr/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9303872" y="-24574"/>
              <a:ext cx="3349561" cy="7449566"/>
              <a:chOff x="9303872" y="-24574"/>
              <a:chExt cx="3349561" cy="7449566"/>
            </a:xfrm>
            <a:solidFill>
              <a:srgbClr val="D5CAE4"/>
            </a:solidFill>
          </p:grpSpPr>
          <p:grpSp>
            <p:nvGrpSpPr>
              <p:cNvPr id="22" name="Group 21"/>
              <p:cNvGrpSpPr/>
              <p:nvPr/>
            </p:nvGrpSpPr>
            <p:grpSpPr bwMode="auto">
              <a:xfrm>
                <a:off x="9303872" y="78170"/>
                <a:ext cx="3344420" cy="7346822"/>
                <a:chOff x="5892" y="4723"/>
                <a:chExt cx="4847" cy="10641"/>
              </a:xfrm>
              <a:grpFill/>
            </p:grpSpPr>
            <p:sp>
              <p:nvSpPr>
                <p:cNvPr id="25" name="Freeform 5579"/>
                <p:cNvSpPr/>
                <p:nvPr/>
              </p:nvSpPr>
              <p:spPr bwMode="auto">
                <a:xfrm>
                  <a:off x="5892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 bwMode="auto">
              <a:xfrm>
                <a:off x="11163727" y="-24574"/>
                <a:ext cx="1489706" cy="3618393"/>
                <a:chOff x="8598" y="0"/>
                <a:chExt cx="2159" cy="5251"/>
              </a:xfrm>
              <a:grpFill/>
            </p:grpSpPr>
            <p:sp>
              <p:nvSpPr>
                <p:cNvPr id="24" name="Freeform 5577"/>
                <p:cNvSpPr/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05" y="1391345"/>
            <a:ext cx="2557038" cy="2590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61722"/>
          <a:stretch>
            <a:fillRect/>
          </a:stretch>
        </p:blipFill>
        <p:spPr>
          <a:xfrm>
            <a:off x="2658533" y="1810243"/>
            <a:ext cx="10658099" cy="17525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/>
          <a:srcRect l="5316"/>
          <a:stretch>
            <a:fillRect/>
          </a:stretch>
        </p:blipFill>
        <p:spPr>
          <a:xfrm>
            <a:off x="7461266" y="3980478"/>
            <a:ext cx="3702461" cy="24254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2" fill="hold" nodeType="afterEffect" p14:presetBounceEnd="36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1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2" fill="hold" nodeType="after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-212990" y="-288111"/>
            <a:ext cx="3344731" cy="7237400"/>
            <a:chOff x="-212990" y="-360681"/>
            <a:chExt cx="3344731" cy="7237400"/>
          </a:xfrm>
          <a:solidFill>
            <a:srgbClr val="EDE9F3"/>
          </a:solidFill>
        </p:grpSpPr>
        <p:sp>
          <p:nvSpPr>
            <p:cNvPr id="17" name="Freeform 5579"/>
            <p:cNvSpPr/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/>
            <p:cNvGrpSpPr/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/>
              <p:cNvSpPr/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-345470" y="-397390"/>
            <a:ext cx="3344731" cy="7346679"/>
            <a:chOff x="-345470" y="-469960"/>
            <a:chExt cx="3344731" cy="7376013"/>
          </a:xfrm>
          <a:solidFill>
            <a:srgbClr val="DED6EA"/>
          </a:solidFill>
        </p:grpSpPr>
        <p:sp>
          <p:nvSpPr>
            <p:cNvPr id="13" name="Freeform 5579"/>
            <p:cNvSpPr/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/>
            <p:cNvGrpSpPr/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/>
              <p:cNvSpPr/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-461734" y="-526030"/>
            <a:ext cx="3344420" cy="7475319"/>
            <a:chOff x="-461734" y="-598600"/>
            <a:chExt cx="3344420" cy="7580186"/>
          </a:xfrm>
          <a:solidFill>
            <a:srgbClr val="D5CAE4"/>
          </a:solidFill>
        </p:grpSpPr>
        <p:sp>
          <p:nvSpPr>
            <p:cNvPr id="9" name="Freeform 5579"/>
            <p:cNvSpPr/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/>
            <p:cNvGrpSpPr/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/>
              <p:cNvSpPr/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/>
          <p:cNvSpPr/>
          <p:nvPr/>
        </p:nvSpPr>
        <p:spPr bwMode="auto">
          <a:xfrm>
            <a:off x="9067237" y="154549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/>
          <p:cNvSpPr/>
          <p:nvPr/>
        </p:nvSpPr>
        <p:spPr bwMode="auto">
          <a:xfrm>
            <a:off x="10922262" y="-99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/>
          <p:cNvGrpSpPr/>
          <p:nvPr/>
        </p:nvGrpSpPr>
        <p:grpSpPr bwMode="auto">
          <a:xfrm>
            <a:off x="9199717" y="104066"/>
            <a:ext cx="3344420" cy="7192286"/>
            <a:chOff x="6055" y="4723"/>
            <a:chExt cx="4847" cy="10641"/>
          </a:xfrm>
          <a:solidFill>
            <a:srgbClr val="DED6EA"/>
          </a:solidFill>
        </p:grpSpPr>
        <p:sp>
          <p:nvSpPr>
            <p:cNvPr id="29" name="Freeform 5579"/>
            <p:cNvSpPr/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/>
          <p:cNvGrpSpPr/>
          <p:nvPr/>
        </p:nvGrpSpPr>
        <p:grpSpPr bwMode="auto">
          <a:xfrm>
            <a:off x="11054742" y="-1"/>
            <a:ext cx="1489706" cy="3545765"/>
            <a:chOff x="8754" y="0"/>
            <a:chExt cx="2159" cy="5251"/>
          </a:xfrm>
          <a:solidFill>
            <a:srgbClr val="DED6EA"/>
          </a:solidFill>
        </p:grpSpPr>
        <p:sp>
          <p:nvSpPr>
            <p:cNvPr id="28" name="Freeform 5577"/>
            <p:cNvSpPr/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303872" y="-24574"/>
            <a:ext cx="3349561" cy="7449566"/>
            <a:chOff x="9303872" y="-24574"/>
            <a:chExt cx="3349561" cy="7449566"/>
          </a:xfrm>
          <a:solidFill>
            <a:srgbClr val="D5CAE4"/>
          </a:solidFill>
        </p:grpSpPr>
        <p:grpSp>
          <p:nvGrpSpPr>
            <p:cNvPr id="22" name="Group 21"/>
            <p:cNvGrpSpPr/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/>
              <p:cNvSpPr/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/>
            <p:cNvGrpSpPr/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/>
              <p:cNvSpPr/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5" name="Freeform: Shape 4"/>
          <p:cNvSpPr/>
          <p:nvPr/>
        </p:nvSpPr>
        <p:spPr>
          <a:xfrm>
            <a:off x="1301910" y="313877"/>
            <a:ext cx="4318000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-1" fmla="*/ 189518 w 2849381"/>
              <a:gd name="connsiteY0-2" fmla="*/ 13097 h 831585"/>
              <a:gd name="connsiteX1-3" fmla="*/ 1332518 w 2849381"/>
              <a:gd name="connsiteY1-4" fmla="*/ 32147 h 831585"/>
              <a:gd name="connsiteX2-5" fmla="*/ 2304068 w 2849381"/>
              <a:gd name="connsiteY2-6" fmla="*/ 13097 h 831585"/>
              <a:gd name="connsiteX3-7" fmla="*/ 2789843 w 2849381"/>
              <a:gd name="connsiteY3-8" fmla="*/ 213122 h 831585"/>
              <a:gd name="connsiteX4-9" fmla="*/ 2808893 w 2849381"/>
              <a:gd name="connsiteY4-10" fmla="*/ 594122 h 831585"/>
              <a:gd name="connsiteX5-11" fmla="*/ 2494568 w 2849381"/>
              <a:gd name="connsiteY5-12" fmla="*/ 756047 h 831585"/>
              <a:gd name="connsiteX6-13" fmla="*/ 1646843 w 2849381"/>
              <a:gd name="connsiteY6-14" fmla="*/ 803672 h 831585"/>
              <a:gd name="connsiteX7-15" fmla="*/ 1246793 w 2849381"/>
              <a:gd name="connsiteY7-16" fmla="*/ 784622 h 831585"/>
              <a:gd name="connsiteX8-17" fmla="*/ 113318 w 2849381"/>
              <a:gd name="connsiteY8-18" fmla="*/ 775097 h 831585"/>
              <a:gd name="connsiteX9-19" fmla="*/ 189518 w 2849381"/>
              <a:gd name="connsiteY9-20" fmla="*/ 13097 h 831585"/>
              <a:gd name="connsiteX0-21" fmla="*/ 178352 w 2838215"/>
              <a:gd name="connsiteY0-22" fmla="*/ 13097 h 837128"/>
              <a:gd name="connsiteX1-23" fmla="*/ 1321352 w 2838215"/>
              <a:gd name="connsiteY1-24" fmla="*/ 32147 h 837128"/>
              <a:gd name="connsiteX2-25" fmla="*/ 2292902 w 2838215"/>
              <a:gd name="connsiteY2-26" fmla="*/ 13097 h 837128"/>
              <a:gd name="connsiteX3-27" fmla="*/ 2778677 w 2838215"/>
              <a:gd name="connsiteY3-28" fmla="*/ 213122 h 837128"/>
              <a:gd name="connsiteX4-29" fmla="*/ 2797727 w 2838215"/>
              <a:gd name="connsiteY4-30" fmla="*/ 594122 h 837128"/>
              <a:gd name="connsiteX5-31" fmla="*/ 2483402 w 2838215"/>
              <a:gd name="connsiteY5-32" fmla="*/ 756047 h 837128"/>
              <a:gd name="connsiteX6-33" fmla="*/ 1635677 w 2838215"/>
              <a:gd name="connsiteY6-34" fmla="*/ 803672 h 837128"/>
              <a:gd name="connsiteX7-35" fmla="*/ 1064177 w 2838215"/>
              <a:gd name="connsiteY7-36" fmla="*/ 794147 h 837128"/>
              <a:gd name="connsiteX8-37" fmla="*/ 102152 w 2838215"/>
              <a:gd name="connsiteY8-38" fmla="*/ 775097 h 837128"/>
              <a:gd name="connsiteX9-39" fmla="*/ 178352 w 2838215"/>
              <a:gd name="connsiteY9-40" fmla="*/ 13097 h 837128"/>
              <a:gd name="connsiteX0-41" fmla="*/ 178352 w 2838215"/>
              <a:gd name="connsiteY0-42" fmla="*/ 13097 h 837128"/>
              <a:gd name="connsiteX1-43" fmla="*/ 1321352 w 2838215"/>
              <a:gd name="connsiteY1-44" fmla="*/ 32147 h 837128"/>
              <a:gd name="connsiteX2-45" fmla="*/ 2292902 w 2838215"/>
              <a:gd name="connsiteY2-46" fmla="*/ 13097 h 837128"/>
              <a:gd name="connsiteX3-47" fmla="*/ 2778677 w 2838215"/>
              <a:gd name="connsiteY3-48" fmla="*/ 213122 h 837128"/>
              <a:gd name="connsiteX4-49" fmla="*/ 2797727 w 2838215"/>
              <a:gd name="connsiteY4-50" fmla="*/ 594122 h 837128"/>
              <a:gd name="connsiteX5-51" fmla="*/ 2483402 w 2838215"/>
              <a:gd name="connsiteY5-52" fmla="*/ 756047 h 837128"/>
              <a:gd name="connsiteX6-53" fmla="*/ 1649965 w 2838215"/>
              <a:gd name="connsiteY6-54" fmla="*/ 789384 h 837128"/>
              <a:gd name="connsiteX7-55" fmla="*/ 1064177 w 2838215"/>
              <a:gd name="connsiteY7-56" fmla="*/ 794147 h 837128"/>
              <a:gd name="connsiteX8-57" fmla="*/ 102152 w 2838215"/>
              <a:gd name="connsiteY8-58" fmla="*/ 775097 h 837128"/>
              <a:gd name="connsiteX9-59" fmla="*/ 178352 w 2838215"/>
              <a:gd name="connsiteY9-60" fmla="*/ 13097 h 837128"/>
              <a:gd name="connsiteX0-61" fmla="*/ 178352 w 2827318"/>
              <a:gd name="connsiteY0-62" fmla="*/ 13097 h 837128"/>
              <a:gd name="connsiteX1-63" fmla="*/ 1321352 w 2827318"/>
              <a:gd name="connsiteY1-64" fmla="*/ 32147 h 837128"/>
              <a:gd name="connsiteX2-65" fmla="*/ 2292902 w 2827318"/>
              <a:gd name="connsiteY2-66" fmla="*/ 13097 h 837128"/>
              <a:gd name="connsiteX3-67" fmla="*/ 2778677 w 2827318"/>
              <a:gd name="connsiteY3-68" fmla="*/ 213122 h 837128"/>
              <a:gd name="connsiteX4-69" fmla="*/ 2797727 w 2827318"/>
              <a:gd name="connsiteY4-70" fmla="*/ 594122 h 837128"/>
              <a:gd name="connsiteX5-71" fmla="*/ 2483402 w 2827318"/>
              <a:gd name="connsiteY5-72" fmla="*/ 756047 h 837128"/>
              <a:gd name="connsiteX6-73" fmla="*/ 1649965 w 2827318"/>
              <a:gd name="connsiteY6-74" fmla="*/ 789384 h 837128"/>
              <a:gd name="connsiteX7-75" fmla="*/ 1064177 w 2827318"/>
              <a:gd name="connsiteY7-76" fmla="*/ 794147 h 837128"/>
              <a:gd name="connsiteX8-77" fmla="*/ 102152 w 2827318"/>
              <a:gd name="connsiteY8-78" fmla="*/ 775097 h 837128"/>
              <a:gd name="connsiteX9-79" fmla="*/ 178352 w 2827318"/>
              <a:gd name="connsiteY9-80" fmla="*/ 13097 h 837128"/>
              <a:gd name="connsiteX0-81" fmla="*/ 178352 w 2807390"/>
              <a:gd name="connsiteY0-82" fmla="*/ 13097 h 837128"/>
              <a:gd name="connsiteX1-83" fmla="*/ 1321352 w 2807390"/>
              <a:gd name="connsiteY1-84" fmla="*/ 32147 h 837128"/>
              <a:gd name="connsiteX2-85" fmla="*/ 2292902 w 2807390"/>
              <a:gd name="connsiteY2-86" fmla="*/ 13097 h 837128"/>
              <a:gd name="connsiteX3-87" fmla="*/ 2778677 w 2807390"/>
              <a:gd name="connsiteY3-88" fmla="*/ 213122 h 837128"/>
              <a:gd name="connsiteX4-89" fmla="*/ 2797727 w 2807390"/>
              <a:gd name="connsiteY4-90" fmla="*/ 594122 h 837128"/>
              <a:gd name="connsiteX5-91" fmla="*/ 2483402 w 2807390"/>
              <a:gd name="connsiteY5-92" fmla="*/ 756047 h 837128"/>
              <a:gd name="connsiteX6-93" fmla="*/ 1649965 w 2807390"/>
              <a:gd name="connsiteY6-94" fmla="*/ 789384 h 837128"/>
              <a:gd name="connsiteX7-95" fmla="*/ 1064177 w 2807390"/>
              <a:gd name="connsiteY7-96" fmla="*/ 794147 h 837128"/>
              <a:gd name="connsiteX8-97" fmla="*/ 102152 w 2807390"/>
              <a:gd name="connsiteY8-98" fmla="*/ 775097 h 837128"/>
              <a:gd name="connsiteX9-99" fmla="*/ 178352 w 2807390"/>
              <a:gd name="connsiteY9-100" fmla="*/ 13097 h 8371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BDACD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69421" y="447795"/>
            <a:ext cx="5009628" cy="557769"/>
            <a:chOff x="3442453" y="958549"/>
            <a:chExt cx="5009628" cy="557769"/>
          </a:xfrm>
        </p:grpSpPr>
        <p:sp>
          <p:nvSpPr>
            <p:cNvPr id="10" name="TextBox 9"/>
            <p:cNvSpPr txBox="1"/>
            <p:nvPr/>
          </p:nvSpPr>
          <p:spPr>
            <a:xfrm>
              <a:off x="3455153" y="962320"/>
              <a:ext cx="4996928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STEM và cuộc sống</a:t>
              </a:r>
              <a:endParaRPr lang="en-US" sz="3000" b="1" spc="50">
                <a:ln w="107950" cmpd="sng">
                  <a:solidFill>
                    <a:schemeClr val="bg1"/>
                  </a:solidFill>
                  <a:prstDash val="solid"/>
                </a:ln>
                <a:solidFill>
                  <a:srgbClr val="FB04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42453" y="958549"/>
              <a:ext cx="4565619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 dirty="0" err="1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STEm</a:t>
              </a:r>
              <a:r>
                <a:rPr lang="en-US" sz="3000" b="1" spc="50" dirty="0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 </a:t>
              </a:r>
              <a:r>
                <a:rPr lang="en-US" sz="3000" b="1" spc="50" dirty="0" err="1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và</a:t>
              </a:r>
              <a:r>
                <a:rPr lang="en-US" sz="3000" b="1" spc="50" dirty="0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 </a:t>
              </a:r>
              <a:r>
                <a:rPr lang="en-US" sz="3000" b="1" spc="50" dirty="0" err="1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cuộc</a:t>
              </a:r>
              <a:r>
                <a:rPr lang="en-US" sz="3000" b="1" spc="50" dirty="0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 </a:t>
              </a:r>
              <a:r>
                <a:rPr lang="en-US" sz="3000" b="1" spc="50" dirty="0" err="1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sống</a:t>
              </a:r>
              <a:endParaRPr lang="en-US" sz="3000" b="1" spc="50" dirty="0">
                <a:ln w="9525" cmpd="sng">
                  <a:noFill/>
                  <a:prstDash val="solid"/>
                </a:ln>
                <a:solidFill>
                  <a:srgbClr val="7E3E98"/>
                </a:solidFill>
                <a:effectLst/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</p:grpSp>
      <p:pic>
        <p:nvPicPr>
          <p:cNvPr id="18" name="Picture 17" descr="A cartoon of a purple gear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040" b="92090" l="9040" r="89831">
                        <a14:foregroundMark x1="27684" y1="48023" x2="27684" y2="48023"/>
                        <a14:foregroundMark x1="35028" y1="39548" x2="34463" y2="53672"/>
                        <a14:foregroundMark x1="38418" y1="36158" x2="27684" y2="61582"/>
                        <a14:foregroundMark x1="27684" y1="61582" x2="27684" y2="62147"/>
                        <a14:foregroundMark x1="48588" y1="9040" x2="49718" y2="12429"/>
                        <a14:foregroundMark x1="80226" y1="18079" x2="80226" y2="18079"/>
                        <a14:foregroundMark x1="84181" y1="14124" x2="84181" y2="14124"/>
                        <a14:foregroundMark x1="12429" y1="74576" x2="12429" y2="74576"/>
                        <a14:foregroundMark x1="9040" y1="73446" x2="9040" y2="73446"/>
                        <a14:foregroundMark x1="53107" y1="92090" x2="53107" y2="92090"/>
                        <a14:backgroundMark x1="85876" y1="10734" x2="85876" y2="12994"/>
                        <a14:backgroundMark x1="84746" y1="12994" x2="84746" y2="12994"/>
                        <a14:backgroundMark x1="80791" y1="17514" x2="80791" y2="17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53" y="97336"/>
            <a:ext cx="1261872" cy="126187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sp>
        <p:nvSpPr>
          <p:cNvPr id="20" name="Google Shape;1135;p78"/>
          <p:cNvSpPr/>
          <p:nvPr/>
        </p:nvSpPr>
        <p:spPr>
          <a:xfrm>
            <a:off x="1359504" y="2249064"/>
            <a:ext cx="6055555" cy="1373027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softEdge rad="6350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spcBef>
                <a:spcPts val="1200"/>
              </a:spcBef>
              <a:spcAft>
                <a:spcPts val="600"/>
              </a:spcAft>
            </a:pPr>
            <a:r>
              <a:rPr lang="vi-VN" sz="2400" b="1" dirty="0">
                <a:solidFill>
                  <a:srgbClr val="FF0000"/>
                </a:solidFill>
              </a:rPr>
              <a:t>Diều sáo </a:t>
            </a:r>
            <a:r>
              <a:rPr lang="en-SG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2400" b="1" dirty="0">
                <a:solidFill>
                  <a:srgbClr val="FF0000"/>
                </a:solidFill>
              </a:rPr>
              <a:t>hi bay l</a:t>
            </a:r>
            <a:r>
              <a:rPr lang="vi-VN" sz="2400" dirty="0"/>
              <a:t>ên</a:t>
            </a:r>
            <a:r>
              <a:rPr lang="en-SG" sz="2400" dirty="0"/>
              <a:t> </a:t>
            </a:r>
            <a:r>
              <a:rPr lang="en-SG" sz="24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phát ra âm thanh như những bản nhạc</a:t>
            </a:r>
            <a:r>
              <a:rPr lang="vi-VN" sz="2400" dirty="0"/>
              <a:t> du dương, trong trẻo, ngân nga trong không trung. </a:t>
            </a:r>
            <a:endParaRPr lang="en-SG" sz="24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17340" y="1407647"/>
            <a:ext cx="45384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spcAft>
                <a:spcPts val="600"/>
              </a:spcAft>
            </a:pPr>
            <a:r>
              <a:rPr lang="en-SG" sz="3200" b="1" dirty="0">
                <a:solidFill>
                  <a:srgbClr val="FF0000"/>
                </a:solidFill>
              </a:rPr>
              <a:t>1. </a:t>
            </a:r>
            <a:r>
              <a:rPr lang="en-SG" sz="3200" b="1" dirty="0" err="1">
                <a:solidFill>
                  <a:srgbClr val="FF0000"/>
                </a:solidFill>
              </a:rPr>
              <a:t>Tìm</a:t>
            </a:r>
            <a:r>
              <a:rPr lang="en-SG" sz="3200" b="1" dirty="0">
                <a:solidFill>
                  <a:srgbClr val="FF0000"/>
                </a:solidFill>
              </a:rPr>
              <a:t> </a:t>
            </a:r>
            <a:r>
              <a:rPr lang="en-SG" sz="3200" b="1" dirty="0" err="1">
                <a:solidFill>
                  <a:srgbClr val="FF0000"/>
                </a:solidFill>
              </a:rPr>
              <a:t>hiểu</a:t>
            </a:r>
            <a:r>
              <a:rPr lang="en-SG" sz="3200" b="1" dirty="0">
                <a:solidFill>
                  <a:srgbClr val="FF0000"/>
                </a:solidFill>
              </a:rPr>
              <a:t> </a:t>
            </a:r>
            <a:r>
              <a:rPr lang="en-SG" sz="3200" b="1" dirty="0" err="1">
                <a:solidFill>
                  <a:srgbClr val="FF0000"/>
                </a:solidFill>
              </a:rPr>
              <a:t>diều</a:t>
            </a:r>
            <a:r>
              <a:rPr lang="en-SG" sz="3200" b="1" dirty="0">
                <a:solidFill>
                  <a:srgbClr val="FF0000"/>
                </a:solidFill>
              </a:rPr>
              <a:t> </a:t>
            </a:r>
            <a:r>
              <a:rPr lang="en-SG" sz="3200" b="1" dirty="0" err="1">
                <a:solidFill>
                  <a:srgbClr val="FF0000"/>
                </a:solidFill>
              </a:rPr>
              <a:t>sáo</a:t>
            </a:r>
            <a:endParaRPr lang="en-SG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28" b="92965" l="9231" r="97538">
                        <a14:foregroundMark x1="9538" y1="22864" x2="10462" y2="30402"/>
                        <a14:foregroundMark x1="23385" y1="8291" x2="68000" y2="5528"/>
                        <a14:foregroundMark x1="23385" y1="88442" x2="23692" y2="92965"/>
                        <a14:foregroundMark x1="28615" y1="16332" x2="68923" y2="15075"/>
                        <a14:foregroundMark x1="53538" y1="25377" x2="59692" y2="27136"/>
                        <a14:foregroundMark x1="91077" y1="10804" x2="90462" y2="31910"/>
                        <a14:foregroundMark x1="88923" y1="39196" x2="88923" y2="39196"/>
                        <a14:foregroundMark x1="89538" y1="18342" x2="93538" y2="20101"/>
                        <a14:foregroundMark x1="86769" y1="20352" x2="94769" y2="18342"/>
                        <a14:foregroundMark x1="96615" y1="17588" x2="84000" y2="16332"/>
                        <a14:foregroundMark x1="87077" y1="16834" x2="97538" y2="14824"/>
                        <a14:foregroundMark x1="96615" y1="13317" x2="84000" y2="13317"/>
                        <a14:foregroundMark x1="88615" y1="8291" x2="94769" y2="65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691" y="4414852"/>
            <a:ext cx="1441298" cy="1765037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2432314" y="4189816"/>
            <a:ext cx="8860245" cy="2308324"/>
          </a:xfrm>
          <a:prstGeom prst="rect">
            <a:avLst/>
          </a:prstGeom>
          <a:solidFill>
            <a:srgbClr val="E3DCED"/>
          </a:solidFill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vi-VN" sz="2400" dirty="0"/>
              <a:t>Vì sao khi thả diều sáo lại phát ra âm thanh hay như vậy? </a:t>
            </a:r>
            <a:endParaRPr lang="en-SG" sz="2400" dirty="0"/>
          </a:p>
          <a:p>
            <a:pPr marL="457200" indent="-457200">
              <a:buFont typeface="+mj-lt"/>
              <a:buAutoNum type="arabicPeriod"/>
            </a:pPr>
            <a:r>
              <a:rPr lang="vi-VN" sz="2400" dirty="0"/>
              <a:t>Người ta làm diều sáo như thế nào? </a:t>
            </a:r>
            <a:endParaRPr lang="en-SG" sz="2400" dirty="0"/>
          </a:p>
          <a:p>
            <a:pPr marL="457200" indent="-457200">
              <a:buFont typeface="+mj-lt"/>
              <a:buAutoNum type="arabicPeriod"/>
            </a:pPr>
            <a:r>
              <a:rPr lang="vi-VN" sz="2400" dirty="0"/>
              <a:t>Có những địa phương nào ở Việt Nam đến nay còn giữ tổ chức lễ hội thả diều sáo? </a:t>
            </a:r>
            <a:endParaRPr lang="en-SG" sz="2400" dirty="0"/>
          </a:p>
          <a:p>
            <a:pPr marL="457200" indent="-457200">
              <a:buFont typeface="+mj-lt"/>
              <a:buAutoNum type="arabicPeriod"/>
            </a:pPr>
            <a:r>
              <a:rPr lang="vi-VN" sz="2400" dirty="0"/>
              <a:t>Hãy tìm hiểu thêm trên Internet và chia sẻ với người thân về những điều trên nhé</a:t>
            </a:r>
            <a:endParaRPr lang="en-US" sz="2400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6"/>
          <a:srcRect l="5316"/>
          <a:stretch>
            <a:fillRect/>
          </a:stretch>
        </p:blipFill>
        <p:spPr>
          <a:xfrm>
            <a:off x="7708279" y="1082592"/>
            <a:ext cx="3833471" cy="25112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-212990" y="-288111"/>
            <a:ext cx="3344731" cy="7237400"/>
            <a:chOff x="-212990" y="-360681"/>
            <a:chExt cx="3344731" cy="7237400"/>
          </a:xfrm>
          <a:solidFill>
            <a:srgbClr val="EDE9F3"/>
          </a:solidFill>
        </p:grpSpPr>
        <p:sp>
          <p:nvSpPr>
            <p:cNvPr id="17" name="Freeform 5579"/>
            <p:cNvSpPr/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/>
            <p:cNvGrpSpPr/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/>
              <p:cNvSpPr/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-345470" y="-397390"/>
            <a:ext cx="3344731" cy="7346679"/>
            <a:chOff x="-345470" y="-469960"/>
            <a:chExt cx="3344731" cy="7376013"/>
          </a:xfrm>
          <a:solidFill>
            <a:srgbClr val="DED6EA"/>
          </a:solidFill>
        </p:grpSpPr>
        <p:sp>
          <p:nvSpPr>
            <p:cNvPr id="13" name="Freeform 5579"/>
            <p:cNvSpPr/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/>
            <p:cNvGrpSpPr/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/>
              <p:cNvSpPr/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-461734" y="-526030"/>
            <a:ext cx="3344420" cy="7475319"/>
            <a:chOff x="-461734" y="-598600"/>
            <a:chExt cx="3344420" cy="7580186"/>
          </a:xfrm>
          <a:solidFill>
            <a:srgbClr val="D5CAE4"/>
          </a:solidFill>
        </p:grpSpPr>
        <p:sp>
          <p:nvSpPr>
            <p:cNvPr id="9" name="Freeform 5579"/>
            <p:cNvSpPr/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/>
            <p:cNvGrpSpPr/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/>
              <p:cNvSpPr/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/>
          <p:cNvSpPr/>
          <p:nvPr/>
        </p:nvSpPr>
        <p:spPr bwMode="auto">
          <a:xfrm>
            <a:off x="9067237" y="154549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/>
          <p:cNvSpPr/>
          <p:nvPr/>
        </p:nvSpPr>
        <p:spPr bwMode="auto">
          <a:xfrm>
            <a:off x="10922262" y="-99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/>
          <p:cNvGrpSpPr/>
          <p:nvPr/>
        </p:nvGrpSpPr>
        <p:grpSpPr bwMode="auto">
          <a:xfrm>
            <a:off x="9199717" y="104066"/>
            <a:ext cx="3344420" cy="7192286"/>
            <a:chOff x="6055" y="4723"/>
            <a:chExt cx="4847" cy="10641"/>
          </a:xfrm>
          <a:solidFill>
            <a:srgbClr val="DED6EA"/>
          </a:solidFill>
        </p:grpSpPr>
        <p:sp>
          <p:nvSpPr>
            <p:cNvPr id="29" name="Freeform 5579"/>
            <p:cNvSpPr/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/>
          <p:cNvGrpSpPr/>
          <p:nvPr/>
        </p:nvGrpSpPr>
        <p:grpSpPr bwMode="auto">
          <a:xfrm>
            <a:off x="11054742" y="-1"/>
            <a:ext cx="1489706" cy="3545765"/>
            <a:chOff x="8754" y="0"/>
            <a:chExt cx="2159" cy="5251"/>
          </a:xfrm>
          <a:solidFill>
            <a:srgbClr val="DED6EA"/>
          </a:solidFill>
        </p:grpSpPr>
        <p:sp>
          <p:nvSpPr>
            <p:cNvPr id="28" name="Freeform 5577"/>
            <p:cNvSpPr/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303872" y="-24574"/>
            <a:ext cx="3349561" cy="7449566"/>
            <a:chOff x="9303872" y="-24574"/>
            <a:chExt cx="3349561" cy="7449566"/>
          </a:xfrm>
          <a:solidFill>
            <a:srgbClr val="D5CAE4"/>
          </a:solidFill>
        </p:grpSpPr>
        <p:grpSp>
          <p:nvGrpSpPr>
            <p:cNvPr id="22" name="Group 21"/>
            <p:cNvGrpSpPr/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/>
              <p:cNvSpPr/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/>
            <p:cNvGrpSpPr/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/>
              <p:cNvSpPr/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5" name="Freeform: Shape 4"/>
          <p:cNvSpPr/>
          <p:nvPr/>
        </p:nvSpPr>
        <p:spPr>
          <a:xfrm>
            <a:off x="1301910" y="313877"/>
            <a:ext cx="4318000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-1" fmla="*/ 189518 w 2849381"/>
              <a:gd name="connsiteY0-2" fmla="*/ 13097 h 831585"/>
              <a:gd name="connsiteX1-3" fmla="*/ 1332518 w 2849381"/>
              <a:gd name="connsiteY1-4" fmla="*/ 32147 h 831585"/>
              <a:gd name="connsiteX2-5" fmla="*/ 2304068 w 2849381"/>
              <a:gd name="connsiteY2-6" fmla="*/ 13097 h 831585"/>
              <a:gd name="connsiteX3-7" fmla="*/ 2789843 w 2849381"/>
              <a:gd name="connsiteY3-8" fmla="*/ 213122 h 831585"/>
              <a:gd name="connsiteX4-9" fmla="*/ 2808893 w 2849381"/>
              <a:gd name="connsiteY4-10" fmla="*/ 594122 h 831585"/>
              <a:gd name="connsiteX5-11" fmla="*/ 2494568 w 2849381"/>
              <a:gd name="connsiteY5-12" fmla="*/ 756047 h 831585"/>
              <a:gd name="connsiteX6-13" fmla="*/ 1646843 w 2849381"/>
              <a:gd name="connsiteY6-14" fmla="*/ 803672 h 831585"/>
              <a:gd name="connsiteX7-15" fmla="*/ 1246793 w 2849381"/>
              <a:gd name="connsiteY7-16" fmla="*/ 784622 h 831585"/>
              <a:gd name="connsiteX8-17" fmla="*/ 113318 w 2849381"/>
              <a:gd name="connsiteY8-18" fmla="*/ 775097 h 831585"/>
              <a:gd name="connsiteX9-19" fmla="*/ 189518 w 2849381"/>
              <a:gd name="connsiteY9-20" fmla="*/ 13097 h 831585"/>
              <a:gd name="connsiteX0-21" fmla="*/ 178352 w 2838215"/>
              <a:gd name="connsiteY0-22" fmla="*/ 13097 h 837128"/>
              <a:gd name="connsiteX1-23" fmla="*/ 1321352 w 2838215"/>
              <a:gd name="connsiteY1-24" fmla="*/ 32147 h 837128"/>
              <a:gd name="connsiteX2-25" fmla="*/ 2292902 w 2838215"/>
              <a:gd name="connsiteY2-26" fmla="*/ 13097 h 837128"/>
              <a:gd name="connsiteX3-27" fmla="*/ 2778677 w 2838215"/>
              <a:gd name="connsiteY3-28" fmla="*/ 213122 h 837128"/>
              <a:gd name="connsiteX4-29" fmla="*/ 2797727 w 2838215"/>
              <a:gd name="connsiteY4-30" fmla="*/ 594122 h 837128"/>
              <a:gd name="connsiteX5-31" fmla="*/ 2483402 w 2838215"/>
              <a:gd name="connsiteY5-32" fmla="*/ 756047 h 837128"/>
              <a:gd name="connsiteX6-33" fmla="*/ 1635677 w 2838215"/>
              <a:gd name="connsiteY6-34" fmla="*/ 803672 h 837128"/>
              <a:gd name="connsiteX7-35" fmla="*/ 1064177 w 2838215"/>
              <a:gd name="connsiteY7-36" fmla="*/ 794147 h 837128"/>
              <a:gd name="connsiteX8-37" fmla="*/ 102152 w 2838215"/>
              <a:gd name="connsiteY8-38" fmla="*/ 775097 h 837128"/>
              <a:gd name="connsiteX9-39" fmla="*/ 178352 w 2838215"/>
              <a:gd name="connsiteY9-40" fmla="*/ 13097 h 837128"/>
              <a:gd name="connsiteX0-41" fmla="*/ 178352 w 2838215"/>
              <a:gd name="connsiteY0-42" fmla="*/ 13097 h 837128"/>
              <a:gd name="connsiteX1-43" fmla="*/ 1321352 w 2838215"/>
              <a:gd name="connsiteY1-44" fmla="*/ 32147 h 837128"/>
              <a:gd name="connsiteX2-45" fmla="*/ 2292902 w 2838215"/>
              <a:gd name="connsiteY2-46" fmla="*/ 13097 h 837128"/>
              <a:gd name="connsiteX3-47" fmla="*/ 2778677 w 2838215"/>
              <a:gd name="connsiteY3-48" fmla="*/ 213122 h 837128"/>
              <a:gd name="connsiteX4-49" fmla="*/ 2797727 w 2838215"/>
              <a:gd name="connsiteY4-50" fmla="*/ 594122 h 837128"/>
              <a:gd name="connsiteX5-51" fmla="*/ 2483402 w 2838215"/>
              <a:gd name="connsiteY5-52" fmla="*/ 756047 h 837128"/>
              <a:gd name="connsiteX6-53" fmla="*/ 1649965 w 2838215"/>
              <a:gd name="connsiteY6-54" fmla="*/ 789384 h 837128"/>
              <a:gd name="connsiteX7-55" fmla="*/ 1064177 w 2838215"/>
              <a:gd name="connsiteY7-56" fmla="*/ 794147 h 837128"/>
              <a:gd name="connsiteX8-57" fmla="*/ 102152 w 2838215"/>
              <a:gd name="connsiteY8-58" fmla="*/ 775097 h 837128"/>
              <a:gd name="connsiteX9-59" fmla="*/ 178352 w 2838215"/>
              <a:gd name="connsiteY9-60" fmla="*/ 13097 h 837128"/>
              <a:gd name="connsiteX0-61" fmla="*/ 178352 w 2827318"/>
              <a:gd name="connsiteY0-62" fmla="*/ 13097 h 837128"/>
              <a:gd name="connsiteX1-63" fmla="*/ 1321352 w 2827318"/>
              <a:gd name="connsiteY1-64" fmla="*/ 32147 h 837128"/>
              <a:gd name="connsiteX2-65" fmla="*/ 2292902 w 2827318"/>
              <a:gd name="connsiteY2-66" fmla="*/ 13097 h 837128"/>
              <a:gd name="connsiteX3-67" fmla="*/ 2778677 w 2827318"/>
              <a:gd name="connsiteY3-68" fmla="*/ 213122 h 837128"/>
              <a:gd name="connsiteX4-69" fmla="*/ 2797727 w 2827318"/>
              <a:gd name="connsiteY4-70" fmla="*/ 594122 h 837128"/>
              <a:gd name="connsiteX5-71" fmla="*/ 2483402 w 2827318"/>
              <a:gd name="connsiteY5-72" fmla="*/ 756047 h 837128"/>
              <a:gd name="connsiteX6-73" fmla="*/ 1649965 w 2827318"/>
              <a:gd name="connsiteY6-74" fmla="*/ 789384 h 837128"/>
              <a:gd name="connsiteX7-75" fmla="*/ 1064177 w 2827318"/>
              <a:gd name="connsiteY7-76" fmla="*/ 794147 h 837128"/>
              <a:gd name="connsiteX8-77" fmla="*/ 102152 w 2827318"/>
              <a:gd name="connsiteY8-78" fmla="*/ 775097 h 837128"/>
              <a:gd name="connsiteX9-79" fmla="*/ 178352 w 2827318"/>
              <a:gd name="connsiteY9-80" fmla="*/ 13097 h 837128"/>
              <a:gd name="connsiteX0-81" fmla="*/ 178352 w 2807390"/>
              <a:gd name="connsiteY0-82" fmla="*/ 13097 h 837128"/>
              <a:gd name="connsiteX1-83" fmla="*/ 1321352 w 2807390"/>
              <a:gd name="connsiteY1-84" fmla="*/ 32147 h 837128"/>
              <a:gd name="connsiteX2-85" fmla="*/ 2292902 w 2807390"/>
              <a:gd name="connsiteY2-86" fmla="*/ 13097 h 837128"/>
              <a:gd name="connsiteX3-87" fmla="*/ 2778677 w 2807390"/>
              <a:gd name="connsiteY3-88" fmla="*/ 213122 h 837128"/>
              <a:gd name="connsiteX4-89" fmla="*/ 2797727 w 2807390"/>
              <a:gd name="connsiteY4-90" fmla="*/ 594122 h 837128"/>
              <a:gd name="connsiteX5-91" fmla="*/ 2483402 w 2807390"/>
              <a:gd name="connsiteY5-92" fmla="*/ 756047 h 837128"/>
              <a:gd name="connsiteX6-93" fmla="*/ 1649965 w 2807390"/>
              <a:gd name="connsiteY6-94" fmla="*/ 789384 h 837128"/>
              <a:gd name="connsiteX7-95" fmla="*/ 1064177 w 2807390"/>
              <a:gd name="connsiteY7-96" fmla="*/ 794147 h 837128"/>
              <a:gd name="connsiteX8-97" fmla="*/ 102152 w 2807390"/>
              <a:gd name="connsiteY8-98" fmla="*/ 775097 h 837128"/>
              <a:gd name="connsiteX9-99" fmla="*/ 178352 w 2807390"/>
              <a:gd name="connsiteY9-100" fmla="*/ 13097 h 8371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BDACD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69421" y="447795"/>
            <a:ext cx="5009628" cy="557769"/>
            <a:chOff x="3442453" y="958549"/>
            <a:chExt cx="5009628" cy="557769"/>
          </a:xfrm>
        </p:grpSpPr>
        <p:sp>
          <p:nvSpPr>
            <p:cNvPr id="10" name="TextBox 9"/>
            <p:cNvSpPr txBox="1"/>
            <p:nvPr/>
          </p:nvSpPr>
          <p:spPr>
            <a:xfrm>
              <a:off x="3455153" y="962320"/>
              <a:ext cx="4996928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STEM và cuộc sống</a:t>
              </a:r>
              <a:endParaRPr lang="en-US" sz="3000" b="1" spc="50">
                <a:ln w="107950" cmpd="sng">
                  <a:solidFill>
                    <a:schemeClr val="bg1"/>
                  </a:solidFill>
                  <a:prstDash val="solid"/>
                </a:ln>
                <a:solidFill>
                  <a:srgbClr val="FB04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42453" y="958549"/>
              <a:ext cx="4565619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 dirty="0" err="1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STEm</a:t>
              </a:r>
              <a:r>
                <a:rPr lang="en-US" sz="3000" b="1" spc="50" dirty="0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 </a:t>
              </a:r>
              <a:r>
                <a:rPr lang="en-US" sz="3000" b="1" spc="50" dirty="0" err="1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và</a:t>
              </a:r>
              <a:r>
                <a:rPr lang="en-US" sz="3000" b="1" spc="50" dirty="0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 </a:t>
              </a:r>
              <a:r>
                <a:rPr lang="en-US" sz="3000" b="1" spc="50" dirty="0" err="1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cuộc</a:t>
              </a:r>
              <a:r>
                <a:rPr lang="en-US" sz="3000" b="1" spc="50" dirty="0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 </a:t>
              </a:r>
              <a:r>
                <a:rPr lang="en-US" sz="3000" b="1" spc="50" dirty="0" err="1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sống</a:t>
              </a:r>
              <a:endParaRPr lang="en-US" sz="3000" b="1" spc="50" dirty="0">
                <a:ln w="9525" cmpd="sng">
                  <a:noFill/>
                  <a:prstDash val="solid"/>
                </a:ln>
                <a:solidFill>
                  <a:srgbClr val="7E3E98"/>
                </a:solidFill>
                <a:effectLst/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</p:grpSp>
      <p:pic>
        <p:nvPicPr>
          <p:cNvPr id="18" name="Picture 17" descr="A cartoon of a purple gear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040" b="92090" l="9040" r="89831">
                        <a14:foregroundMark x1="27684" y1="48023" x2="27684" y2="48023"/>
                        <a14:foregroundMark x1="35028" y1="39548" x2="34463" y2="53672"/>
                        <a14:foregroundMark x1="38418" y1="36158" x2="27684" y2="61582"/>
                        <a14:foregroundMark x1="27684" y1="61582" x2="27684" y2="62147"/>
                        <a14:foregroundMark x1="48588" y1="9040" x2="49718" y2="12429"/>
                        <a14:foregroundMark x1="80226" y1="18079" x2="80226" y2="18079"/>
                        <a14:foregroundMark x1="84181" y1="14124" x2="84181" y2="14124"/>
                        <a14:foregroundMark x1="12429" y1="74576" x2="12429" y2="74576"/>
                        <a14:foregroundMark x1="9040" y1="73446" x2="9040" y2="73446"/>
                        <a14:foregroundMark x1="53107" y1="92090" x2="53107" y2="92090"/>
                        <a14:backgroundMark x1="85876" y1="10734" x2="85876" y2="12994"/>
                        <a14:backgroundMark x1="84746" y1="12994" x2="84746" y2="12994"/>
                        <a14:backgroundMark x1="80791" y1="17514" x2="80791" y2="17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53" y="97336"/>
            <a:ext cx="1261872" cy="126187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170142" y="2832325"/>
            <a:ext cx="8027696" cy="1461939"/>
          </a:xfrm>
          <a:prstGeom prst="rect">
            <a:avLst/>
          </a:prstGeom>
          <a:solidFill>
            <a:srgbClr val="EDE9F3"/>
          </a:solidFill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vi-VN" sz="2800" dirty="0"/>
              <a:t>Liệt kê các vật liệu,</a:t>
            </a:r>
            <a:r>
              <a:rPr lang="en-SG" sz="2800" dirty="0"/>
              <a:t> </a:t>
            </a:r>
            <a:r>
              <a:rPr lang="vi-VN" sz="2800" dirty="0"/>
              <a:t>số lượng, giá tiền. </a:t>
            </a:r>
            <a:endParaRPr lang="en-SG" sz="2800" dirty="0"/>
          </a:p>
          <a:p>
            <a:pPr lvl="0" algn="just">
              <a:spcAft>
                <a:spcPts val="600"/>
              </a:spcAft>
            </a:pPr>
            <a:r>
              <a:rPr lang="en-SG" sz="2800" dirty="0"/>
              <a:t>Ứ</a:t>
            </a:r>
            <a:r>
              <a:rPr lang="vi-VN" sz="2800" dirty="0"/>
              <a:t>ớc lượng số tiền cần dùng để mua vật liệu làm một con diều. </a:t>
            </a:r>
            <a:endParaRPr lang="en-SG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531862" y="1358870"/>
            <a:ext cx="7389367" cy="523220"/>
          </a:xfrm>
          <a:prstGeom prst="rect">
            <a:avLst/>
          </a:prstGeom>
          <a:solidFill>
            <a:srgbClr val="FFD3A3"/>
          </a:solidFill>
        </p:spPr>
        <p:txBody>
          <a:bodyPr wrap="square">
            <a:spAutoFit/>
          </a:bodyPr>
          <a:lstStyle/>
          <a:p>
            <a:r>
              <a:rPr lang="en-SG" sz="2800" b="1" dirty="0" err="1">
                <a:solidFill>
                  <a:srgbClr val="FF0000"/>
                </a:solidFill>
              </a:rPr>
              <a:t>Khởi</a:t>
            </a:r>
            <a:r>
              <a:rPr lang="en-SG" sz="2800" b="1" dirty="0">
                <a:solidFill>
                  <a:srgbClr val="FF0000"/>
                </a:solidFill>
              </a:rPr>
              <a:t> </a:t>
            </a:r>
            <a:r>
              <a:rPr lang="en-SG" sz="2800" b="1" dirty="0" err="1">
                <a:solidFill>
                  <a:srgbClr val="FF0000"/>
                </a:solidFill>
              </a:rPr>
              <a:t>nghiệp</a:t>
            </a:r>
            <a:r>
              <a:rPr lang="en-SG" sz="2800" b="1" dirty="0">
                <a:solidFill>
                  <a:srgbClr val="FF0000"/>
                </a:solidFill>
              </a:rPr>
              <a:t> </a:t>
            </a:r>
            <a:r>
              <a:rPr lang="en-SG" sz="2800" b="1" dirty="0" err="1">
                <a:solidFill>
                  <a:srgbClr val="FF0000"/>
                </a:solidFill>
              </a:rPr>
              <a:t>với</a:t>
            </a:r>
            <a:r>
              <a:rPr lang="en-SG" sz="2800" b="1" dirty="0">
                <a:solidFill>
                  <a:srgbClr val="FF0000"/>
                </a:solidFill>
              </a:rPr>
              <a:t> </a:t>
            </a:r>
            <a:r>
              <a:rPr lang="en-SG" sz="2800" b="1" dirty="0" err="1">
                <a:solidFill>
                  <a:srgbClr val="FF0000"/>
                </a:solidFill>
              </a:rPr>
              <a:t>diều</a:t>
            </a:r>
            <a:r>
              <a:rPr lang="en-SG" sz="2800" b="1" dirty="0">
                <a:solidFill>
                  <a:srgbClr val="FF0000"/>
                </a:solidFill>
              </a:rPr>
              <a:t> </a:t>
            </a:r>
            <a:r>
              <a:rPr lang="en-SG" sz="2800" b="1" dirty="0" err="1">
                <a:solidFill>
                  <a:srgbClr val="FF0000"/>
                </a:solidFill>
              </a:rPr>
              <a:t>giấy</a:t>
            </a:r>
            <a:r>
              <a:rPr lang="en-SG" sz="2800" b="1" dirty="0">
                <a:solidFill>
                  <a:srgbClr val="FF0000"/>
                </a:solidFill>
              </a:rPr>
              <a:t> – </a:t>
            </a:r>
            <a:r>
              <a:rPr lang="en-SG" sz="2800" b="1" dirty="0" err="1">
                <a:solidFill>
                  <a:srgbClr val="FF0000"/>
                </a:solidFill>
              </a:rPr>
              <a:t>Tại</a:t>
            </a:r>
            <a:r>
              <a:rPr lang="en-SG" sz="2800" b="1" dirty="0">
                <a:solidFill>
                  <a:srgbClr val="FF0000"/>
                </a:solidFill>
              </a:rPr>
              <a:t> </a:t>
            </a:r>
            <a:r>
              <a:rPr lang="en-SG" sz="2800" b="1" dirty="0" err="1">
                <a:solidFill>
                  <a:srgbClr val="FF0000"/>
                </a:solidFill>
              </a:rPr>
              <a:t>sao</a:t>
            </a:r>
            <a:r>
              <a:rPr lang="en-SG" sz="2800" b="1" dirty="0">
                <a:solidFill>
                  <a:srgbClr val="FF0000"/>
                </a:solidFill>
              </a:rPr>
              <a:t> </a:t>
            </a:r>
            <a:r>
              <a:rPr lang="en-SG" sz="2800" b="1" dirty="0" err="1">
                <a:solidFill>
                  <a:srgbClr val="FF0000"/>
                </a:solidFill>
              </a:rPr>
              <a:t>không</a:t>
            </a:r>
            <a:r>
              <a:rPr lang="en-SG" sz="2800" b="1" dirty="0">
                <a:solidFill>
                  <a:srgbClr val="FF0000"/>
                </a:solidFill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4"/>
          <a:srcRect l="5316"/>
          <a:stretch>
            <a:fillRect/>
          </a:stretch>
        </p:blipFill>
        <p:spPr>
          <a:xfrm>
            <a:off x="8283138" y="791608"/>
            <a:ext cx="2995892" cy="1962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9" t="8116" r="5383" b="10003"/>
          <a:stretch>
            <a:fillRect/>
          </a:stretch>
        </p:blipFill>
        <p:spPr>
          <a:xfrm>
            <a:off x="690936" y="2412539"/>
            <a:ext cx="1909475" cy="211952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824863" y="4594450"/>
            <a:ext cx="10577578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en-SG" sz="2400" dirty="0"/>
              <a:t>E</a:t>
            </a:r>
            <a:r>
              <a:rPr lang="vi-VN" sz="2400" dirty="0"/>
              <a:t>m có thể nghĩ về </a:t>
            </a:r>
            <a:r>
              <a:rPr lang="en-SG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vi-VN" sz="2400" dirty="0">
                <a:solidFill>
                  <a:srgbClr val="FF0000"/>
                </a:solidFill>
              </a:rPr>
              <a:t> án kinh doanh</a:t>
            </a:r>
            <a:r>
              <a:rPr lang="vi-VN" sz="2400" dirty="0"/>
              <a:t> kiếm tiền bằng cách làm và bán diều để </a:t>
            </a:r>
            <a:r>
              <a:rPr lang="vi-VN" sz="2400" dirty="0">
                <a:solidFill>
                  <a:srgbClr val="FF0000"/>
                </a:solidFill>
              </a:rPr>
              <a:t>hỗ trợ trẻ em khó khăn</a:t>
            </a:r>
            <a:r>
              <a:rPr lang="vi-VN" sz="2400" dirty="0"/>
              <a:t>. </a:t>
            </a:r>
            <a:endParaRPr lang="en-SG" sz="2400" dirty="0"/>
          </a:p>
          <a:p>
            <a:pPr lvl="0" algn="just">
              <a:spcAft>
                <a:spcPts val="600"/>
              </a:spcAft>
            </a:pPr>
            <a:r>
              <a:rPr lang="vi-VN" sz="2400" dirty="0"/>
              <a:t>Em có thể </a:t>
            </a:r>
            <a:r>
              <a:rPr lang="vi-VN" sz="2400" dirty="0">
                <a:solidFill>
                  <a:srgbClr val="FF0000"/>
                </a:solidFill>
              </a:rPr>
              <a:t>cải tiến hình dạng, vật liệu hay trang trí, tạo các thông điệp, đặt tên,… và quảng cáo </a:t>
            </a:r>
            <a:r>
              <a:rPr lang="vi-VN" sz="2400" dirty="0"/>
              <a:t>diều làm ra như thế nào để bán được nhiều diều hơn?</a:t>
            </a:r>
            <a:endParaRPr lang="en-SG" sz="2400" dirty="0">
              <a:solidFill>
                <a:srgbClr val="7030A0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74;p5"/>
          <p:cNvPicPr preferRelativeResize="0"/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926166" y="3741514"/>
            <a:ext cx="236649" cy="21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75;p5"/>
          <p:cNvPicPr preferRelativeResize="0"/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303091" y="5037769"/>
            <a:ext cx="236649" cy="21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76;p5"/>
          <p:cNvPicPr preferRelativeResize="0"/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43666" y="1432756"/>
            <a:ext cx="5779054" cy="461244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81;p5"/>
          <p:cNvSpPr txBox="1"/>
          <p:nvPr/>
        </p:nvSpPr>
        <p:spPr>
          <a:xfrm>
            <a:off x="5587457" y="1270260"/>
            <a:ext cx="5940513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Cảm ơn các em đã tham gia học tích cực!</a:t>
            </a:r>
            <a:endParaRPr sz="6000" b="1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067237" y="-24574"/>
            <a:ext cx="3593475" cy="7449566"/>
            <a:chOff x="9067237" y="-24574"/>
            <a:chExt cx="3593475" cy="7449566"/>
          </a:xfrm>
        </p:grpSpPr>
        <p:sp>
          <p:nvSpPr>
            <p:cNvPr id="6" name="Freeform 5579"/>
            <p:cNvSpPr/>
            <p:nvPr/>
          </p:nvSpPr>
          <p:spPr bwMode="auto">
            <a:xfrm>
              <a:off x="9067237" y="154549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7" name="Freeform 5577"/>
            <p:cNvSpPr/>
            <p:nvPr/>
          </p:nvSpPr>
          <p:spPr bwMode="auto">
            <a:xfrm>
              <a:off x="10922262" y="-99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8" name="Group 7"/>
            <p:cNvGrpSpPr/>
            <p:nvPr/>
          </p:nvGrpSpPr>
          <p:grpSpPr bwMode="auto">
            <a:xfrm>
              <a:off x="9199717" y="104066"/>
              <a:ext cx="3344420" cy="7192286"/>
              <a:chOff x="6055" y="4723"/>
              <a:chExt cx="4847" cy="10641"/>
            </a:xfrm>
            <a:solidFill>
              <a:srgbClr val="FFC5C5"/>
            </a:solidFill>
          </p:grpSpPr>
          <p:sp>
            <p:nvSpPr>
              <p:cNvPr id="21" name="Freeform 5579"/>
              <p:cNvSpPr/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9" name="Group 8"/>
            <p:cNvGrpSpPr/>
            <p:nvPr/>
          </p:nvGrpSpPr>
          <p:grpSpPr bwMode="auto">
            <a:xfrm>
              <a:off x="11054742" y="-1"/>
              <a:ext cx="1489706" cy="3545765"/>
              <a:chOff x="8754" y="0"/>
              <a:chExt cx="2159" cy="5251"/>
            </a:xfrm>
            <a:solidFill>
              <a:srgbClr val="FFC5C5"/>
            </a:solidFill>
          </p:grpSpPr>
          <p:sp>
            <p:nvSpPr>
              <p:cNvPr id="20" name="Freeform 5577"/>
              <p:cNvSpPr/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9316292" y="-24574"/>
              <a:ext cx="3344420" cy="7449566"/>
              <a:chOff x="9316292" y="-24574"/>
              <a:chExt cx="3344420" cy="7449566"/>
            </a:xfrm>
            <a:solidFill>
              <a:srgbClr val="FFB3B3"/>
            </a:solidFill>
          </p:grpSpPr>
          <p:grpSp>
            <p:nvGrpSpPr>
              <p:cNvPr id="11" name="Group 10"/>
              <p:cNvGrpSpPr/>
              <p:nvPr/>
            </p:nvGrpSpPr>
            <p:grpSpPr bwMode="auto">
              <a:xfrm>
                <a:off x="9316292" y="78170"/>
                <a:ext cx="3344420" cy="7346822"/>
                <a:chOff x="5910" y="4723"/>
                <a:chExt cx="4847" cy="10641"/>
              </a:xfrm>
              <a:grpFill/>
            </p:grpSpPr>
            <p:sp>
              <p:nvSpPr>
                <p:cNvPr id="19" name="Freeform 5579"/>
                <p:cNvSpPr/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 bwMode="auto">
              <a:xfrm>
                <a:off x="11163727" y="-24574"/>
                <a:ext cx="1489706" cy="3618393"/>
                <a:chOff x="8598" y="0"/>
                <a:chExt cx="2159" cy="5251"/>
              </a:xfrm>
              <a:grpFill/>
            </p:grpSpPr>
            <p:sp>
              <p:nvSpPr>
                <p:cNvPr id="18" name="Freeform 5577"/>
                <p:cNvSpPr/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3918" y="1285728"/>
            <a:ext cx="9522530" cy="283716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-212990" y="-360681"/>
            <a:ext cx="3344731" cy="7237400"/>
            <a:chOff x="-212990" y="-360681"/>
            <a:chExt cx="3344731" cy="7237400"/>
          </a:xfrm>
          <a:solidFill>
            <a:srgbClr val="FFDDDD"/>
          </a:solidFill>
        </p:grpSpPr>
        <p:sp>
          <p:nvSpPr>
            <p:cNvPr id="25" name="Freeform 5579"/>
            <p:cNvSpPr/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26" name="Group 25"/>
            <p:cNvGrpSpPr/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27" name="Freeform 5577"/>
              <p:cNvSpPr/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-345470" y="-469960"/>
            <a:ext cx="3344731" cy="7346679"/>
            <a:chOff x="-345470" y="-469960"/>
            <a:chExt cx="3344731" cy="7376013"/>
          </a:xfrm>
          <a:solidFill>
            <a:srgbClr val="FFC5C5"/>
          </a:solidFill>
        </p:grpSpPr>
        <p:sp>
          <p:nvSpPr>
            <p:cNvPr id="29" name="Freeform 5579"/>
            <p:cNvSpPr/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35" name="Group 34"/>
            <p:cNvGrpSpPr/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36" name="Freeform 5577"/>
              <p:cNvSpPr/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-461734" y="-598600"/>
            <a:ext cx="3344420" cy="7475319"/>
            <a:chOff x="-461734" y="-598600"/>
            <a:chExt cx="3344420" cy="7580186"/>
          </a:xfrm>
          <a:solidFill>
            <a:srgbClr val="FFB3B3"/>
          </a:solidFill>
        </p:grpSpPr>
        <p:sp>
          <p:nvSpPr>
            <p:cNvPr id="38" name="Freeform 5579"/>
            <p:cNvSpPr/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39" name="Group 38"/>
            <p:cNvGrpSpPr/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40" name="Freeform 5577"/>
              <p:cNvSpPr/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5316"/>
          <a:stretch>
            <a:fillRect/>
          </a:stretch>
        </p:blipFill>
        <p:spPr>
          <a:xfrm>
            <a:off x="7461266" y="3980478"/>
            <a:ext cx="3702461" cy="24254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2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2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1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1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2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1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1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2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61734" y="-598600"/>
            <a:ext cx="3593475" cy="7475319"/>
            <a:chOff x="-461734" y="-598600"/>
            <a:chExt cx="3593475" cy="7475319"/>
          </a:xfrm>
        </p:grpSpPr>
        <p:grpSp>
          <p:nvGrpSpPr>
            <p:cNvPr id="68" name="Group 67"/>
            <p:cNvGrpSpPr/>
            <p:nvPr/>
          </p:nvGrpSpPr>
          <p:grpSpPr>
            <a:xfrm>
              <a:off x="-212990" y="-360681"/>
              <a:ext cx="3344731" cy="7237400"/>
              <a:chOff x="-212990" y="-360681"/>
              <a:chExt cx="3344731" cy="7237400"/>
            </a:xfrm>
            <a:solidFill>
              <a:srgbClr val="FFDDDD"/>
            </a:solidFill>
          </p:grpSpPr>
          <p:sp>
            <p:nvSpPr>
              <p:cNvPr id="17" name="Freeform 5579"/>
              <p:cNvSpPr/>
              <p:nvPr/>
            </p:nvSpPr>
            <p:spPr bwMode="auto">
              <a:xfrm rot="10800000">
                <a:off x="-212679" y="-360681"/>
                <a:ext cx="3344420" cy="7032524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5" name="Group 14"/>
              <p:cNvGrpSpPr/>
              <p:nvPr/>
            </p:nvGrpSpPr>
            <p:grpSpPr bwMode="auto">
              <a:xfrm rot="10800000">
                <a:off x="-212990" y="3356161"/>
                <a:ext cx="1489706" cy="3520558"/>
                <a:chOff x="8782" y="-151"/>
                <a:chExt cx="2159" cy="5327"/>
              </a:xfrm>
              <a:grpFill/>
            </p:grpSpPr>
            <p:sp>
              <p:nvSpPr>
                <p:cNvPr id="16" name="Freeform 5577"/>
                <p:cNvSpPr/>
                <p:nvPr/>
              </p:nvSpPr>
              <p:spPr bwMode="auto">
                <a:xfrm>
                  <a:off x="8782" y="-151"/>
                  <a:ext cx="2159" cy="5327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69" name="Group 68"/>
            <p:cNvGrpSpPr/>
            <p:nvPr/>
          </p:nvGrpSpPr>
          <p:grpSpPr>
            <a:xfrm>
              <a:off x="-345470" y="-469960"/>
              <a:ext cx="3344731" cy="7346679"/>
              <a:chOff x="-345470" y="-469960"/>
              <a:chExt cx="3344731" cy="7376013"/>
            </a:xfrm>
            <a:solidFill>
              <a:srgbClr val="FFC5C5"/>
            </a:solidFill>
          </p:grpSpPr>
          <p:sp>
            <p:nvSpPr>
              <p:cNvPr id="13" name="Freeform 5579"/>
              <p:cNvSpPr/>
              <p:nvPr/>
            </p:nvSpPr>
            <p:spPr bwMode="auto">
              <a:xfrm rot="10800000">
                <a:off x="-345159" y="-469960"/>
                <a:ext cx="3344420" cy="7192286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1" name="Group 10"/>
              <p:cNvGrpSpPr/>
              <p:nvPr/>
            </p:nvGrpSpPr>
            <p:grpSpPr bwMode="auto">
              <a:xfrm rot="10800000">
                <a:off x="-345470" y="3280626"/>
                <a:ext cx="1489706" cy="3625427"/>
                <a:chOff x="8754" y="0"/>
                <a:chExt cx="2159" cy="5251"/>
              </a:xfrm>
              <a:grpFill/>
            </p:grpSpPr>
            <p:sp>
              <p:nvSpPr>
                <p:cNvPr id="12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>
              <a:off x="-461734" y="-598600"/>
              <a:ext cx="3344420" cy="7475319"/>
              <a:chOff x="-461734" y="-598600"/>
              <a:chExt cx="3344420" cy="7580186"/>
            </a:xfrm>
            <a:solidFill>
              <a:srgbClr val="FFB3B3"/>
            </a:solidFill>
          </p:grpSpPr>
          <p:sp>
            <p:nvSpPr>
              <p:cNvPr id="9" name="Freeform 5579"/>
              <p:cNvSpPr/>
              <p:nvPr/>
            </p:nvSpPr>
            <p:spPr bwMode="auto">
              <a:xfrm rot="10800000">
                <a:off x="-461734" y="-598600"/>
                <a:ext cx="3344420" cy="7346822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7" name="Group 6"/>
              <p:cNvGrpSpPr/>
              <p:nvPr/>
            </p:nvGrpSpPr>
            <p:grpSpPr bwMode="auto">
              <a:xfrm rot="10800000">
                <a:off x="-454455" y="3232573"/>
                <a:ext cx="1489706" cy="3749013"/>
                <a:chOff x="8598" y="-179"/>
                <a:chExt cx="2159" cy="5430"/>
              </a:xfrm>
              <a:grpFill/>
            </p:grpSpPr>
            <p:sp>
              <p:nvSpPr>
                <p:cNvPr id="8" name="Freeform 5577"/>
                <p:cNvSpPr/>
                <p:nvPr/>
              </p:nvSpPr>
              <p:spPr bwMode="auto">
                <a:xfrm>
                  <a:off x="8598" y="-179"/>
                  <a:ext cx="2159" cy="5430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sp>
        <p:nvSpPr>
          <p:cNvPr id="18" name="Freeform: Shape 17"/>
          <p:cNvSpPr/>
          <p:nvPr/>
        </p:nvSpPr>
        <p:spPr>
          <a:xfrm>
            <a:off x="1202383" y="263077"/>
            <a:ext cx="2838215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-1" fmla="*/ 189518 w 2849381"/>
              <a:gd name="connsiteY0-2" fmla="*/ 13097 h 831585"/>
              <a:gd name="connsiteX1-3" fmla="*/ 1332518 w 2849381"/>
              <a:gd name="connsiteY1-4" fmla="*/ 32147 h 831585"/>
              <a:gd name="connsiteX2-5" fmla="*/ 2304068 w 2849381"/>
              <a:gd name="connsiteY2-6" fmla="*/ 13097 h 831585"/>
              <a:gd name="connsiteX3-7" fmla="*/ 2789843 w 2849381"/>
              <a:gd name="connsiteY3-8" fmla="*/ 213122 h 831585"/>
              <a:gd name="connsiteX4-9" fmla="*/ 2808893 w 2849381"/>
              <a:gd name="connsiteY4-10" fmla="*/ 594122 h 831585"/>
              <a:gd name="connsiteX5-11" fmla="*/ 2494568 w 2849381"/>
              <a:gd name="connsiteY5-12" fmla="*/ 756047 h 831585"/>
              <a:gd name="connsiteX6-13" fmla="*/ 1646843 w 2849381"/>
              <a:gd name="connsiteY6-14" fmla="*/ 803672 h 831585"/>
              <a:gd name="connsiteX7-15" fmla="*/ 1246793 w 2849381"/>
              <a:gd name="connsiteY7-16" fmla="*/ 784622 h 831585"/>
              <a:gd name="connsiteX8-17" fmla="*/ 113318 w 2849381"/>
              <a:gd name="connsiteY8-18" fmla="*/ 775097 h 831585"/>
              <a:gd name="connsiteX9-19" fmla="*/ 189518 w 2849381"/>
              <a:gd name="connsiteY9-20" fmla="*/ 13097 h 831585"/>
              <a:gd name="connsiteX0-21" fmla="*/ 178352 w 2838215"/>
              <a:gd name="connsiteY0-22" fmla="*/ 13097 h 837128"/>
              <a:gd name="connsiteX1-23" fmla="*/ 1321352 w 2838215"/>
              <a:gd name="connsiteY1-24" fmla="*/ 32147 h 837128"/>
              <a:gd name="connsiteX2-25" fmla="*/ 2292902 w 2838215"/>
              <a:gd name="connsiteY2-26" fmla="*/ 13097 h 837128"/>
              <a:gd name="connsiteX3-27" fmla="*/ 2778677 w 2838215"/>
              <a:gd name="connsiteY3-28" fmla="*/ 213122 h 837128"/>
              <a:gd name="connsiteX4-29" fmla="*/ 2797727 w 2838215"/>
              <a:gd name="connsiteY4-30" fmla="*/ 594122 h 837128"/>
              <a:gd name="connsiteX5-31" fmla="*/ 2483402 w 2838215"/>
              <a:gd name="connsiteY5-32" fmla="*/ 756047 h 837128"/>
              <a:gd name="connsiteX6-33" fmla="*/ 1635677 w 2838215"/>
              <a:gd name="connsiteY6-34" fmla="*/ 803672 h 837128"/>
              <a:gd name="connsiteX7-35" fmla="*/ 1064177 w 2838215"/>
              <a:gd name="connsiteY7-36" fmla="*/ 794147 h 837128"/>
              <a:gd name="connsiteX8-37" fmla="*/ 102152 w 2838215"/>
              <a:gd name="connsiteY8-38" fmla="*/ 775097 h 837128"/>
              <a:gd name="connsiteX9-39" fmla="*/ 178352 w 2838215"/>
              <a:gd name="connsiteY9-40" fmla="*/ 13097 h 837128"/>
              <a:gd name="connsiteX0-41" fmla="*/ 178352 w 2838215"/>
              <a:gd name="connsiteY0-42" fmla="*/ 13097 h 837128"/>
              <a:gd name="connsiteX1-43" fmla="*/ 1321352 w 2838215"/>
              <a:gd name="connsiteY1-44" fmla="*/ 32147 h 837128"/>
              <a:gd name="connsiteX2-45" fmla="*/ 2292902 w 2838215"/>
              <a:gd name="connsiteY2-46" fmla="*/ 13097 h 837128"/>
              <a:gd name="connsiteX3-47" fmla="*/ 2778677 w 2838215"/>
              <a:gd name="connsiteY3-48" fmla="*/ 213122 h 837128"/>
              <a:gd name="connsiteX4-49" fmla="*/ 2797727 w 2838215"/>
              <a:gd name="connsiteY4-50" fmla="*/ 594122 h 837128"/>
              <a:gd name="connsiteX5-51" fmla="*/ 2483402 w 2838215"/>
              <a:gd name="connsiteY5-52" fmla="*/ 756047 h 837128"/>
              <a:gd name="connsiteX6-53" fmla="*/ 1649965 w 2838215"/>
              <a:gd name="connsiteY6-54" fmla="*/ 789384 h 837128"/>
              <a:gd name="connsiteX7-55" fmla="*/ 1064177 w 2838215"/>
              <a:gd name="connsiteY7-56" fmla="*/ 794147 h 837128"/>
              <a:gd name="connsiteX8-57" fmla="*/ 102152 w 2838215"/>
              <a:gd name="connsiteY8-58" fmla="*/ 775097 h 837128"/>
              <a:gd name="connsiteX9-59" fmla="*/ 178352 w 2838215"/>
              <a:gd name="connsiteY9-60" fmla="*/ 13097 h 8371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838215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694540" y="116285"/>
                  <a:pt x="2778677" y="213122"/>
                </a:cubicBezTo>
                <a:cubicBezTo>
                  <a:pt x="2862815" y="309960"/>
                  <a:pt x="2846939" y="503635"/>
                  <a:pt x="2797727" y="594122"/>
                </a:cubicBezTo>
                <a:cubicBezTo>
                  <a:pt x="2748515" y="6846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ABDA6"/>
          </a:solidFill>
          <a:ln>
            <a:solidFill>
              <a:srgbClr val="FABE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665153" y="393608"/>
            <a:ext cx="4999667" cy="553998"/>
            <a:chOff x="3452414" y="809920"/>
            <a:chExt cx="4999667" cy="553998"/>
          </a:xfrm>
        </p:grpSpPr>
        <p:sp>
          <p:nvSpPr>
            <p:cNvPr id="20" name="TextBox 19"/>
            <p:cNvSpPr txBox="1"/>
            <p:nvPr/>
          </p:nvSpPr>
          <p:spPr>
            <a:xfrm>
              <a:off x="3455153" y="809920"/>
              <a:ext cx="4996928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MỤC TIÊU</a:t>
              </a:r>
              <a:endParaRPr lang="en-US" sz="3000" b="1" spc="50">
                <a:ln w="107950" cmpd="sng">
                  <a:solidFill>
                    <a:schemeClr val="bg1"/>
                  </a:solidFill>
                  <a:prstDash val="solid"/>
                </a:ln>
                <a:solidFill>
                  <a:srgbClr val="FB04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52414" y="809920"/>
              <a:ext cx="4996928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>
                  <a:ln w="9525" cmpd="sng">
                    <a:noFill/>
                    <a:prstDash val="solid"/>
                  </a:ln>
                  <a:solidFill>
                    <a:srgbClr val="FB0401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MỤC TIÊU</a:t>
              </a:r>
              <a:endParaRPr lang="en-US" sz="3000" b="1" spc="50">
                <a:ln w="9525" cmpd="sng">
                  <a:noFill/>
                  <a:prstDash val="solid"/>
                </a:ln>
                <a:solidFill>
                  <a:srgbClr val="FB0401"/>
                </a:solidFill>
                <a:effectLst/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825" b="93220" l="6780" r="93785">
                        <a14:foregroundMark x1="24294" y1="8475" x2="24294" y2="8475"/>
                        <a14:foregroundMark x1="7910" y1="22599" x2="7910" y2="22599"/>
                        <a14:foregroundMark x1="42373" y1="11299" x2="42373" y2="11299"/>
                        <a14:foregroundMark x1="45198" y1="5085" x2="45198" y2="5085"/>
                        <a14:foregroundMark x1="46328" y1="3955" x2="46328" y2="3955"/>
                        <a14:foregroundMark x1="36723" y1="5650" x2="36723" y2="5650"/>
                        <a14:foregroundMark x1="40678" y1="9605" x2="40678" y2="9605"/>
                        <a14:foregroundMark x1="77401" y1="9040" x2="77401" y2="9040"/>
                        <a14:foregroundMark x1="87571" y1="9605" x2="87571" y2="9605"/>
                        <a14:foregroundMark x1="88701" y1="18079" x2="88701" y2="18079"/>
                        <a14:foregroundMark x1="91525" y1="49153" x2="91525" y2="49153"/>
                        <a14:foregroundMark x1="85311" y1="42938" x2="85311" y2="42938"/>
                        <a14:foregroundMark x1="85311" y1="42938" x2="85311" y2="42938"/>
                        <a14:foregroundMark x1="81356" y1="21469" x2="68927" y2="66667"/>
                        <a14:foregroundMark x1="48588" y1="7345" x2="78531" y2="16384"/>
                        <a14:foregroundMark x1="78531" y1="16384" x2="90960" y2="42373"/>
                        <a14:foregroundMark x1="90960" y1="42373" x2="89831" y2="65537"/>
                        <a14:foregroundMark x1="67232" y1="33898" x2="67232" y2="33898"/>
                        <a14:foregroundMark x1="67232" y1="33898" x2="67232" y2="33898"/>
                        <a14:foregroundMark x1="64972" y1="31638" x2="64972" y2="31638"/>
                        <a14:foregroundMark x1="64972" y1="31638" x2="64972" y2="31638"/>
                        <a14:foregroundMark x1="59322" y1="25424" x2="59322" y2="25424"/>
                        <a14:foregroundMark x1="59322" y1="25424" x2="59322" y2="25424"/>
                        <a14:foregroundMark x1="57627" y1="25424" x2="57627" y2="25424"/>
                        <a14:foregroundMark x1="57627" y1="25424" x2="57627" y2="25424"/>
                        <a14:foregroundMark x1="57627" y1="25424" x2="57627" y2="25424"/>
                        <a14:foregroundMark x1="57627" y1="25424" x2="57627" y2="25424"/>
                        <a14:foregroundMark x1="57627" y1="25424" x2="57627" y2="25424"/>
                        <a14:foregroundMark x1="58757" y1="24294" x2="58757" y2="24294"/>
                        <a14:foregroundMark x1="58757" y1="24294" x2="58757" y2="24294"/>
                        <a14:foregroundMark x1="58757" y1="24294" x2="58757" y2="24294"/>
                        <a14:foregroundMark x1="53107" y1="26554" x2="53107" y2="26554"/>
                        <a14:foregroundMark x1="53107" y1="27119" x2="53107" y2="27119"/>
                        <a14:foregroundMark x1="53107" y1="27119" x2="53107" y2="27119"/>
                        <a14:foregroundMark x1="52542" y1="27119" x2="52542" y2="27119"/>
                        <a14:foregroundMark x1="49718" y1="27119" x2="49718" y2="27119"/>
                        <a14:foregroundMark x1="48023" y1="27119" x2="48023" y2="27119"/>
                        <a14:foregroundMark x1="47458" y1="27119" x2="47458" y2="27119"/>
                        <a14:foregroundMark x1="46893" y1="27119" x2="46893" y2="27119"/>
                        <a14:foregroundMark x1="42373" y1="28249" x2="42373" y2="28249"/>
                        <a14:foregroundMark x1="41808" y1="23164" x2="41808" y2="23164"/>
                        <a14:foregroundMark x1="41243" y1="21469" x2="41243" y2="21469"/>
                        <a14:foregroundMark x1="32768" y1="33333" x2="32203" y2="36723"/>
                        <a14:foregroundMark x1="20904" y1="47458" x2="20904" y2="47458"/>
                        <a14:foregroundMark x1="20904" y1="47458" x2="20904" y2="47458"/>
                        <a14:foregroundMark x1="23164" y1="53107" x2="25424" y2="56497"/>
                        <a14:foregroundMark x1="25424" y1="59322" x2="26554" y2="61582"/>
                        <a14:foregroundMark x1="26554" y1="61582" x2="26554" y2="57062"/>
                        <a14:foregroundMark x1="26554" y1="42938" x2="26554" y2="42938"/>
                        <a14:foregroundMark x1="27119" y1="40113" x2="27119" y2="40113"/>
                        <a14:foregroundMark x1="28249" y1="38983" x2="28249" y2="39548"/>
                        <a14:foregroundMark x1="26554" y1="63842" x2="28814" y2="67797"/>
                        <a14:foregroundMark x1="28814" y1="67797" x2="29944" y2="68362"/>
                        <a14:foregroundMark x1="34463" y1="71751" x2="36723" y2="73446"/>
                        <a14:foregroundMark x1="41808" y1="77966" x2="48023" y2="80226"/>
                        <a14:foregroundMark x1="49153" y1="80791" x2="49153" y2="80791"/>
                        <a14:foregroundMark x1="50282" y1="80791" x2="50282" y2="80791"/>
                        <a14:foregroundMark x1="59887" y1="78531" x2="59887" y2="78531"/>
                        <a14:foregroundMark x1="63277" y1="74011" x2="63277" y2="74011"/>
                        <a14:foregroundMark x1="66102" y1="65537" x2="60452" y2="68927"/>
                        <a14:foregroundMark x1="45198" y1="74576" x2="45198" y2="74576"/>
                        <a14:foregroundMark x1="48588" y1="59322" x2="51977" y2="55367"/>
                        <a14:foregroundMark x1="55932" y1="49153" x2="55932" y2="49153"/>
                        <a14:foregroundMark x1="58192" y1="46893" x2="58192" y2="46893"/>
                        <a14:foregroundMark x1="58192" y1="46893" x2="58192" y2="46893"/>
                        <a14:foregroundMark x1="60452" y1="56497" x2="61017" y2="57627"/>
                        <a14:foregroundMark x1="61582" y1="57627" x2="61582" y2="57627"/>
                        <a14:foregroundMark x1="61582" y1="57627" x2="61582" y2="57627"/>
                        <a14:foregroundMark x1="61582" y1="57627" x2="61582" y2="57627"/>
                        <a14:foregroundMark x1="61582" y1="57627" x2="61582" y2="55932"/>
                        <a14:foregroundMark x1="61582" y1="48588" x2="61582" y2="48588"/>
                        <a14:foregroundMark x1="61017" y1="46893" x2="61017" y2="46893"/>
                        <a14:foregroundMark x1="65537" y1="38983" x2="66102" y2="37853"/>
                        <a14:foregroundMark x1="70056" y1="28814" x2="70056" y2="28814"/>
                        <a14:foregroundMark x1="75141" y1="20904" x2="75141" y2="20904"/>
                        <a14:foregroundMark x1="78531" y1="16384" x2="78531" y2="16384"/>
                        <a14:foregroundMark x1="70056" y1="49153" x2="70056" y2="53107"/>
                        <a14:foregroundMark x1="64972" y1="64407" x2="63842" y2="66667"/>
                        <a14:foregroundMark x1="61582" y1="73446" x2="62147" y2="78531"/>
                        <a14:foregroundMark x1="61017" y1="82486" x2="61017" y2="84181"/>
                        <a14:foregroundMark x1="60452" y1="85876" x2="59887" y2="87006"/>
                        <a14:foregroundMark x1="59887" y1="87571" x2="59887" y2="88701"/>
                        <a14:foregroundMark x1="58192" y1="89266" x2="58192" y2="89266"/>
                        <a14:foregroundMark x1="56497" y1="90395" x2="56497" y2="90395"/>
                        <a14:foregroundMark x1="54802" y1="90960" x2="54802" y2="90960"/>
                        <a14:foregroundMark x1="50847" y1="93220" x2="50847" y2="93220"/>
                        <a14:foregroundMark x1="50282" y1="93785" x2="50282" y2="93785"/>
                        <a14:foregroundMark x1="49153" y1="94350" x2="49153" y2="94350"/>
                        <a14:foregroundMark x1="49153" y1="94350" x2="49153" y2="94350"/>
                        <a14:foregroundMark x1="47458" y1="94350" x2="47458" y2="94350"/>
                        <a14:foregroundMark x1="44068" y1="93785" x2="44068" y2="93785"/>
                        <a14:foregroundMark x1="43503" y1="93785" x2="43503" y2="93785"/>
                        <a14:foregroundMark x1="38983" y1="93785" x2="38983" y2="93785"/>
                        <a14:foregroundMark x1="38983" y1="93220" x2="37853" y2="93220"/>
                        <a14:foregroundMark x1="18644" y1="16384" x2="18644" y2="16384"/>
                        <a14:foregroundMark x1="21469" y1="9605" x2="21469" y2="9605"/>
                        <a14:foregroundMark x1="27684" y1="10734" x2="27684" y2="10734"/>
                        <a14:foregroundMark x1="32203" y1="12994" x2="32768" y2="14124"/>
                        <a14:foregroundMark x1="31638" y1="19774" x2="31638" y2="19774"/>
                        <a14:foregroundMark x1="51412" y1="9040" x2="51412" y2="9040"/>
                        <a14:foregroundMark x1="20904" y1="27119" x2="20904" y2="27119"/>
                        <a14:foregroundMark x1="14689" y1="33333" x2="14689" y2="33333"/>
                        <a14:foregroundMark x1="10734" y1="27119" x2="10734" y2="27119"/>
                        <a14:foregroundMark x1="6780" y1="24294" x2="6780" y2="24294"/>
                        <a14:foregroundMark x1="10734" y1="33898" x2="7345" y2="53672"/>
                        <a14:foregroundMark x1="7910" y1="52542" x2="12429" y2="59322"/>
                        <a14:foregroundMark x1="9605" y1="54802" x2="20339" y2="81921"/>
                        <a14:foregroundMark x1="20339" y1="81921" x2="48023" y2="93220"/>
                        <a14:foregroundMark x1="48023" y1="93220" x2="51412" y2="93220"/>
                        <a14:foregroundMark x1="42938" y1="92655" x2="57627" y2="94350"/>
                        <a14:foregroundMark x1="42938" y1="9605" x2="50282" y2="17514"/>
                        <a14:foregroundMark x1="42938" y1="2825" x2="53672" y2="15254"/>
                        <a14:foregroundMark x1="80226" y1="10169" x2="87571" y2="24859"/>
                        <a14:foregroundMark x1="91525" y1="39548" x2="93785" y2="42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86" y="77230"/>
            <a:ext cx="1262953" cy="1262953"/>
          </a:xfrm>
          <a:prstGeom prst="rect">
            <a:avLst/>
          </a:prstGeom>
          <a:noFill/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7564" y="1423175"/>
            <a:ext cx="7218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Sau </a:t>
            </a:r>
            <a:r>
              <a:rPr lang="en-US" sz="2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bài</a:t>
            </a:r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học</a:t>
            </a:r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này</a:t>
            </a:r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</a:t>
            </a:r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sẽ</a:t>
            </a:r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en-US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: Single Corner Rounded 4"/>
          <p:cNvSpPr/>
          <p:nvPr/>
        </p:nvSpPr>
        <p:spPr>
          <a:xfrm rot="10800000">
            <a:off x="577892" y="2713288"/>
            <a:ext cx="11036215" cy="2560189"/>
          </a:xfrm>
          <a:prstGeom prst="round1Rect">
            <a:avLst>
              <a:gd name="adj" fmla="val 15472"/>
            </a:avLst>
          </a:prstGeom>
          <a:solidFill>
            <a:srgbClr val="FDE2D1"/>
          </a:solidFill>
          <a:ln w="47625">
            <a:solidFill>
              <a:srgbClr val="F25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latin typeface="#9Slide03 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222" y="3095886"/>
            <a:ext cx="1061533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vi-VN" sz="2800" dirty="0"/>
              <a:t>Nêu được các bộ phận của diều giấy, các yêu cầu về cấu tạo để diều có thể bay lên khi gặp gió. </a:t>
            </a:r>
            <a:endParaRPr lang="en-SG" sz="2800" dirty="0"/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vi-VN" sz="2800" dirty="0"/>
              <a:t>Thiết kế và làm được diều giấy theo thiết kế</a:t>
            </a:r>
            <a:endParaRPr lang="vi-VN" sz="2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067237" y="-24574"/>
            <a:ext cx="3593475" cy="7449566"/>
            <a:chOff x="9067237" y="-24574"/>
            <a:chExt cx="3593475" cy="7449566"/>
          </a:xfrm>
        </p:grpSpPr>
        <p:sp>
          <p:nvSpPr>
            <p:cNvPr id="33" name="Freeform 5579"/>
            <p:cNvSpPr/>
            <p:nvPr/>
          </p:nvSpPr>
          <p:spPr bwMode="auto">
            <a:xfrm>
              <a:off x="9067237" y="154549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32" name="Freeform 5577"/>
            <p:cNvSpPr/>
            <p:nvPr/>
          </p:nvSpPr>
          <p:spPr bwMode="auto">
            <a:xfrm>
              <a:off x="10922262" y="-99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26" name="Group 25"/>
            <p:cNvGrpSpPr/>
            <p:nvPr/>
          </p:nvGrpSpPr>
          <p:grpSpPr bwMode="auto">
            <a:xfrm>
              <a:off x="9199717" y="104066"/>
              <a:ext cx="3344420" cy="7192286"/>
              <a:chOff x="6055" y="4723"/>
              <a:chExt cx="4847" cy="10641"/>
            </a:xfrm>
            <a:solidFill>
              <a:srgbClr val="FFC5C5"/>
            </a:solidFill>
          </p:grpSpPr>
          <p:sp>
            <p:nvSpPr>
              <p:cNvPr id="29" name="Freeform 5579"/>
              <p:cNvSpPr/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7" name="Group 26"/>
            <p:cNvGrpSpPr/>
            <p:nvPr/>
          </p:nvGrpSpPr>
          <p:grpSpPr bwMode="auto">
            <a:xfrm>
              <a:off x="11054742" y="-1"/>
              <a:ext cx="1489706" cy="3545765"/>
              <a:chOff x="8754" y="0"/>
              <a:chExt cx="2159" cy="5251"/>
            </a:xfrm>
            <a:solidFill>
              <a:srgbClr val="FFC5C5"/>
            </a:solidFill>
          </p:grpSpPr>
          <p:sp>
            <p:nvSpPr>
              <p:cNvPr id="28" name="Freeform 5577"/>
              <p:cNvSpPr/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9316292" y="-24574"/>
              <a:ext cx="3344420" cy="7449566"/>
              <a:chOff x="9316292" y="-24574"/>
              <a:chExt cx="3344420" cy="7449566"/>
            </a:xfrm>
            <a:solidFill>
              <a:srgbClr val="FFB3B3"/>
            </a:solidFill>
          </p:grpSpPr>
          <p:grpSp>
            <p:nvGrpSpPr>
              <p:cNvPr id="22" name="Group 21"/>
              <p:cNvGrpSpPr/>
              <p:nvPr/>
            </p:nvGrpSpPr>
            <p:grpSpPr bwMode="auto">
              <a:xfrm>
                <a:off x="9316292" y="78170"/>
                <a:ext cx="3344420" cy="7346822"/>
                <a:chOff x="5910" y="4723"/>
                <a:chExt cx="4847" cy="10641"/>
              </a:xfrm>
              <a:grpFill/>
            </p:grpSpPr>
            <p:sp>
              <p:nvSpPr>
                <p:cNvPr id="25" name="Freeform 5579"/>
                <p:cNvSpPr/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 bwMode="auto">
              <a:xfrm>
                <a:off x="11163727" y="-24574"/>
                <a:ext cx="1489706" cy="3618393"/>
                <a:chOff x="8598" y="0"/>
                <a:chExt cx="2159" cy="5251"/>
              </a:xfrm>
              <a:grpFill/>
            </p:grpSpPr>
            <p:sp>
              <p:nvSpPr>
                <p:cNvPr id="24" name="Freeform 5577"/>
                <p:cNvSpPr/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3" grpId="0"/>
      <p:bldP spid="3" grpId="1"/>
      <p:bldP spid="5" grpId="0" animBg="1"/>
      <p:bldP spid="5" grpId="1" animBg="1"/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461734" y="-598600"/>
            <a:ext cx="3593475" cy="7475319"/>
            <a:chOff x="-461734" y="-598600"/>
            <a:chExt cx="3593475" cy="7475319"/>
          </a:xfrm>
        </p:grpSpPr>
        <p:grpSp>
          <p:nvGrpSpPr>
            <p:cNvPr id="68" name="Group 67"/>
            <p:cNvGrpSpPr/>
            <p:nvPr/>
          </p:nvGrpSpPr>
          <p:grpSpPr>
            <a:xfrm>
              <a:off x="-212990" y="-360681"/>
              <a:ext cx="3344731" cy="7237400"/>
              <a:chOff x="-212990" y="-360681"/>
              <a:chExt cx="3344731" cy="7237400"/>
            </a:xfrm>
            <a:solidFill>
              <a:srgbClr val="DCF0EE"/>
            </a:solidFill>
          </p:grpSpPr>
          <p:sp>
            <p:nvSpPr>
              <p:cNvPr id="17" name="Freeform 5579"/>
              <p:cNvSpPr/>
              <p:nvPr/>
            </p:nvSpPr>
            <p:spPr bwMode="auto">
              <a:xfrm rot="10800000">
                <a:off x="-212679" y="-360681"/>
                <a:ext cx="3344420" cy="7032524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5" name="Group 14"/>
              <p:cNvGrpSpPr/>
              <p:nvPr/>
            </p:nvGrpSpPr>
            <p:grpSpPr bwMode="auto">
              <a:xfrm rot="10800000">
                <a:off x="-212990" y="3356161"/>
                <a:ext cx="1489706" cy="3520558"/>
                <a:chOff x="8782" y="-151"/>
                <a:chExt cx="2159" cy="5327"/>
              </a:xfrm>
              <a:grpFill/>
            </p:grpSpPr>
            <p:sp>
              <p:nvSpPr>
                <p:cNvPr id="16" name="Freeform 5577"/>
                <p:cNvSpPr/>
                <p:nvPr/>
              </p:nvSpPr>
              <p:spPr bwMode="auto">
                <a:xfrm>
                  <a:off x="8782" y="-151"/>
                  <a:ext cx="2159" cy="5327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69" name="Group 68"/>
            <p:cNvGrpSpPr/>
            <p:nvPr/>
          </p:nvGrpSpPr>
          <p:grpSpPr>
            <a:xfrm>
              <a:off x="-345470" y="-469960"/>
              <a:ext cx="3344731" cy="7346679"/>
              <a:chOff x="-345470" y="-469960"/>
              <a:chExt cx="3344731" cy="7376013"/>
            </a:xfrm>
            <a:solidFill>
              <a:srgbClr val="C7E7E2"/>
            </a:solidFill>
          </p:grpSpPr>
          <p:sp>
            <p:nvSpPr>
              <p:cNvPr id="13" name="Freeform 5579"/>
              <p:cNvSpPr/>
              <p:nvPr/>
            </p:nvSpPr>
            <p:spPr bwMode="auto">
              <a:xfrm rot="10800000">
                <a:off x="-345159" y="-469960"/>
                <a:ext cx="3344420" cy="7192286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1" name="Group 10"/>
              <p:cNvGrpSpPr/>
              <p:nvPr/>
            </p:nvGrpSpPr>
            <p:grpSpPr bwMode="auto">
              <a:xfrm rot="10800000">
                <a:off x="-345470" y="3280626"/>
                <a:ext cx="1489706" cy="3625427"/>
                <a:chOff x="8754" y="0"/>
                <a:chExt cx="2159" cy="5251"/>
              </a:xfrm>
              <a:grpFill/>
            </p:grpSpPr>
            <p:sp>
              <p:nvSpPr>
                <p:cNvPr id="12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>
              <a:off x="-461734" y="-598600"/>
              <a:ext cx="3344420" cy="7475319"/>
              <a:chOff x="-461734" y="-598600"/>
              <a:chExt cx="3344420" cy="7580186"/>
            </a:xfrm>
            <a:solidFill>
              <a:srgbClr val="ACDCD4"/>
            </a:solidFill>
          </p:grpSpPr>
          <p:sp>
            <p:nvSpPr>
              <p:cNvPr id="9" name="Freeform 5579"/>
              <p:cNvSpPr/>
              <p:nvPr/>
            </p:nvSpPr>
            <p:spPr bwMode="auto">
              <a:xfrm rot="10800000">
                <a:off x="-461734" y="-598600"/>
                <a:ext cx="3344420" cy="7346822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7" name="Group 6"/>
              <p:cNvGrpSpPr/>
              <p:nvPr/>
            </p:nvGrpSpPr>
            <p:grpSpPr bwMode="auto">
              <a:xfrm rot="10800000">
                <a:off x="-454455" y="3232573"/>
                <a:ext cx="1489706" cy="3749013"/>
                <a:chOff x="8598" y="-179"/>
                <a:chExt cx="2159" cy="5430"/>
              </a:xfrm>
              <a:grpFill/>
            </p:grpSpPr>
            <p:sp>
              <p:nvSpPr>
                <p:cNvPr id="8" name="Freeform 5577"/>
                <p:cNvSpPr/>
                <p:nvPr/>
              </p:nvSpPr>
              <p:spPr bwMode="auto">
                <a:xfrm>
                  <a:off x="8598" y="-179"/>
                  <a:ext cx="2159" cy="5430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sp>
        <p:nvSpPr>
          <p:cNvPr id="33" name="Freeform 5579"/>
          <p:cNvSpPr/>
          <p:nvPr/>
        </p:nvSpPr>
        <p:spPr bwMode="auto">
          <a:xfrm>
            <a:off x="9067237" y="154549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DCF0EE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/>
          <p:cNvSpPr/>
          <p:nvPr/>
        </p:nvSpPr>
        <p:spPr bwMode="auto">
          <a:xfrm>
            <a:off x="10922262" y="-99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DCF0EE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/>
          <p:cNvGrpSpPr/>
          <p:nvPr/>
        </p:nvGrpSpPr>
        <p:grpSpPr bwMode="auto">
          <a:xfrm>
            <a:off x="9199717" y="104066"/>
            <a:ext cx="3344420" cy="7192286"/>
            <a:chOff x="6055" y="4723"/>
            <a:chExt cx="4847" cy="10641"/>
          </a:xfrm>
          <a:solidFill>
            <a:srgbClr val="C7E7E2"/>
          </a:solidFill>
        </p:grpSpPr>
        <p:sp>
          <p:nvSpPr>
            <p:cNvPr id="29" name="Freeform 5579"/>
            <p:cNvSpPr/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/>
          <p:cNvGrpSpPr/>
          <p:nvPr/>
        </p:nvGrpSpPr>
        <p:grpSpPr bwMode="auto">
          <a:xfrm>
            <a:off x="11054742" y="-1"/>
            <a:ext cx="1489706" cy="3545765"/>
            <a:chOff x="8754" y="0"/>
            <a:chExt cx="2159" cy="5251"/>
          </a:xfrm>
          <a:solidFill>
            <a:srgbClr val="C7E7E2"/>
          </a:solidFill>
        </p:grpSpPr>
        <p:sp>
          <p:nvSpPr>
            <p:cNvPr id="28" name="Freeform 5577"/>
            <p:cNvSpPr/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316292" y="-24574"/>
            <a:ext cx="3344420" cy="7449566"/>
            <a:chOff x="9316292" y="-24574"/>
            <a:chExt cx="3344420" cy="7449566"/>
          </a:xfrm>
          <a:solidFill>
            <a:srgbClr val="ACDCD4"/>
          </a:solidFill>
        </p:grpSpPr>
        <p:grpSp>
          <p:nvGrpSpPr>
            <p:cNvPr id="22" name="Group 21"/>
            <p:cNvGrpSpPr/>
            <p:nvPr/>
          </p:nvGrpSpPr>
          <p:grpSpPr bwMode="auto">
            <a:xfrm>
              <a:off x="9316292" y="78170"/>
              <a:ext cx="3344420" cy="7346822"/>
              <a:chOff x="5910" y="4723"/>
              <a:chExt cx="4847" cy="10641"/>
            </a:xfrm>
            <a:grpFill/>
          </p:grpSpPr>
          <p:sp>
            <p:nvSpPr>
              <p:cNvPr id="25" name="Freeform 5579"/>
              <p:cNvSpPr/>
              <p:nvPr/>
            </p:nvSpPr>
            <p:spPr bwMode="auto">
              <a:xfrm>
                <a:off x="5910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/>
            <p:cNvGrpSpPr/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/>
              <p:cNvSpPr/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9" y="1096495"/>
            <a:ext cx="2496238" cy="2655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262" y="1568088"/>
            <a:ext cx="9157378" cy="1998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l="5316"/>
          <a:stretch>
            <a:fillRect/>
          </a:stretch>
        </p:blipFill>
        <p:spPr>
          <a:xfrm>
            <a:off x="7461266" y="3980478"/>
            <a:ext cx="3702461" cy="24254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-212990" y="-360681"/>
            <a:ext cx="3344731" cy="7237400"/>
            <a:chOff x="-212990" y="-360681"/>
            <a:chExt cx="3344731" cy="7237400"/>
          </a:xfrm>
          <a:solidFill>
            <a:srgbClr val="DCF0EE"/>
          </a:solidFill>
        </p:grpSpPr>
        <p:sp>
          <p:nvSpPr>
            <p:cNvPr id="17" name="Freeform 5579"/>
            <p:cNvSpPr/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/>
            <p:cNvGrpSpPr/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/>
              <p:cNvSpPr/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-345470" y="-469960"/>
            <a:ext cx="3344731" cy="7346679"/>
            <a:chOff x="-345470" y="-469960"/>
            <a:chExt cx="3344731" cy="7376013"/>
          </a:xfrm>
          <a:solidFill>
            <a:srgbClr val="C7E7E2"/>
          </a:solidFill>
        </p:grpSpPr>
        <p:sp>
          <p:nvSpPr>
            <p:cNvPr id="13" name="Freeform 5579"/>
            <p:cNvSpPr/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/>
            <p:cNvGrpSpPr/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/>
              <p:cNvSpPr/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-461734" y="-598600"/>
            <a:ext cx="3344420" cy="7475319"/>
            <a:chOff x="-461734" y="-598600"/>
            <a:chExt cx="3344420" cy="7580186"/>
          </a:xfrm>
          <a:solidFill>
            <a:srgbClr val="ACDCD4"/>
          </a:solidFill>
        </p:grpSpPr>
        <p:sp>
          <p:nvSpPr>
            <p:cNvPr id="9" name="Freeform 5579"/>
            <p:cNvSpPr/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/>
            <p:cNvGrpSpPr/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/>
              <p:cNvSpPr/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/>
          <p:cNvSpPr/>
          <p:nvPr/>
        </p:nvSpPr>
        <p:spPr bwMode="auto">
          <a:xfrm>
            <a:off x="9067237" y="154549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DCF0EE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/>
          <p:cNvSpPr/>
          <p:nvPr/>
        </p:nvSpPr>
        <p:spPr bwMode="auto">
          <a:xfrm>
            <a:off x="10922262" y="-99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DCF0EE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/>
          <p:cNvGrpSpPr/>
          <p:nvPr/>
        </p:nvGrpSpPr>
        <p:grpSpPr bwMode="auto">
          <a:xfrm>
            <a:off x="9199717" y="104066"/>
            <a:ext cx="3344420" cy="7192286"/>
            <a:chOff x="6055" y="4723"/>
            <a:chExt cx="4847" cy="10641"/>
          </a:xfrm>
          <a:solidFill>
            <a:srgbClr val="C7E7E2"/>
          </a:solidFill>
        </p:grpSpPr>
        <p:sp>
          <p:nvSpPr>
            <p:cNvPr id="29" name="Freeform 5579"/>
            <p:cNvSpPr/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/>
          <p:cNvGrpSpPr/>
          <p:nvPr/>
        </p:nvGrpSpPr>
        <p:grpSpPr bwMode="auto">
          <a:xfrm>
            <a:off x="11054742" y="-1"/>
            <a:ext cx="1489706" cy="3545765"/>
            <a:chOff x="8754" y="0"/>
            <a:chExt cx="2159" cy="5251"/>
          </a:xfrm>
          <a:solidFill>
            <a:srgbClr val="C7E7E2"/>
          </a:solidFill>
        </p:grpSpPr>
        <p:sp>
          <p:nvSpPr>
            <p:cNvPr id="28" name="Freeform 5577"/>
            <p:cNvSpPr/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316292" y="-24574"/>
            <a:ext cx="3344420" cy="7449566"/>
            <a:chOff x="9316292" y="-24574"/>
            <a:chExt cx="3344420" cy="7449566"/>
          </a:xfrm>
          <a:solidFill>
            <a:srgbClr val="ACDCD4"/>
          </a:solidFill>
        </p:grpSpPr>
        <p:grpSp>
          <p:nvGrpSpPr>
            <p:cNvPr id="22" name="Group 21"/>
            <p:cNvGrpSpPr/>
            <p:nvPr/>
          </p:nvGrpSpPr>
          <p:grpSpPr bwMode="auto">
            <a:xfrm>
              <a:off x="9316292" y="78170"/>
              <a:ext cx="3344420" cy="7346822"/>
              <a:chOff x="5910" y="4723"/>
              <a:chExt cx="4847" cy="10641"/>
            </a:xfrm>
            <a:grpFill/>
          </p:grpSpPr>
          <p:sp>
            <p:nvSpPr>
              <p:cNvPr id="25" name="Freeform 5579"/>
              <p:cNvSpPr/>
              <p:nvPr/>
            </p:nvSpPr>
            <p:spPr bwMode="auto">
              <a:xfrm>
                <a:off x="5910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/>
            <p:cNvGrpSpPr/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/>
              <p:cNvSpPr/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5" name="Freeform: Shape 4"/>
          <p:cNvSpPr/>
          <p:nvPr/>
        </p:nvSpPr>
        <p:spPr>
          <a:xfrm>
            <a:off x="1202383" y="275777"/>
            <a:ext cx="4171539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-1" fmla="*/ 189518 w 2849381"/>
              <a:gd name="connsiteY0-2" fmla="*/ 13097 h 831585"/>
              <a:gd name="connsiteX1-3" fmla="*/ 1332518 w 2849381"/>
              <a:gd name="connsiteY1-4" fmla="*/ 32147 h 831585"/>
              <a:gd name="connsiteX2-5" fmla="*/ 2304068 w 2849381"/>
              <a:gd name="connsiteY2-6" fmla="*/ 13097 h 831585"/>
              <a:gd name="connsiteX3-7" fmla="*/ 2789843 w 2849381"/>
              <a:gd name="connsiteY3-8" fmla="*/ 213122 h 831585"/>
              <a:gd name="connsiteX4-9" fmla="*/ 2808893 w 2849381"/>
              <a:gd name="connsiteY4-10" fmla="*/ 594122 h 831585"/>
              <a:gd name="connsiteX5-11" fmla="*/ 2494568 w 2849381"/>
              <a:gd name="connsiteY5-12" fmla="*/ 756047 h 831585"/>
              <a:gd name="connsiteX6-13" fmla="*/ 1646843 w 2849381"/>
              <a:gd name="connsiteY6-14" fmla="*/ 803672 h 831585"/>
              <a:gd name="connsiteX7-15" fmla="*/ 1246793 w 2849381"/>
              <a:gd name="connsiteY7-16" fmla="*/ 784622 h 831585"/>
              <a:gd name="connsiteX8-17" fmla="*/ 113318 w 2849381"/>
              <a:gd name="connsiteY8-18" fmla="*/ 775097 h 831585"/>
              <a:gd name="connsiteX9-19" fmla="*/ 189518 w 2849381"/>
              <a:gd name="connsiteY9-20" fmla="*/ 13097 h 831585"/>
              <a:gd name="connsiteX0-21" fmla="*/ 178352 w 2838215"/>
              <a:gd name="connsiteY0-22" fmla="*/ 13097 h 837128"/>
              <a:gd name="connsiteX1-23" fmla="*/ 1321352 w 2838215"/>
              <a:gd name="connsiteY1-24" fmla="*/ 32147 h 837128"/>
              <a:gd name="connsiteX2-25" fmla="*/ 2292902 w 2838215"/>
              <a:gd name="connsiteY2-26" fmla="*/ 13097 h 837128"/>
              <a:gd name="connsiteX3-27" fmla="*/ 2778677 w 2838215"/>
              <a:gd name="connsiteY3-28" fmla="*/ 213122 h 837128"/>
              <a:gd name="connsiteX4-29" fmla="*/ 2797727 w 2838215"/>
              <a:gd name="connsiteY4-30" fmla="*/ 594122 h 837128"/>
              <a:gd name="connsiteX5-31" fmla="*/ 2483402 w 2838215"/>
              <a:gd name="connsiteY5-32" fmla="*/ 756047 h 837128"/>
              <a:gd name="connsiteX6-33" fmla="*/ 1635677 w 2838215"/>
              <a:gd name="connsiteY6-34" fmla="*/ 803672 h 837128"/>
              <a:gd name="connsiteX7-35" fmla="*/ 1064177 w 2838215"/>
              <a:gd name="connsiteY7-36" fmla="*/ 794147 h 837128"/>
              <a:gd name="connsiteX8-37" fmla="*/ 102152 w 2838215"/>
              <a:gd name="connsiteY8-38" fmla="*/ 775097 h 837128"/>
              <a:gd name="connsiteX9-39" fmla="*/ 178352 w 2838215"/>
              <a:gd name="connsiteY9-40" fmla="*/ 13097 h 837128"/>
              <a:gd name="connsiteX0-41" fmla="*/ 178352 w 2838215"/>
              <a:gd name="connsiteY0-42" fmla="*/ 13097 h 837128"/>
              <a:gd name="connsiteX1-43" fmla="*/ 1321352 w 2838215"/>
              <a:gd name="connsiteY1-44" fmla="*/ 32147 h 837128"/>
              <a:gd name="connsiteX2-45" fmla="*/ 2292902 w 2838215"/>
              <a:gd name="connsiteY2-46" fmla="*/ 13097 h 837128"/>
              <a:gd name="connsiteX3-47" fmla="*/ 2778677 w 2838215"/>
              <a:gd name="connsiteY3-48" fmla="*/ 213122 h 837128"/>
              <a:gd name="connsiteX4-49" fmla="*/ 2797727 w 2838215"/>
              <a:gd name="connsiteY4-50" fmla="*/ 594122 h 837128"/>
              <a:gd name="connsiteX5-51" fmla="*/ 2483402 w 2838215"/>
              <a:gd name="connsiteY5-52" fmla="*/ 756047 h 837128"/>
              <a:gd name="connsiteX6-53" fmla="*/ 1649965 w 2838215"/>
              <a:gd name="connsiteY6-54" fmla="*/ 789384 h 837128"/>
              <a:gd name="connsiteX7-55" fmla="*/ 1064177 w 2838215"/>
              <a:gd name="connsiteY7-56" fmla="*/ 794147 h 837128"/>
              <a:gd name="connsiteX8-57" fmla="*/ 102152 w 2838215"/>
              <a:gd name="connsiteY8-58" fmla="*/ 775097 h 837128"/>
              <a:gd name="connsiteX9-59" fmla="*/ 178352 w 2838215"/>
              <a:gd name="connsiteY9-60" fmla="*/ 13097 h 837128"/>
              <a:gd name="connsiteX0-61" fmla="*/ 178352 w 2827318"/>
              <a:gd name="connsiteY0-62" fmla="*/ 13097 h 837128"/>
              <a:gd name="connsiteX1-63" fmla="*/ 1321352 w 2827318"/>
              <a:gd name="connsiteY1-64" fmla="*/ 32147 h 837128"/>
              <a:gd name="connsiteX2-65" fmla="*/ 2292902 w 2827318"/>
              <a:gd name="connsiteY2-66" fmla="*/ 13097 h 837128"/>
              <a:gd name="connsiteX3-67" fmla="*/ 2778677 w 2827318"/>
              <a:gd name="connsiteY3-68" fmla="*/ 213122 h 837128"/>
              <a:gd name="connsiteX4-69" fmla="*/ 2797727 w 2827318"/>
              <a:gd name="connsiteY4-70" fmla="*/ 594122 h 837128"/>
              <a:gd name="connsiteX5-71" fmla="*/ 2483402 w 2827318"/>
              <a:gd name="connsiteY5-72" fmla="*/ 756047 h 837128"/>
              <a:gd name="connsiteX6-73" fmla="*/ 1649965 w 2827318"/>
              <a:gd name="connsiteY6-74" fmla="*/ 789384 h 837128"/>
              <a:gd name="connsiteX7-75" fmla="*/ 1064177 w 2827318"/>
              <a:gd name="connsiteY7-76" fmla="*/ 794147 h 837128"/>
              <a:gd name="connsiteX8-77" fmla="*/ 102152 w 2827318"/>
              <a:gd name="connsiteY8-78" fmla="*/ 775097 h 837128"/>
              <a:gd name="connsiteX9-79" fmla="*/ 178352 w 2827318"/>
              <a:gd name="connsiteY9-80" fmla="*/ 13097 h 837128"/>
              <a:gd name="connsiteX0-81" fmla="*/ 178352 w 2807390"/>
              <a:gd name="connsiteY0-82" fmla="*/ 13097 h 837128"/>
              <a:gd name="connsiteX1-83" fmla="*/ 1321352 w 2807390"/>
              <a:gd name="connsiteY1-84" fmla="*/ 32147 h 837128"/>
              <a:gd name="connsiteX2-85" fmla="*/ 2292902 w 2807390"/>
              <a:gd name="connsiteY2-86" fmla="*/ 13097 h 837128"/>
              <a:gd name="connsiteX3-87" fmla="*/ 2778677 w 2807390"/>
              <a:gd name="connsiteY3-88" fmla="*/ 213122 h 837128"/>
              <a:gd name="connsiteX4-89" fmla="*/ 2797727 w 2807390"/>
              <a:gd name="connsiteY4-90" fmla="*/ 594122 h 837128"/>
              <a:gd name="connsiteX5-91" fmla="*/ 2483402 w 2807390"/>
              <a:gd name="connsiteY5-92" fmla="*/ 756047 h 837128"/>
              <a:gd name="connsiteX6-93" fmla="*/ 1649965 w 2807390"/>
              <a:gd name="connsiteY6-94" fmla="*/ 789384 h 837128"/>
              <a:gd name="connsiteX7-95" fmla="*/ 1064177 w 2807390"/>
              <a:gd name="connsiteY7-96" fmla="*/ 794147 h 837128"/>
              <a:gd name="connsiteX8-97" fmla="*/ 102152 w 2807390"/>
              <a:gd name="connsiteY8-98" fmla="*/ 775097 h 837128"/>
              <a:gd name="connsiteX9-99" fmla="*/ 178352 w 2807390"/>
              <a:gd name="connsiteY9-100" fmla="*/ 13097 h 8371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AFDED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32921" y="413466"/>
            <a:ext cx="4996928" cy="561750"/>
            <a:chOff x="3455153" y="962320"/>
            <a:chExt cx="4996928" cy="561750"/>
          </a:xfrm>
        </p:grpSpPr>
        <p:sp>
          <p:nvSpPr>
            <p:cNvPr id="10" name="TextBox 9"/>
            <p:cNvSpPr txBox="1"/>
            <p:nvPr/>
          </p:nvSpPr>
          <p:spPr>
            <a:xfrm>
              <a:off x="3455153" y="962320"/>
              <a:ext cx="4996928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Câu chuyện STEM</a:t>
              </a:r>
              <a:endParaRPr lang="en-US" sz="3000" b="1" spc="50">
                <a:ln w="107950" cmpd="sng">
                  <a:solidFill>
                    <a:schemeClr val="bg1"/>
                  </a:solidFill>
                  <a:prstDash val="solid"/>
                </a:ln>
                <a:solidFill>
                  <a:srgbClr val="FB04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55153" y="970072"/>
              <a:ext cx="4996928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>
                  <a:ln w="9525" cmpd="sng">
                    <a:noFill/>
                    <a:prstDash val="solid"/>
                  </a:ln>
                  <a:solidFill>
                    <a:srgbClr val="00A68B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Câu chuyện STEM</a:t>
              </a:r>
              <a:endParaRPr lang="en-US" sz="3000" b="1" spc="50">
                <a:ln w="9525" cmpd="sng">
                  <a:noFill/>
                  <a:prstDash val="solid"/>
                </a:ln>
                <a:solidFill>
                  <a:srgbClr val="00A68B"/>
                </a:solidFill>
                <a:effectLst/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91" y="46990"/>
            <a:ext cx="1261872" cy="13421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378130" y="5468838"/>
            <a:ext cx="2387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vi-VN" sz="2400" b="1">
                <a:solidFill>
                  <a:schemeClr val="bg1"/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cs typeface="#9Slide03 Open Sans" panose="020B0606030504020204" pitchFamily="34" charset="0"/>
              </a:rPr>
              <a:t>Lá cờ Olympic</a:t>
            </a:r>
            <a:endParaRPr lang="vi-VN" sz="2400" b="1">
              <a:solidFill>
                <a:schemeClr val="bg1"/>
              </a:solidFill>
              <a:latin typeface="#9Slide02 Noi dung rat dai" panose="02000000000000000000" pitchFamily="2" charset="0"/>
              <a:ea typeface="#9Slide02 Noi dung rat dai" panose="02000000000000000000" pitchFamily="2" charset="0"/>
              <a:cs typeface="#9Slide03 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3354" y="3670811"/>
            <a:ext cx="2545908" cy="2406857"/>
            <a:chOff x="-38038" y="3872700"/>
            <a:chExt cx="2545908" cy="2406857"/>
          </a:xfrm>
        </p:grpSpPr>
        <p:sp>
          <p:nvSpPr>
            <p:cNvPr id="38" name="Oval 37"/>
            <p:cNvSpPr/>
            <p:nvPr/>
          </p:nvSpPr>
          <p:spPr>
            <a:xfrm>
              <a:off x="-38038" y="5702147"/>
              <a:ext cx="2161987" cy="57741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9" t="8116" r="5383" b="10003"/>
            <a:stretch>
              <a:fillRect/>
            </a:stretch>
          </p:blipFill>
          <p:spPr>
            <a:xfrm>
              <a:off x="376651" y="3872700"/>
              <a:ext cx="2131219" cy="2365659"/>
            </a:xfrm>
            <a:prstGeom prst="rect">
              <a:avLst/>
            </a:prstGeom>
          </p:spPr>
        </p:pic>
      </p:grpSp>
      <p:sp>
        <p:nvSpPr>
          <p:cNvPr id="40" name="Speech Bubble: Oval 39"/>
          <p:cNvSpPr/>
          <p:nvPr/>
        </p:nvSpPr>
        <p:spPr>
          <a:xfrm>
            <a:off x="2895260" y="1053827"/>
            <a:ext cx="6318576" cy="2558911"/>
          </a:xfrm>
          <a:custGeom>
            <a:avLst/>
            <a:gdLst>
              <a:gd name="connsiteX0" fmla="*/ 7875 w 5921026"/>
              <a:gd name="connsiteY0" fmla="*/ 2821703 h 2370701"/>
              <a:gd name="connsiteX1" fmla="*/ 800746 w 5921026"/>
              <a:gd name="connsiteY1" fmla="*/ 1996076 h 2370701"/>
              <a:gd name="connsiteX2" fmla="*/ 2401711 w 5921026"/>
              <a:gd name="connsiteY2" fmla="*/ 21306 h 2370701"/>
              <a:gd name="connsiteX3" fmla="*/ 4615166 w 5921026"/>
              <a:gd name="connsiteY3" fmla="*/ 202421 h 2370701"/>
              <a:gd name="connsiteX4" fmla="*/ 3781312 w 5921026"/>
              <a:gd name="connsiteY4" fmla="*/ 2324233 h 2370701"/>
              <a:gd name="connsiteX5" fmla="*/ 1716536 w 5921026"/>
              <a:gd name="connsiteY5" fmla="*/ 2260980 h 2370701"/>
              <a:gd name="connsiteX6" fmla="*/ 7875 w 5921026"/>
              <a:gd name="connsiteY6" fmla="*/ 2821703 h 237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1026" h="2370701" fill="none" extrusionOk="0">
                <a:moveTo>
                  <a:pt x="7875" y="2821703"/>
                </a:moveTo>
                <a:cubicBezTo>
                  <a:pt x="286107" y="2641796"/>
                  <a:pt x="548813" y="2308128"/>
                  <a:pt x="800746" y="1996076"/>
                </a:cubicBezTo>
                <a:cubicBezTo>
                  <a:pt x="-825057" y="1270371"/>
                  <a:pt x="51064" y="203774"/>
                  <a:pt x="2401711" y="21306"/>
                </a:cubicBezTo>
                <a:cubicBezTo>
                  <a:pt x="3130737" y="-95487"/>
                  <a:pt x="4091230" y="66979"/>
                  <a:pt x="4615166" y="202421"/>
                </a:cubicBezTo>
                <a:cubicBezTo>
                  <a:pt x="6666541" y="710549"/>
                  <a:pt x="6308596" y="2016134"/>
                  <a:pt x="3781312" y="2324233"/>
                </a:cubicBezTo>
                <a:cubicBezTo>
                  <a:pt x="3202811" y="2420850"/>
                  <a:pt x="2345084" y="2511079"/>
                  <a:pt x="1716536" y="2260980"/>
                </a:cubicBezTo>
                <a:cubicBezTo>
                  <a:pt x="1522004" y="2460275"/>
                  <a:pt x="572377" y="2727301"/>
                  <a:pt x="7875" y="2821703"/>
                </a:cubicBezTo>
                <a:close/>
              </a:path>
              <a:path w="5921026" h="2370701" stroke="0" extrusionOk="0">
                <a:moveTo>
                  <a:pt x="7875" y="2821703"/>
                </a:moveTo>
                <a:cubicBezTo>
                  <a:pt x="318956" y="2415459"/>
                  <a:pt x="649317" y="2265006"/>
                  <a:pt x="800746" y="1996076"/>
                </a:cubicBezTo>
                <a:cubicBezTo>
                  <a:pt x="-624727" y="1480958"/>
                  <a:pt x="356994" y="61691"/>
                  <a:pt x="2401711" y="21306"/>
                </a:cubicBezTo>
                <a:cubicBezTo>
                  <a:pt x="3161886" y="-38227"/>
                  <a:pt x="4001501" y="15431"/>
                  <a:pt x="4615166" y="202421"/>
                </a:cubicBezTo>
                <a:cubicBezTo>
                  <a:pt x="6669346" y="667566"/>
                  <a:pt x="6299653" y="2142037"/>
                  <a:pt x="3781312" y="2324233"/>
                </a:cubicBezTo>
                <a:cubicBezTo>
                  <a:pt x="3029754" y="2367988"/>
                  <a:pt x="2355458" y="2265252"/>
                  <a:pt x="1716536" y="2260980"/>
                </a:cubicBezTo>
                <a:cubicBezTo>
                  <a:pt x="1432140" y="2242375"/>
                  <a:pt x="500908" y="2621105"/>
                  <a:pt x="7875" y="282170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en-US" sz="33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</a:t>
            </a:r>
            <a:r>
              <a:rPr lang="en-US" sz="33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hãy</a:t>
            </a:r>
            <a:r>
              <a:rPr lang="en-US" sz="33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đọc</a:t>
            </a:r>
            <a:endParaRPr lang="en-US" sz="33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3300" b="1" dirty="0" err="1">
                <a:solidFill>
                  <a:srgbClr val="00A4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CÂU</a:t>
            </a:r>
            <a:r>
              <a:rPr lang="en-US" sz="3300" b="1" dirty="0">
                <a:solidFill>
                  <a:srgbClr val="00A4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300" b="1" dirty="0" err="1">
                <a:solidFill>
                  <a:srgbClr val="00A4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CHUYỆN</a:t>
            </a:r>
            <a:r>
              <a:rPr lang="en-US" sz="3300" b="1" dirty="0">
                <a:solidFill>
                  <a:srgbClr val="00A4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STEM</a:t>
            </a:r>
            <a:endParaRPr lang="en-US" sz="3300" b="1" dirty="0">
              <a:solidFill>
                <a:srgbClr val="00A47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vi-VN" sz="33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ở trang </a:t>
            </a:r>
            <a:r>
              <a:rPr lang="en-SG" sz="33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73 </a:t>
            </a:r>
            <a:r>
              <a:rPr lang="en-SG" sz="33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và</a:t>
            </a:r>
            <a:r>
              <a:rPr lang="en-SG" sz="33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SG" sz="33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trả</a:t>
            </a:r>
            <a:r>
              <a:rPr lang="en-SG" sz="33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SG" sz="33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lời</a:t>
            </a:r>
            <a:r>
              <a:rPr lang="en-SG" sz="33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SG" sz="33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câu</a:t>
            </a:r>
            <a:r>
              <a:rPr lang="en-SG" sz="33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SG" sz="33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hỏi</a:t>
            </a:r>
            <a:r>
              <a:rPr lang="en-SG" sz="33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33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167" y="3356161"/>
            <a:ext cx="3470456" cy="3120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  <p:bldP spid="5" grpId="0" animBg="1"/>
      <p:bldP spid="5" grpId="1" animBg="1"/>
      <p:bldP spid="21" grpId="0"/>
      <p:bldP spid="40" grpId="0" animBg="1"/>
      <p:bldP spid="4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461734" y="-569572"/>
            <a:ext cx="3593475" cy="7475319"/>
            <a:chOff x="-461734" y="-569572"/>
            <a:chExt cx="3593475" cy="7475319"/>
          </a:xfrm>
        </p:grpSpPr>
        <p:grpSp>
          <p:nvGrpSpPr>
            <p:cNvPr id="68" name="Group 67"/>
            <p:cNvGrpSpPr/>
            <p:nvPr/>
          </p:nvGrpSpPr>
          <p:grpSpPr>
            <a:xfrm>
              <a:off x="-212990" y="-331653"/>
              <a:ext cx="3344731" cy="7237400"/>
              <a:chOff x="-212990" y="-360681"/>
              <a:chExt cx="3344731" cy="7237400"/>
            </a:xfrm>
            <a:solidFill>
              <a:srgbClr val="FEE7E2"/>
            </a:solidFill>
          </p:grpSpPr>
          <p:sp>
            <p:nvSpPr>
              <p:cNvPr id="17" name="Freeform 5579"/>
              <p:cNvSpPr/>
              <p:nvPr/>
            </p:nvSpPr>
            <p:spPr bwMode="auto">
              <a:xfrm rot="10800000">
                <a:off x="-212679" y="-360681"/>
                <a:ext cx="3344420" cy="7032524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5" name="Group 14"/>
              <p:cNvGrpSpPr/>
              <p:nvPr/>
            </p:nvGrpSpPr>
            <p:grpSpPr bwMode="auto">
              <a:xfrm rot="10800000">
                <a:off x="-212990" y="3356161"/>
                <a:ext cx="1489706" cy="3520558"/>
                <a:chOff x="8782" y="-151"/>
                <a:chExt cx="2159" cy="5327"/>
              </a:xfrm>
              <a:grpFill/>
            </p:grpSpPr>
            <p:sp>
              <p:nvSpPr>
                <p:cNvPr id="16" name="Freeform 5577"/>
                <p:cNvSpPr/>
                <p:nvPr/>
              </p:nvSpPr>
              <p:spPr bwMode="auto">
                <a:xfrm>
                  <a:off x="8782" y="-151"/>
                  <a:ext cx="2159" cy="5327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69" name="Group 68"/>
            <p:cNvGrpSpPr/>
            <p:nvPr/>
          </p:nvGrpSpPr>
          <p:grpSpPr>
            <a:xfrm>
              <a:off x="-345470" y="-440932"/>
              <a:ext cx="3344731" cy="7346679"/>
              <a:chOff x="-345470" y="-469960"/>
              <a:chExt cx="3344731" cy="7376013"/>
            </a:xfrm>
            <a:solidFill>
              <a:srgbClr val="FDD3CB"/>
            </a:solidFill>
          </p:grpSpPr>
          <p:sp>
            <p:nvSpPr>
              <p:cNvPr id="13" name="Freeform 5579"/>
              <p:cNvSpPr/>
              <p:nvPr/>
            </p:nvSpPr>
            <p:spPr bwMode="auto">
              <a:xfrm rot="10800000">
                <a:off x="-345159" y="-469960"/>
                <a:ext cx="3344420" cy="7192286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1" name="Group 10"/>
              <p:cNvGrpSpPr/>
              <p:nvPr/>
            </p:nvGrpSpPr>
            <p:grpSpPr bwMode="auto">
              <a:xfrm rot="10800000">
                <a:off x="-345470" y="3280626"/>
                <a:ext cx="1489706" cy="3625427"/>
                <a:chOff x="8754" y="0"/>
                <a:chExt cx="2159" cy="5251"/>
              </a:xfrm>
              <a:grpFill/>
            </p:grpSpPr>
            <p:sp>
              <p:nvSpPr>
                <p:cNvPr id="12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>
              <a:off x="-461734" y="-569572"/>
              <a:ext cx="3344420" cy="7475319"/>
              <a:chOff x="-461734" y="-598600"/>
              <a:chExt cx="3344420" cy="7580186"/>
            </a:xfrm>
            <a:solidFill>
              <a:srgbClr val="FCC5BA"/>
            </a:solidFill>
          </p:grpSpPr>
          <p:sp>
            <p:nvSpPr>
              <p:cNvPr id="9" name="Freeform 5579"/>
              <p:cNvSpPr/>
              <p:nvPr/>
            </p:nvSpPr>
            <p:spPr bwMode="auto">
              <a:xfrm rot="10800000">
                <a:off x="-461734" y="-598600"/>
                <a:ext cx="3344420" cy="7346822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7" name="Group 6"/>
              <p:cNvGrpSpPr/>
              <p:nvPr/>
            </p:nvGrpSpPr>
            <p:grpSpPr bwMode="auto">
              <a:xfrm rot="10800000">
                <a:off x="-454455" y="3232573"/>
                <a:ext cx="1489706" cy="3749013"/>
                <a:chOff x="8598" y="-179"/>
                <a:chExt cx="2159" cy="5430"/>
              </a:xfrm>
              <a:grpFill/>
            </p:grpSpPr>
            <p:sp>
              <p:nvSpPr>
                <p:cNvPr id="8" name="Freeform 5577"/>
                <p:cNvSpPr/>
                <p:nvPr/>
              </p:nvSpPr>
              <p:spPr bwMode="auto">
                <a:xfrm>
                  <a:off x="8598" y="-179"/>
                  <a:ext cx="2159" cy="5430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6" name="Group 5"/>
          <p:cNvGrpSpPr/>
          <p:nvPr/>
        </p:nvGrpSpPr>
        <p:grpSpPr>
          <a:xfrm>
            <a:off x="9067237" y="-18877"/>
            <a:ext cx="3593475" cy="7414841"/>
            <a:chOff x="9067237" y="-18877"/>
            <a:chExt cx="3593475" cy="7414841"/>
          </a:xfrm>
        </p:grpSpPr>
        <p:sp>
          <p:nvSpPr>
            <p:cNvPr id="33" name="Freeform 5579"/>
            <p:cNvSpPr/>
            <p:nvPr/>
          </p:nvSpPr>
          <p:spPr bwMode="auto">
            <a:xfrm>
              <a:off x="9067237" y="12552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32" name="Freeform 5577"/>
            <p:cNvSpPr/>
            <p:nvPr/>
          </p:nvSpPr>
          <p:spPr bwMode="auto">
            <a:xfrm>
              <a:off x="10922262" y="5598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26" name="Group 25"/>
            <p:cNvGrpSpPr/>
            <p:nvPr/>
          </p:nvGrpSpPr>
          <p:grpSpPr bwMode="auto">
            <a:xfrm>
              <a:off x="9199717" y="75038"/>
              <a:ext cx="3344420" cy="7192286"/>
              <a:chOff x="6055" y="4723"/>
              <a:chExt cx="4847" cy="10641"/>
            </a:xfrm>
            <a:solidFill>
              <a:srgbClr val="FDD3CB"/>
            </a:solidFill>
          </p:grpSpPr>
          <p:sp>
            <p:nvSpPr>
              <p:cNvPr id="29" name="Freeform 5579"/>
              <p:cNvSpPr/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7" name="Group 26"/>
            <p:cNvGrpSpPr/>
            <p:nvPr/>
          </p:nvGrpSpPr>
          <p:grpSpPr bwMode="auto">
            <a:xfrm>
              <a:off x="11054742" y="5696"/>
              <a:ext cx="1489706" cy="3545765"/>
              <a:chOff x="8754" y="0"/>
              <a:chExt cx="2159" cy="5251"/>
            </a:xfrm>
            <a:solidFill>
              <a:srgbClr val="FDD3CB"/>
            </a:solidFill>
          </p:grpSpPr>
          <p:sp>
            <p:nvSpPr>
              <p:cNvPr id="28" name="Freeform 5577"/>
              <p:cNvSpPr/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2" name="Group 21"/>
            <p:cNvGrpSpPr/>
            <p:nvPr/>
          </p:nvGrpSpPr>
          <p:grpSpPr bwMode="auto">
            <a:xfrm>
              <a:off x="9316292" y="49142"/>
              <a:ext cx="3344420" cy="7346822"/>
              <a:chOff x="5910" y="4723"/>
              <a:chExt cx="4847" cy="10641"/>
            </a:xfrm>
            <a:solidFill>
              <a:srgbClr val="BFDDA3"/>
            </a:solidFill>
          </p:grpSpPr>
          <p:sp>
            <p:nvSpPr>
              <p:cNvPr id="25" name="Freeform 5579"/>
              <p:cNvSpPr/>
              <p:nvPr/>
            </p:nvSpPr>
            <p:spPr bwMode="auto">
              <a:xfrm>
                <a:off x="5910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FCC5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/>
            <p:cNvGrpSpPr/>
            <p:nvPr/>
          </p:nvGrpSpPr>
          <p:grpSpPr bwMode="auto">
            <a:xfrm>
              <a:off x="11163727" y="-18877"/>
              <a:ext cx="1489706" cy="3618393"/>
              <a:chOff x="8598" y="0"/>
              <a:chExt cx="2159" cy="5251"/>
            </a:xfrm>
            <a:solidFill>
              <a:srgbClr val="FCC5BA"/>
            </a:solidFill>
          </p:grpSpPr>
          <p:sp>
            <p:nvSpPr>
              <p:cNvPr id="24" name="Freeform 5577"/>
              <p:cNvSpPr/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1265" y="1591510"/>
            <a:ext cx="10705504" cy="2359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/>
          <a:srcRect l="5316"/>
          <a:stretch>
            <a:fillRect/>
          </a:stretch>
        </p:blipFill>
        <p:spPr>
          <a:xfrm>
            <a:off x="7618274" y="3887539"/>
            <a:ext cx="3702461" cy="24254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969444" y="5946562"/>
            <a:ext cx="2161987" cy="5774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EE7E2"/>
          </a:solidFill>
        </p:grpSpPr>
        <p:sp>
          <p:nvSpPr>
            <p:cNvPr id="17" name="Freeform 5579"/>
            <p:cNvSpPr/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/>
            <p:cNvGrpSpPr/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/>
              <p:cNvSpPr/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DD3CB"/>
          </a:solidFill>
        </p:grpSpPr>
        <p:sp>
          <p:nvSpPr>
            <p:cNvPr id="13" name="Freeform 5579"/>
            <p:cNvSpPr/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/>
            <p:cNvGrpSpPr/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/>
              <p:cNvSpPr/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CC5BA"/>
          </a:solidFill>
        </p:grpSpPr>
        <p:sp>
          <p:nvSpPr>
            <p:cNvPr id="9" name="Freeform 5579"/>
            <p:cNvSpPr/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/>
            <p:cNvGrpSpPr/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/>
              <p:cNvSpPr/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067237" y="-53602"/>
            <a:ext cx="3593475" cy="7449566"/>
            <a:chOff x="9067237" y="-53602"/>
            <a:chExt cx="3593475" cy="7449566"/>
          </a:xfrm>
        </p:grpSpPr>
        <p:sp>
          <p:nvSpPr>
            <p:cNvPr id="33" name="Freeform 5579"/>
            <p:cNvSpPr/>
            <p:nvPr/>
          </p:nvSpPr>
          <p:spPr bwMode="auto">
            <a:xfrm>
              <a:off x="9067237" y="12552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32" name="Freeform 5577"/>
            <p:cNvSpPr/>
            <p:nvPr/>
          </p:nvSpPr>
          <p:spPr bwMode="auto">
            <a:xfrm>
              <a:off x="10922262" y="-29127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26" name="Group 25"/>
            <p:cNvGrpSpPr/>
            <p:nvPr/>
          </p:nvGrpSpPr>
          <p:grpSpPr bwMode="auto">
            <a:xfrm>
              <a:off x="9199717" y="75038"/>
              <a:ext cx="3344420" cy="7192286"/>
              <a:chOff x="6055" y="4723"/>
              <a:chExt cx="4847" cy="10641"/>
            </a:xfrm>
            <a:solidFill>
              <a:srgbClr val="FDD3CB"/>
            </a:solidFill>
          </p:grpSpPr>
          <p:sp>
            <p:nvSpPr>
              <p:cNvPr id="29" name="Freeform 5579"/>
              <p:cNvSpPr/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7" name="Group 26"/>
            <p:cNvGrpSpPr/>
            <p:nvPr/>
          </p:nvGrpSpPr>
          <p:grpSpPr bwMode="auto">
            <a:xfrm>
              <a:off x="11054742" y="-29029"/>
              <a:ext cx="1489706" cy="3545765"/>
              <a:chOff x="8754" y="0"/>
              <a:chExt cx="2159" cy="5251"/>
            </a:xfrm>
            <a:solidFill>
              <a:srgbClr val="FDD3CB"/>
            </a:solidFill>
          </p:grpSpPr>
          <p:sp>
            <p:nvSpPr>
              <p:cNvPr id="28" name="Freeform 5577"/>
              <p:cNvSpPr/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2" name="Group 21"/>
            <p:cNvGrpSpPr/>
            <p:nvPr/>
          </p:nvGrpSpPr>
          <p:grpSpPr bwMode="auto">
            <a:xfrm>
              <a:off x="9316292" y="49142"/>
              <a:ext cx="3344420" cy="7346822"/>
              <a:chOff x="5910" y="4723"/>
              <a:chExt cx="4847" cy="10641"/>
            </a:xfrm>
            <a:solidFill>
              <a:srgbClr val="BFDDA3"/>
            </a:solidFill>
          </p:grpSpPr>
          <p:sp>
            <p:nvSpPr>
              <p:cNvPr id="25" name="Freeform 5579"/>
              <p:cNvSpPr/>
              <p:nvPr/>
            </p:nvSpPr>
            <p:spPr bwMode="auto">
              <a:xfrm>
                <a:off x="5910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FCC5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/>
            <p:cNvGrpSpPr/>
            <p:nvPr/>
          </p:nvGrpSpPr>
          <p:grpSpPr bwMode="auto">
            <a:xfrm>
              <a:off x="11163727" y="-53602"/>
              <a:ext cx="1489706" cy="3618393"/>
              <a:chOff x="8598" y="0"/>
              <a:chExt cx="2159" cy="5251"/>
            </a:xfrm>
            <a:solidFill>
              <a:srgbClr val="FCC5BA"/>
            </a:solidFill>
          </p:grpSpPr>
          <p:sp>
            <p:nvSpPr>
              <p:cNvPr id="24" name="Freeform 5577"/>
              <p:cNvSpPr/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71" name="Freeform: Shape 70"/>
          <p:cNvSpPr/>
          <p:nvPr/>
        </p:nvSpPr>
        <p:spPr>
          <a:xfrm>
            <a:off x="800101" y="301177"/>
            <a:ext cx="4318000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-1" fmla="*/ 189518 w 2849381"/>
              <a:gd name="connsiteY0-2" fmla="*/ 13097 h 831585"/>
              <a:gd name="connsiteX1-3" fmla="*/ 1332518 w 2849381"/>
              <a:gd name="connsiteY1-4" fmla="*/ 32147 h 831585"/>
              <a:gd name="connsiteX2-5" fmla="*/ 2304068 w 2849381"/>
              <a:gd name="connsiteY2-6" fmla="*/ 13097 h 831585"/>
              <a:gd name="connsiteX3-7" fmla="*/ 2789843 w 2849381"/>
              <a:gd name="connsiteY3-8" fmla="*/ 213122 h 831585"/>
              <a:gd name="connsiteX4-9" fmla="*/ 2808893 w 2849381"/>
              <a:gd name="connsiteY4-10" fmla="*/ 594122 h 831585"/>
              <a:gd name="connsiteX5-11" fmla="*/ 2494568 w 2849381"/>
              <a:gd name="connsiteY5-12" fmla="*/ 756047 h 831585"/>
              <a:gd name="connsiteX6-13" fmla="*/ 1646843 w 2849381"/>
              <a:gd name="connsiteY6-14" fmla="*/ 803672 h 831585"/>
              <a:gd name="connsiteX7-15" fmla="*/ 1246793 w 2849381"/>
              <a:gd name="connsiteY7-16" fmla="*/ 784622 h 831585"/>
              <a:gd name="connsiteX8-17" fmla="*/ 113318 w 2849381"/>
              <a:gd name="connsiteY8-18" fmla="*/ 775097 h 831585"/>
              <a:gd name="connsiteX9-19" fmla="*/ 189518 w 2849381"/>
              <a:gd name="connsiteY9-20" fmla="*/ 13097 h 831585"/>
              <a:gd name="connsiteX0-21" fmla="*/ 178352 w 2838215"/>
              <a:gd name="connsiteY0-22" fmla="*/ 13097 h 837128"/>
              <a:gd name="connsiteX1-23" fmla="*/ 1321352 w 2838215"/>
              <a:gd name="connsiteY1-24" fmla="*/ 32147 h 837128"/>
              <a:gd name="connsiteX2-25" fmla="*/ 2292902 w 2838215"/>
              <a:gd name="connsiteY2-26" fmla="*/ 13097 h 837128"/>
              <a:gd name="connsiteX3-27" fmla="*/ 2778677 w 2838215"/>
              <a:gd name="connsiteY3-28" fmla="*/ 213122 h 837128"/>
              <a:gd name="connsiteX4-29" fmla="*/ 2797727 w 2838215"/>
              <a:gd name="connsiteY4-30" fmla="*/ 594122 h 837128"/>
              <a:gd name="connsiteX5-31" fmla="*/ 2483402 w 2838215"/>
              <a:gd name="connsiteY5-32" fmla="*/ 756047 h 837128"/>
              <a:gd name="connsiteX6-33" fmla="*/ 1635677 w 2838215"/>
              <a:gd name="connsiteY6-34" fmla="*/ 803672 h 837128"/>
              <a:gd name="connsiteX7-35" fmla="*/ 1064177 w 2838215"/>
              <a:gd name="connsiteY7-36" fmla="*/ 794147 h 837128"/>
              <a:gd name="connsiteX8-37" fmla="*/ 102152 w 2838215"/>
              <a:gd name="connsiteY8-38" fmla="*/ 775097 h 837128"/>
              <a:gd name="connsiteX9-39" fmla="*/ 178352 w 2838215"/>
              <a:gd name="connsiteY9-40" fmla="*/ 13097 h 837128"/>
              <a:gd name="connsiteX0-41" fmla="*/ 178352 w 2838215"/>
              <a:gd name="connsiteY0-42" fmla="*/ 13097 h 837128"/>
              <a:gd name="connsiteX1-43" fmla="*/ 1321352 w 2838215"/>
              <a:gd name="connsiteY1-44" fmla="*/ 32147 h 837128"/>
              <a:gd name="connsiteX2-45" fmla="*/ 2292902 w 2838215"/>
              <a:gd name="connsiteY2-46" fmla="*/ 13097 h 837128"/>
              <a:gd name="connsiteX3-47" fmla="*/ 2778677 w 2838215"/>
              <a:gd name="connsiteY3-48" fmla="*/ 213122 h 837128"/>
              <a:gd name="connsiteX4-49" fmla="*/ 2797727 w 2838215"/>
              <a:gd name="connsiteY4-50" fmla="*/ 594122 h 837128"/>
              <a:gd name="connsiteX5-51" fmla="*/ 2483402 w 2838215"/>
              <a:gd name="connsiteY5-52" fmla="*/ 756047 h 837128"/>
              <a:gd name="connsiteX6-53" fmla="*/ 1649965 w 2838215"/>
              <a:gd name="connsiteY6-54" fmla="*/ 789384 h 837128"/>
              <a:gd name="connsiteX7-55" fmla="*/ 1064177 w 2838215"/>
              <a:gd name="connsiteY7-56" fmla="*/ 794147 h 837128"/>
              <a:gd name="connsiteX8-57" fmla="*/ 102152 w 2838215"/>
              <a:gd name="connsiteY8-58" fmla="*/ 775097 h 837128"/>
              <a:gd name="connsiteX9-59" fmla="*/ 178352 w 2838215"/>
              <a:gd name="connsiteY9-60" fmla="*/ 13097 h 837128"/>
              <a:gd name="connsiteX0-61" fmla="*/ 178352 w 2827318"/>
              <a:gd name="connsiteY0-62" fmla="*/ 13097 h 837128"/>
              <a:gd name="connsiteX1-63" fmla="*/ 1321352 w 2827318"/>
              <a:gd name="connsiteY1-64" fmla="*/ 32147 h 837128"/>
              <a:gd name="connsiteX2-65" fmla="*/ 2292902 w 2827318"/>
              <a:gd name="connsiteY2-66" fmla="*/ 13097 h 837128"/>
              <a:gd name="connsiteX3-67" fmla="*/ 2778677 w 2827318"/>
              <a:gd name="connsiteY3-68" fmla="*/ 213122 h 837128"/>
              <a:gd name="connsiteX4-69" fmla="*/ 2797727 w 2827318"/>
              <a:gd name="connsiteY4-70" fmla="*/ 594122 h 837128"/>
              <a:gd name="connsiteX5-71" fmla="*/ 2483402 w 2827318"/>
              <a:gd name="connsiteY5-72" fmla="*/ 756047 h 837128"/>
              <a:gd name="connsiteX6-73" fmla="*/ 1649965 w 2827318"/>
              <a:gd name="connsiteY6-74" fmla="*/ 789384 h 837128"/>
              <a:gd name="connsiteX7-75" fmla="*/ 1064177 w 2827318"/>
              <a:gd name="connsiteY7-76" fmla="*/ 794147 h 837128"/>
              <a:gd name="connsiteX8-77" fmla="*/ 102152 w 2827318"/>
              <a:gd name="connsiteY8-78" fmla="*/ 775097 h 837128"/>
              <a:gd name="connsiteX9-79" fmla="*/ 178352 w 2827318"/>
              <a:gd name="connsiteY9-80" fmla="*/ 13097 h 837128"/>
              <a:gd name="connsiteX0-81" fmla="*/ 178352 w 2807390"/>
              <a:gd name="connsiteY0-82" fmla="*/ 13097 h 837128"/>
              <a:gd name="connsiteX1-83" fmla="*/ 1321352 w 2807390"/>
              <a:gd name="connsiteY1-84" fmla="*/ 32147 h 837128"/>
              <a:gd name="connsiteX2-85" fmla="*/ 2292902 w 2807390"/>
              <a:gd name="connsiteY2-86" fmla="*/ 13097 h 837128"/>
              <a:gd name="connsiteX3-87" fmla="*/ 2778677 w 2807390"/>
              <a:gd name="connsiteY3-88" fmla="*/ 213122 h 837128"/>
              <a:gd name="connsiteX4-89" fmla="*/ 2797727 w 2807390"/>
              <a:gd name="connsiteY4-90" fmla="*/ 594122 h 837128"/>
              <a:gd name="connsiteX5-91" fmla="*/ 2483402 w 2807390"/>
              <a:gd name="connsiteY5-92" fmla="*/ 756047 h 837128"/>
              <a:gd name="connsiteX6-93" fmla="*/ 1649965 w 2807390"/>
              <a:gd name="connsiteY6-94" fmla="*/ 789384 h 837128"/>
              <a:gd name="connsiteX7-95" fmla="*/ 1064177 w 2807390"/>
              <a:gd name="connsiteY7-96" fmla="*/ 794147 h 837128"/>
              <a:gd name="connsiteX8-97" fmla="*/ 102152 w 2807390"/>
              <a:gd name="connsiteY8-98" fmla="*/ 775097 h 837128"/>
              <a:gd name="connsiteX9-99" fmla="*/ 178352 w 2807390"/>
              <a:gd name="connsiteY9-100" fmla="*/ 13097 h 8371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ACBC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480757" y="433484"/>
            <a:ext cx="4998292" cy="559380"/>
            <a:chOff x="3453789" y="956938"/>
            <a:chExt cx="4998292" cy="559380"/>
          </a:xfrm>
        </p:grpSpPr>
        <p:sp>
          <p:nvSpPr>
            <p:cNvPr id="73" name="TextBox 72"/>
            <p:cNvSpPr txBox="1"/>
            <p:nvPr/>
          </p:nvSpPr>
          <p:spPr>
            <a:xfrm>
              <a:off x="3455153" y="962320"/>
              <a:ext cx="4996928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Thử thách STEM</a:t>
              </a:r>
              <a:endParaRPr lang="en-US" sz="3000" b="1" spc="50">
                <a:ln w="107950" cmpd="sng">
                  <a:solidFill>
                    <a:schemeClr val="bg1"/>
                  </a:solidFill>
                  <a:prstDash val="solid"/>
                </a:ln>
                <a:solidFill>
                  <a:srgbClr val="FB04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453789" y="956938"/>
              <a:ext cx="4996928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>
                  <a:ln w="9525" cmpd="sng">
                    <a:noFill/>
                    <a:prstDash val="solid"/>
                  </a:ln>
                  <a:solidFill>
                    <a:srgbClr val="F05A67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Thử thách STEm</a:t>
              </a:r>
              <a:endParaRPr lang="en-US" sz="3000" b="1" spc="50">
                <a:ln w="9525" cmpd="sng">
                  <a:noFill/>
                  <a:prstDash val="solid"/>
                </a:ln>
                <a:solidFill>
                  <a:srgbClr val="F05A67"/>
                </a:solidFill>
                <a:effectLst/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</p:grpSp>
      <p:pic>
        <p:nvPicPr>
          <p:cNvPr id="75" name="Picture 7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2" y="113665"/>
            <a:ext cx="1261872" cy="12859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9" t="8116" r="5383" b="10003"/>
          <a:stretch>
            <a:fillRect/>
          </a:stretch>
        </p:blipFill>
        <p:spPr>
          <a:xfrm>
            <a:off x="999332" y="3681726"/>
            <a:ext cx="2380319" cy="2642160"/>
          </a:xfrm>
          <a:prstGeom prst="rect">
            <a:avLst/>
          </a:prstGeom>
        </p:spPr>
      </p:pic>
      <p:sp>
        <p:nvSpPr>
          <p:cNvPr id="36" name="Speech Bubble: Oval 35"/>
          <p:cNvSpPr/>
          <p:nvPr/>
        </p:nvSpPr>
        <p:spPr>
          <a:xfrm>
            <a:off x="3445291" y="1417668"/>
            <a:ext cx="6423660" cy="2571949"/>
          </a:xfrm>
          <a:custGeom>
            <a:avLst/>
            <a:gdLst>
              <a:gd name="connsiteX0" fmla="*/ -287716 w 6423660"/>
              <a:gd name="connsiteY0" fmla="*/ 2409222 h 2571949"/>
              <a:gd name="connsiteX1" fmla="*/ 368548 w 6423660"/>
              <a:gd name="connsiteY1" fmla="*/ 1884094 h 2571949"/>
              <a:gd name="connsiteX2" fmla="*/ 2863744 w 6423660"/>
              <a:gd name="connsiteY2" fmla="*/ 7574 h 2571949"/>
              <a:gd name="connsiteX3" fmla="*/ 5671495 w 6423660"/>
              <a:gd name="connsiteY3" fmla="*/ 459013 h 2571949"/>
              <a:gd name="connsiteX4" fmla="*/ 3723092 w 6423660"/>
              <a:gd name="connsiteY4" fmla="*/ 2555552 h 2571949"/>
              <a:gd name="connsiteX5" fmla="*/ 1135192 w 6423660"/>
              <a:gd name="connsiteY5" fmla="*/ 2266998 h 2571949"/>
              <a:gd name="connsiteX6" fmla="*/ -287716 w 6423660"/>
              <a:gd name="connsiteY6" fmla="*/ 2409222 h 257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3660" h="2571949" fill="none" extrusionOk="0">
                <a:moveTo>
                  <a:pt x="-287716" y="2409222"/>
                </a:moveTo>
                <a:cubicBezTo>
                  <a:pt x="-42212" y="2212753"/>
                  <a:pt x="256046" y="2066131"/>
                  <a:pt x="368548" y="1884094"/>
                </a:cubicBezTo>
                <a:cubicBezTo>
                  <a:pt x="-861217" y="828382"/>
                  <a:pt x="407823" y="126830"/>
                  <a:pt x="2863744" y="7574"/>
                </a:cubicBezTo>
                <a:cubicBezTo>
                  <a:pt x="3846949" y="-158658"/>
                  <a:pt x="5040776" y="148957"/>
                  <a:pt x="5671495" y="459013"/>
                </a:cubicBezTo>
                <a:cubicBezTo>
                  <a:pt x="7154973" y="1022402"/>
                  <a:pt x="6491761" y="2317464"/>
                  <a:pt x="3723092" y="2555552"/>
                </a:cubicBezTo>
                <a:cubicBezTo>
                  <a:pt x="2824298" y="2619922"/>
                  <a:pt x="1846704" y="2541366"/>
                  <a:pt x="1135192" y="2266998"/>
                </a:cubicBezTo>
                <a:cubicBezTo>
                  <a:pt x="617261" y="2235172"/>
                  <a:pt x="389855" y="2451126"/>
                  <a:pt x="-287716" y="2409222"/>
                </a:cubicBezTo>
                <a:close/>
              </a:path>
              <a:path w="6423660" h="2571949" stroke="0" extrusionOk="0">
                <a:moveTo>
                  <a:pt x="-287716" y="2409222"/>
                </a:moveTo>
                <a:cubicBezTo>
                  <a:pt x="-68032" y="2203399"/>
                  <a:pt x="289402" y="2004319"/>
                  <a:pt x="368548" y="1884094"/>
                </a:cubicBezTo>
                <a:cubicBezTo>
                  <a:pt x="-536420" y="1226901"/>
                  <a:pt x="885339" y="-45659"/>
                  <a:pt x="2863744" y="7574"/>
                </a:cubicBezTo>
                <a:cubicBezTo>
                  <a:pt x="3810014" y="-44351"/>
                  <a:pt x="5108375" y="88160"/>
                  <a:pt x="5671495" y="459013"/>
                </a:cubicBezTo>
                <a:cubicBezTo>
                  <a:pt x="7191310" y="947910"/>
                  <a:pt x="6402123" y="2598429"/>
                  <a:pt x="3723092" y="2555552"/>
                </a:cubicBezTo>
                <a:cubicBezTo>
                  <a:pt x="2714431" y="2571810"/>
                  <a:pt x="1848598" y="2473066"/>
                  <a:pt x="1135192" y="2266998"/>
                </a:cubicBezTo>
                <a:cubicBezTo>
                  <a:pt x="942351" y="2246651"/>
                  <a:pt x="349788" y="2327821"/>
                  <a:pt x="-287716" y="240922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hãy</a:t>
            </a:r>
            <a:r>
              <a:rPr lang="en-US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đọc</a:t>
            </a:r>
            <a:endParaRPr lang="en-US" sz="3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3600" b="1" dirty="0" err="1">
                <a:solidFill>
                  <a:srgbClr val="EF52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THỬ</a:t>
            </a:r>
            <a:r>
              <a:rPr lang="en-US" sz="3600" b="1" dirty="0">
                <a:solidFill>
                  <a:srgbClr val="EF52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b="1" dirty="0" err="1">
                <a:solidFill>
                  <a:srgbClr val="EF52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THÁCH</a:t>
            </a:r>
            <a:r>
              <a:rPr lang="en-US" sz="3600" b="1" dirty="0">
                <a:solidFill>
                  <a:srgbClr val="EF52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STEM</a:t>
            </a:r>
            <a:endParaRPr lang="en-US" sz="3600" b="1" dirty="0">
              <a:solidFill>
                <a:srgbClr val="EF52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vi-VN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ở trang </a:t>
            </a:r>
            <a:r>
              <a:rPr lang="en-SG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74</a:t>
            </a:r>
            <a:r>
              <a:rPr lang="vi-VN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3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/>
          <a:srcRect l="5316"/>
          <a:stretch>
            <a:fillRect/>
          </a:stretch>
        </p:blipFill>
        <p:spPr>
          <a:xfrm>
            <a:off x="7964654" y="4014859"/>
            <a:ext cx="3702461" cy="24254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71" grpId="0" animBg="1"/>
      <p:bldP spid="71" grpId="1" animBg="1"/>
      <p:bldP spid="36" grpId="0" animBg="1"/>
      <p:bldP spid="3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10800000">
            <a:off x="-461734" y="-540544"/>
            <a:ext cx="3593475" cy="7456600"/>
            <a:chOff x="9107170" y="-77900"/>
            <a:chExt cx="3307048" cy="7164499"/>
          </a:xfrm>
        </p:grpSpPr>
        <p:grpSp>
          <p:nvGrpSpPr>
            <p:cNvPr id="3" name="Group 2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14" name="Group 13"/>
              <p:cNvGrpSpPr/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17" name="Freeform 5579"/>
                <p:cNvSpPr/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16" name="Freeform 5577"/>
                <p:cNvSpPr/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4" name="Group 3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10" name="Group 9"/>
              <p:cNvGrpSpPr/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13" name="Freeform 5579"/>
                <p:cNvSpPr/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12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5" name="Group 4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6" name="Group 5"/>
              <p:cNvGrpSpPr/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9" name="Freeform 5579"/>
                <p:cNvSpPr/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" name="Freeform 5577"/>
                <p:cNvSpPr/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9067237" y="-89664"/>
            <a:ext cx="3593475" cy="7456600"/>
            <a:chOff x="9107170" y="-77900"/>
            <a:chExt cx="3307048" cy="7164499"/>
          </a:xfrm>
        </p:grpSpPr>
        <p:grpSp>
          <p:nvGrpSpPr>
            <p:cNvPr id="19" name="Group 18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30" name="Group 29"/>
              <p:cNvGrpSpPr/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33" name="Freeform 5579"/>
                <p:cNvSpPr/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32" name="Freeform 5577"/>
                <p:cNvSpPr/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0" name="Group 19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6" name="Group 25"/>
              <p:cNvGrpSpPr/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9" name="Freeform 5579"/>
                <p:cNvSpPr/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8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1" name="Group 20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22" name="Group 21"/>
              <p:cNvGrpSpPr/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25" name="Freeform 5579"/>
                <p:cNvSpPr/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24" name="Freeform 5577"/>
                <p:cNvSpPr/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32" y="1057329"/>
            <a:ext cx="13773821" cy="315391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/>
          <a:srcRect l="5316"/>
          <a:stretch>
            <a:fillRect/>
          </a:stretch>
        </p:blipFill>
        <p:spPr>
          <a:xfrm>
            <a:off x="7344692" y="3904112"/>
            <a:ext cx="3819036" cy="25017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2873</Words>
  <Application>WPS Presentation</Application>
  <PresentationFormat>Widescreen</PresentationFormat>
  <Paragraphs>128</Paragraphs>
  <Slides>25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2" baseType="lpstr">
      <vt:lpstr>Arial</vt:lpstr>
      <vt:lpstr>SimSun</vt:lpstr>
      <vt:lpstr>Wingdings</vt:lpstr>
      <vt:lpstr>SVN-SAF</vt:lpstr>
      <vt:lpstr>Segoe Print</vt:lpstr>
      <vt:lpstr>Roboto</vt:lpstr>
      <vt:lpstr>Open Sans</vt:lpstr>
      <vt:lpstr>#9Slide03 Open Sans</vt:lpstr>
      <vt:lpstr>#9Slide02 Noi dung rat dai</vt:lpstr>
      <vt:lpstr>Microsoft YaHei</vt:lpstr>
      <vt:lpstr>Arial Unicode MS</vt:lpstr>
      <vt:lpstr>Calibri Light</vt:lpstr>
      <vt:lpstr>Calibri</vt:lpstr>
      <vt:lpstr>Calibri</vt:lpstr>
      <vt:lpstr>Times New Roman</vt:lpstr>
      <vt:lpstr>Wide Latin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Trịnh Văn Xuân</dc:creator>
  <cp:lastModifiedBy>Name</cp:lastModifiedBy>
  <cp:revision>30</cp:revision>
  <dcterms:created xsi:type="dcterms:W3CDTF">2023-08-24T03:36:00Z</dcterms:created>
  <dcterms:modified xsi:type="dcterms:W3CDTF">2023-10-29T06:59:48Z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37702EA5EC0647B983437900CA0BFD98_13</vt:lpwstr>
  </property>
  <property fmtid="{D5CDD505-2E9C-101B-9397-08002B2CF9AE}" pid="3" name="KSOProductBuildVer">
    <vt:lpwstr>1033-12.2.0.13266</vt:lpwstr>
  </property>
</Properties>
</file>