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Lst>
  <p:notesMasterIdLst>
    <p:notesMasterId r:id="rId23"/>
  </p:notesMasterIdLst>
  <p:sldIdLst>
    <p:sldId id="319" r:id="rId4"/>
    <p:sldId id="306" r:id="rId5"/>
    <p:sldId id="353" r:id="rId6"/>
    <p:sldId id="313" r:id="rId7"/>
    <p:sldId id="312" r:id="rId8"/>
    <p:sldId id="309" r:id="rId9"/>
    <p:sldId id="320" r:id="rId10"/>
    <p:sldId id="331" r:id="rId11"/>
    <p:sldId id="332" r:id="rId12"/>
    <p:sldId id="333" r:id="rId13"/>
    <p:sldId id="335" r:id="rId14"/>
    <p:sldId id="336" r:id="rId15"/>
    <p:sldId id="337" r:id="rId16"/>
    <p:sldId id="360" r:id="rId17"/>
    <p:sldId id="364" r:id="rId18"/>
    <p:sldId id="321" r:id="rId19"/>
    <p:sldId id="322" r:id="rId20"/>
    <p:sldId id="350" r:id="rId21"/>
    <p:sldId id="36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224D"/>
    <a:srgbClr val="FF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633" autoAdjust="0"/>
  </p:normalViewPr>
  <p:slideViewPr>
    <p:cSldViewPr snapToGrid="0">
      <p:cViewPr varScale="1">
        <p:scale>
          <a:sx n="50" d="100"/>
          <a:sy n="50" d="100"/>
        </p:scale>
        <p:origin x="819"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90B69-0723-430D-9C44-6F6D8FB20CA9}" type="datetimeFigureOut">
              <a:rPr lang="en-US" smtClean="0"/>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D4D43-8D2F-4C41-A877-2245E92EAE7F}" type="slidenum">
              <a:rPr lang="en-US" smtClean="0"/>
              <a:t>‹#›</a:t>
            </a:fld>
            <a:endParaRPr lang="en-US"/>
          </a:p>
        </p:txBody>
      </p:sp>
    </p:spTree>
    <p:extLst>
      <p:ext uri="{BB962C8B-B14F-4D97-AF65-F5344CB8AC3E}">
        <p14:creationId xmlns:p14="http://schemas.microsoft.com/office/powerpoint/2010/main" val="234798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 Các nick khác đều là giả mạo,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vi-VN" dirty="0"/>
          </a:p>
        </p:txBody>
      </p:sp>
      <p:sp>
        <p:nvSpPr>
          <p:cNvPr id="4" name="Slide Number Placeholder 3"/>
          <p:cNvSpPr>
            <a:spLocks noGrp="1"/>
          </p:cNvSpPr>
          <p:nvPr>
            <p:ph type="sldNum" sz="quarter" idx="5"/>
          </p:nvPr>
        </p:nvSpPr>
        <p:spPr/>
        <p:txBody>
          <a:bodyPr/>
          <a:lstStyle/>
          <a:p>
            <a:fld id="{99ED4D43-8D2F-4C41-A877-2245E92EAE7F}" type="slidenum">
              <a:rPr lang="en-US" smtClean="0"/>
              <a:t>1</a:t>
            </a:fld>
            <a:endParaRPr lang="en-US"/>
          </a:p>
        </p:txBody>
      </p:sp>
    </p:spTree>
    <p:extLst>
      <p:ext uri="{BB962C8B-B14F-4D97-AF65-F5344CB8AC3E}">
        <p14:creationId xmlns:p14="http://schemas.microsoft.com/office/powerpoint/2010/main" val="2590808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8916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1194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9310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 Các nick khác đều là giả mạo,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vi-VN" dirty="0"/>
          </a:p>
        </p:txBody>
      </p:sp>
      <p:sp>
        <p:nvSpPr>
          <p:cNvPr id="4" name="Slide Number Placeholder 3"/>
          <p:cNvSpPr>
            <a:spLocks noGrp="1"/>
          </p:cNvSpPr>
          <p:nvPr>
            <p:ph type="sldNum" sz="quarter" idx="5"/>
          </p:nvPr>
        </p:nvSpPr>
        <p:spPr/>
        <p:txBody>
          <a:bodyPr/>
          <a:lstStyle/>
          <a:p>
            <a:fld id="{99ED4D43-8D2F-4C41-A877-2245E92EAE7F}" type="slidenum">
              <a:rPr lang="en-US" smtClean="0"/>
              <a:t>16</a:t>
            </a:fld>
            <a:endParaRPr lang="en-US"/>
          </a:p>
        </p:txBody>
      </p:sp>
    </p:spTree>
    <p:extLst>
      <p:ext uri="{BB962C8B-B14F-4D97-AF65-F5344CB8AC3E}">
        <p14:creationId xmlns:p14="http://schemas.microsoft.com/office/powerpoint/2010/main" val="803274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Ghi chú 1">
            <a:extLst>
              <a:ext uri="{FF2B5EF4-FFF2-40B4-BE49-F238E27FC236}">
                <a16:creationId xmlns:a16="http://schemas.microsoft.com/office/drawing/2014/main" id="{6E60C734-A861-9B4E-38BE-93AE86C8586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3207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 Các nick khác đều là giả mạo,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vi-VN" dirty="0"/>
          </a:p>
        </p:txBody>
      </p:sp>
      <p:sp>
        <p:nvSpPr>
          <p:cNvPr id="4" name="Slide Number Placeholder 3"/>
          <p:cNvSpPr>
            <a:spLocks noGrp="1"/>
          </p:cNvSpPr>
          <p:nvPr>
            <p:ph type="sldNum" sz="quarter" idx="5"/>
          </p:nvPr>
        </p:nvSpPr>
        <p:spPr/>
        <p:txBody>
          <a:bodyPr/>
          <a:lstStyle/>
          <a:p>
            <a:fld id="{99ED4D43-8D2F-4C41-A877-2245E92EAE7F}" type="slidenum">
              <a:rPr lang="en-US" smtClean="0"/>
              <a:t>5</a:t>
            </a:fld>
            <a:endParaRPr lang="en-US"/>
          </a:p>
        </p:txBody>
      </p:sp>
    </p:spTree>
    <p:extLst>
      <p:ext uri="{BB962C8B-B14F-4D97-AF65-F5344CB8AC3E}">
        <p14:creationId xmlns:p14="http://schemas.microsoft.com/office/powerpoint/2010/main" val="3563347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 Các nick khác đều là giả mạo,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vi-VN" dirty="0"/>
          </a:p>
        </p:txBody>
      </p:sp>
      <p:sp>
        <p:nvSpPr>
          <p:cNvPr id="4" name="Slide Number Placeholder 3"/>
          <p:cNvSpPr>
            <a:spLocks noGrp="1"/>
          </p:cNvSpPr>
          <p:nvPr>
            <p:ph type="sldNum" sz="quarter" idx="5"/>
          </p:nvPr>
        </p:nvSpPr>
        <p:spPr/>
        <p:txBody>
          <a:bodyPr/>
          <a:lstStyle/>
          <a:p>
            <a:fld id="{99ED4D43-8D2F-4C41-A877-2245E92EAE7F}" type="slidenum">
              <a:rPr lang="en-US" smtClean="0"/>
              <a:t>6</a:t>
            </a:fld>
            <a:endParaRPr lang="en-US"/>
          </a:p>
        </p:txBody>
      </p:sp>
    </p:spTree>
    <p:extLst>
      <p:ext uri="{BB962C8B-B14F-4D97-AF65-F5344CB8AC3E}">
        <p14:creationId xmlns:p14="http://schemas.microsoft.com/office/powerpoint/2010/main" val="2312732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 Các nick khác đều là giả mạo,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vi-VN" dirty="0"/>
          </a:p>
        </p:txBody>
      </p:sp>
    </p:spTree>
    <p:extLst>
      <p:ext uri="{BB962C8B-B14F-4D97-AF65-F5344CB8AC3E}">
        <p14:creationId xmlns:p14="http://schemas.microsoft.com/office/powerpoint/2010/main" val="366987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3569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8510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1185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381000" y="685800"/>
            <a:ext cx="6096000" cy="3429000"/>
          </a:xfrm>
        </p:spPr>
      </p:sp>
      <p:sp>
        <p:nvSpPr>
          <p:cNvPr id="3" name="Chỗ dành sẵn cho Ghi ch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752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40"/>
        <p:cNvGrpSpPr/>
        <p:nvPr/>
      </p:nvGrpSpPr>
      <p:grpSpPr>
        <a:xfrm>
          <a:off x="0" y="0"/>
          <a:ext cx="0" cy="0"/>
          <a:chOff x="0" y="0"/>
          <a:chExt cx="0" cy="0"/>
        </a:xfrm>
      </p:grpSpPr>
    </p:spTree>
    <p:extLst>
      <p:ext uri="{BB962C8B-B14F-4D97-AF65-F5344CB8AC3E}">
        <p14:creationId xmlns:p14="http://schemas.microsoft.com/office/powerpoint/2010/main" val="8734830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1687"/>
        <p:cNvGrpSpPr/>
        <p:nvPr/>
      </p:nvGrpSpPr>
      <p:grpSpPr>
        <a:xfrm>
          <a:off x="0" y="0"/>
          <a:ext cx="0" cy="0"/>
          <a:chOff x="0" y="0"/>
          <a:chExt cx="0" cy="0"/>
        </a:xfrm>
      </p:grpSpPr>
      <p:sp>
        <p:nvSpPr>
          <p:cNvPr id="1688" name="Google Shape;1688;p27"/>
          <p:cNvSpPr/>
          <p:nvPr/>
        </p:nvSpPr>
        <p:spPr>
          <a:xfrm>
            <a:off x="8803853" y="4734228"/>
            <a:ext cx="4871836" cy="2195225"/>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89" name="Google Shape;1689;p27"/>
          <p:cNvGrpSpPr/>
          <p:nvPr/>
        </p:nvGrpSpPr>
        <p:grpSpPr>
          <a:xfrm>
            <a:off x="8507532" y="5477671"/>
            <a:ext cx="6248184" cy="1571317"/>
            <a:chOff x="152400" y="4018603"/>
            <a:chExt cx="4686138" cy="1178488"/>
          </a:xfrm>
        </p:grpSpPr>
        <p:sp>
          <p:nvSpPr>
            <p:cNvPr id="1690" name="Google Shape;1690;p27"/>
            <p:cNvSpPr/>
            <p:nvPr/>
          </p:nvSpPr>
          <p:spPr>
            <a:xfrm flipH="1">
              <a:off x="218428" y="4021641"/>
              <a:ext cx="2606553" cy="1174520"/>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27"/>
            <p:cNvSpPr/>
            <p:nvPr/>
          </p:nvSpPr>
          <p:spPr>
            <a:xfrm flipH="1">
              <a:off x="364071" y="4018603"/>
              <a:ext cx="946237" cy="637390"/>
            </a:xfrm>
            <a:custGeom>
              <a:avLst/>
              <a:gdLst/>
              <a:ahLst/>
              <a:cxnLst/>
              <a:rect l="l" t="t" r="r" b="b"/>
              <a:pathLst>
                <a:path w="9032" h="6084" extrusionOk="0">
                  <a:moveTo>
                    <a:pt x="4996" y="0"/>
                  </a:moveTo>
                  <a:cubicBezTo>
                    <a:pt x="4682" y="0"/>
                    <a:pt x="4369" y="52"/>
                    <a:pt x="4095" y="124"/>
                  </a:cubicBezTo>
                  <a:cubicBezTo>
                    <a:pt x="3567" y="263"/>
                    <a:pt x="3048" y="476"/>
                    <a:pt x="2567" y="735"/>
                  </a:cubicBezTo>
                  <a:cubicBezTo>
                    <a:pt x="2252" y="921"/>
                    <a:pt x="1946" y="1115"/>
                    <a:pt x="1650" y="1328"/>
                  </a:cubicBezTo>
                  <a:cubicBezTo>
                    <a:pt x="1520" y="1421"/>
                    <a:pt x="1400" y="1523"/>
                    <a:pt x="1261" y="1625"/>
                  </a:cubicBezTo>
                  <a:cubicBezTo>
                    <a:pt x="1131" y="1727"/>
                    <a:pt x="1001" y="1847"/>
                    <a:pt x="890" y="1986"/>
                  </a:cubicBezTo>
                  <a:cubicBezTo>
                    <a:pt x="686" y="2217"/>
                    <a:pt x="446" y="2458"/>
                    <a:pt x="325" y="2736"/>
                  </a:cubicBezTo>
                  <a:cubicBezTo>
                    <a:pt x="270" y="2838"/>
                    <a:pt x="223" y="2940"/>
                    <a:pt x="186" y="3051"/>
                  </a:cubicBezTo>
                  <a:cubicBezTo>
                    <a:pt x="158" y="3171"/>
                    <a:pt x="112" y="3292"/>
                    <a:pt x="94" y="3412"/>
                  </a:cubicBezTo>
                  <a:cubicBezTo>
                    <a:pt x="66" y="3653"/>
                    <a:pt x="1" y="3912"/>
                    <a:pt x="38" y="4153"/>
                  </a:cubicBezTo>
                  <a:cubicBezTo>
                    <a:pt x="75" y="4283"/>
                    <a:pt x="112" y="4403"/>
                    <a:pt x="158" y="4524"/>
                  </a:cubicBezTo>
                  <a:cubicBezTo>
                    <a:pt x="205" y="4663"/>
                    <a:pt x="260" y="4802"/>
                    <a:pt x="334" y="4931"/>
                  </a:cubicBezTo>
                  <a:cubicBezTo>
                    <a:pt x="483" y="5218"/>
                    <a:pt x="677" y="5487"/>
                    <a:pt x="1001" y="5635"/>
                  </a:cubicBezTo>
                  <a:cubicBezTo>
                    <a:pt x="1236" y="5732"/>
                    <a:pt x="1482" y="5781"/>
                    <a:pt x="1727" y="5781"/>
                  </a:cubicBezTo>
                  <a:cubicBezTo>
                    <a:pt x="1860" y="5781"/>
                    <a:pt x="1992" y="5766"/>
                    <a:pt x="2122" y="5737"/>
                  </a:cubicBezTo>
                  <a:cubicBezTo>
                    <a:pt x="2484" y="5665"/>
                    <a:pt x="2852" y="5626"/>
                    <a:pt x="3217" y="5626"/>
                  </a:cubicBezTo>
                  <a:cubicBezTo>
                    <a:pt x="3319" y="5626"/>
                    <a:pt x="3420" y="5629"/>
                    <a:pt x="3521" y="5635"/>
                  </a:cubicBezTo>
                  <a:cubicBezTo>
                    <a:pt x="3687" y="5645"/>
                    <a:pt x="3863" y="5682"/>
                    <a:pt x="4021" y="5700"/>
                  </a:cubicBezTo>
                  <a:cubicBezTo>
                    <a:pt x="4178" y="5719"/>
                    <a:pt x="4327" y="5728"/>
                    <a:pt x="4484" y="5756"/>
                  </a:cubicBezTo>
                  <a:cubicBezTo>
                    <a:pt x="4734" y="5784"/>
                    <a:pt x="4975" y="5830"/>
                    <a:pt x="5225" y="5867"/>
                  </a:cubicBezTo>
                  <a:cubicBezTo>
                    <a:pt x="5762" y="5941"/>
                    <a:pt x="6300" y="6024"/>
                    <a:pt x="6837" y="6061"/>
                  </a:cubicBezTo>
                  <a:cubicBezTo>
                    <a:pt x="7041" y="6080"/>
                    <a:pt x="7244" y="6080"/>
                    <a:pt x="7448" y="6080"/>
                  </a:cubicBezTo>
                  <a:cubicBezTo>
                    <a:pt x="7492" y="6082"/>
                    <a:pt x="7535" y="6083"/>
                    <a:pt x="7578" y="6083"/>
                  </a:cubicBezTo>
                  <a:cubicBezTo>
                    <a:pt x="7707" y="6083"/>
                    <a:pt x="7832" y="6073"/>
                    <a:pt x="7958" y="6052"/>
                  </a:cubicBezTo>
                  <a:cubicBezTo>
                    <a:pt x="8310" y="5987"/>
                    <a:pt x="8726" y="5756"/>
                    <a:pt x="8875" y="5450"/>
                  </a:cubicBezTo>
                  <a:cubicBezTo>
                    <a:pt x="8939" y="5339"/>
                    <a:pt x="8986" y="5209"/>
                    <a:pt x="9004" y="5080"/>
                  </a:cubicBezTo>
                  <a:cubicBezTo>
                    <a:pt x="9023" y="4922"/>
                    <a:pt x="9032" y="4755"/>
                    <a:pt x="9023" y="4598"/>
                  </a:cubicBezTo>
                  <a:cubicBezTo>
                    <a:pt x="8967" y="3607"/>
                    <a:pt x="8671" y="2644"/>
                    <a:pt x="8161" y="1782"/>
                  </a:cubicBezTo>
                  <a:cubicBezTo>
                    <a:pt x="7865" y="1291"/>
                    <a:pt x="7374" y="958"/>
                    <a:pt x="6874" y="643"/>
                  </a:cubicBezTo>
                  <a:cubicBezTo>
                    <a:pt x="6689" y="522"/>
                    <a:pt x="6503" y="421"/>
                    <a:pt x="6309" y="328"/>
                  </a:cubicBezTo>
                  <a:cubicBezTo>
                    <a:pt x="6198" y="272"/>
                    <a:pt x="6077" y="235"/>
                    <a:pt x="5957" y="217"/>
                  </a:cubicBezTo>
                  <a:cubicBezTo>
                    <a:pt x="5666" y="59"/>
                    <a:pt x="5330" y="0"/>
                    <a:pt x="4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7"/>
            <p:cNvSpPr/>
            <p:nvPr/>
          </p:nvSpPr>
          <p:spPr>
            <a:xfrm flipH="1">
              <a:off x="471776" y="4674738"/>
              <a:ext cx="296066" cy="133366"/>
            </a:xfrm>
            <a:custGeom>
              <a:avLst/>
              <a:gdLst/>
              <a:ahLst/>
              <a:cxnLst/>
              <a:rect l="l" t="t" r="r" b="b"/>
              <a:pathLst>
                <a:path w="2826" h="1273" extrusionOk="0">
                  <a:moveTo>
                    <a:pt x="1337" y="0"/>
                  </a:moveTo>
                  <a:cubicBezTo>
                    <a:pt x="1198" y="0"/>
                    <a:pt x="1058" y="10"/>
                    <a:pt x="918" y="30"/>
                  </a:cubicBezTo>
                  <a:cubicBezTo>
                    <a:pt x="695" y="58"/>
                    <a:pt x="390" y="67"/>
                    <a:pt x="195" y="187"/>
                  </a:cubicBezTo>
                  <a:cubicBezTo>
                    <a:pt x="1" y="308"/>
                    <a:pt x="10" y="493"/>
                    <a:pt x="56" y="669"/>
                  </a:cubicBezTo>
                  <a:cubicBezTo>
                    <a:pt x="149" y="938"/>
                    <a:pt x="334" y="1040"/>
                    <a:pt x="603" y="1151"/>
                  </a:cubicBezTo>
                  <a:cubicBezTo>
                    <a:pt x="822" y="1230"/>
                    <a:pt x="1056" y="1272"/>
                    <a:pt x="1290" y="1272"/>
                  </a:cubicBezTo>
                  <a:cubicBezTo>
                    <a:pt x="1382" y="1272"/>
                    <a:pt x="1475" y="1266"/>
                    <a:pt x="1566" y="1253"/>
                  </a:cubicBezTo>
                  <a:cubicBezTo>
                    <a:pt x="1724" y="1243"/>
                    <a:pt x="1881" y="1206"/>
                    <a:pt x="2029" y="1123"/>
                  </a:cubicBezTo>
                  <a:cubicBezTo>
                    <a:pt x="2122" y="1058"/>
                    <a:pt x="2215" y="984"/>
                    <a:pt x="2307" y="919"/>
                  </a:cubicBezTo>
                  <a:cubicBezTo>
                    <a:pt x="2418" y="817"/>
                    <a:pt x="2520" y="706"/>
                    <a:pt x="2613" y="586"/>
                  </a:cubicBezTo>
                  <a:cubicBezTo>
                    <a:pt x="2678" y="521"/>
                    <a:pt x="2752" y="456"/>
                    <a:pt x="2826" y="391"/>
                  </a:cubicBezTo>
                  <a:cubicBezTo>
                    <a:pt x="2715" y="317"/>
                    <a:pt x="2585" y="252"/>
                    <a:pt x="2455" y="206"/>
                  </a:cubicBezTo>
                  <a:cubicBezTo>
                    <a:pt x="2270" y="141"/>
                    <a:pt x="2076" y="86"/>
                    <a:pt x="1881" y="48"/>
                  </a:cubicBezTo>
                  <a:cubicBezTo>
                    <a:pt x="1702" y="17"/>
                    <a:pt x="1520" y="0"/>
                    <a:pt x="1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27"/>
            <p:cNvSpPr/>
            <p:nvPr/>
          </p:nvSpPr>
          <p:spPr>
            <a:xfrm flipH="1">
              <a:off x="404833" y="4799092"/>
              <a:ext cx="263065" cy="137033"/>
            </a:xfrm>
            <a:custGeom>
              <a:avLst/>
              <a:gdLst/>
              <a:ahLst/>
              <a:cxnLst/>
              <a:rect l="l" t="t" r="r" b="b"/>
              <a:pathLst>
                <a:path w="2511" h="1308" extrusionOk="0">
                  <a:moveTo>
                    <a:pt x="1714" y="1"/>
                  </a:moveTo>
                  <a:cubicBezTo>
                    <a:pt x="1381" y="1"/>
                    <a:pt x="1057" y="29"/>
                    <a:pt x="742" y="93"/>
                  </a:cubicBezTo>
                  <a:cubicBezTo>
                    <a:pt x="418" y="149"/>
                    <a:pt x="10" y="279"/>
                    <a:pt x="1" y="631"/>
                  </a:cubicBezTo>
                  <a:cubicBezTo>
                    <a:pt x="1" y="807"/>
                    <a:pt x="75" y="964"/>
                    <a:pt x="205" y="1075"/>
                  </a:cubicBezTo>
                  <a:cubicBezTo>
                    <a:pt x="394" y="1248"/>
                    <a:pt x="680" y="1308"/>
                    <a:pt x="943" y="1308"/>
                  </a:cubicBezTo>
                  <a:cubicBezTo>
                    <a:pt x="963" y="1308"/>
                    <a:pt x="982" y="1307"/>
                    <a:pt x="1001" y="1307"/>
                  </a:cubicBezTo>
                  <a:cubicBezTo>
                    <a:pt x="1149" y="1307"/>
                    <a:pt x="1307" y="1279"/>
                    <a:pt x="1436" y="1205"/>
                  </a:cubicBezTo>
                  <a:cubicBezTo>
                    <a:pt x="1566" y="1131"/>
                    <a:pt x="1705" y="1084"/>
                    <a:pt x="1826" y="1010"/>
                  </a:cubicBezTo>
                  <a:cubicBezTo>
                    <a:pt x="1983" y="918"/>
                    <a:pt x="2140" y="816"/>
                    <a:pt x="2289" y="705"/>
                  </a:cubicBezTo>
                  <a:cubicBezTo>
                    <a:pt x="2418" y="603"/>
                    <a:pt x="2511" y="529"/>
                    <a:pt x="2437" y="362"/>
                  </a:cubicBezTo>
                  <a:cubicBezTo>
                    <a:pt x="2363" y="269"/>
                    <a:pt x="2307" y="158"/>
                    <a:pt x="2196" y="112"/>
                  </a:cubicBezTo>
                  <a:cubicBezTo>
                    <a:pt x="2039" y="47"/>
                    <a:pt x="1872" y="10"/>
                    <a:pt x="17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27"/>
            <p:cNvSpPr/>
            <p:nvPr/>
          </p:nvSpPr>
          <p:spPr>
            <a:xfrm flipH="1">
              <a:off x="474607" y="4946914"/>
              <a:ext cx="113670" cy="39392"/>
            </a:xfrm>
            <a:custGeom>
              <a:avLst/>
              <a:gdLst/>
              <a:ahLst/>
              <a:cxnLst/>
              <a:rect l="l" t="t" r="r" b="b"/>
              <a:pathLst>
                <a:path w="1085" h="376" extrusionOk="0">
                  <a:moveTo>
                    <a:pt x="561" y="1"/>
                  </a:moveTo>
                  <a:cubicBezTo>
                    <a:pt x="507" y="1"/>
                    <a:pt x="453" y="5"/>
                    <a:pt x="399" y="16"/>
                  </a:cubicBezTo>
                  <a:cubicBezTo>
                    <a:pt x="278" y="35"/>
                    <a:pt x="56" y="90"/>
                    <a:pt x="28" y="211"/>
                  </a:cubicBezTo>
                  <a:cubicBezTo>
                    <a:pt x="0" y="331"/>
                    <a:pt x="250" y="359"/>
                    <a:pt x="352" y="368"/>
                  </a:cubicBezTo>
                  <a:cubicBezTo>
                    <a:pt x="422" y="373"/>
                    <a:pt x="496" y="375"/>
                    <a:pt x="570" y="375"/>
                  </a:cubicBezTo>
                  <a:cubicBezTo>
                    <a:pt x="644" y="375"/>
                    <a:pt x="718" y="373"/>
                    <a:pt x="788" y="368"/>
                  </a:cubicBezTo>
                  <a:cubicBezTo>
                    <a:pt x="885" y="351"/>
                    <a:pt x="982" y="266"/>
                    <a:pt x="1071" y="266"/>
                  </a:cubicBezTo>
                  <a:cubicBezTo>
                    <a:pt x="1075" y="266"/>
                    <a:pt x="1080" y="266"/>
                    <a:pt x="1084" y="266"/>
                  </a:cubicBezTo>
                  <a:lnTo>
                    <a:pt x="1028" y="211"/>
                  </a:lnTo>
                  <a:cubicBezTo>
                    <a:pt x="936" y="100"/>
                    <a:pt x="815" y="35"/>
                    <a:pt x="676" y="7"/>
                  </a:cubicBezTo>
                  <a:cubicBezTo>
                    <a:pt x="638" y="3"/>
                    <a:pt x="600" y="1"/>
                    <a:pt x="5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27"/>
            <p:cNvSpPr/>
            <p:nvPr/>
          </p:nvSpPr>
          <p:spPr>
            <a:xfrm flipH="1">
              <a:off x="1207322" y="4516545"/>
              <a:ext cx="306752" cy="201254"/>
            </a:xfrm>
            <a:custGeom>
              <a:avLst/>
              <a:gdLst/>
              <a:ahLst/>
              <a:cxnLst/>
              <a:rect l="l" t="t" r="r" b="b"/>
              <a:pathLst>
                <a:path w="2928" h="1921" extrusionOk="0">
                  <a:moveTo>
                    <a:pt x="650" y="0"/>
                  </a:moveTo>
                  <a:cubicBezTo>
                    <a:pt x="612" y="0"/>
                    <a:pt x="575" y="4"/>
                    <a:pt x="538" y="12"/>
                  </a:cubicBezTo>
                  <a:cubicBezTo>
                    <a:pt x="455" y="30"/>
                    <a:pt x="381" y="58"/>
                    <a:pt x="316" y="104"/>
                  </a:cubicBezTo>
                  <a:cubicBezTo>
                    <a:pt x="288" y="123"/>
                    <a:pt x="260" y="141"/>
                    <a:pt x="242" y="169"/>
                  </a:cubicBezTo>
                  <a:cubicBezTo>
                    <a:pt x="205" y="197"/>
                    <a:pt x="158" y="215"/>
                    <a:pt x="121" y="243"/>
                  </a:cubicBezTo>
                  <a:cubicBezTo>
                    <a:pt x="19" y="364"/>
                    <a:pt x="1" y="540"/>
                    <a:pt x="84" y="679"/>
                  </a:cubicBezTo>
                  <a:cubicBezTo>
                    <a:pt x="103" y="716"/>
                    <a:pt x="131" y="762"/>
                    <a:pt x="168" y="790"/>
                  </a:cubicBezTo>
                  <a:cubicBezTo>
                    <a:pt x="232" y="836"/>
                    <a:pt x="316" y="882"/>
                    <a:pt x="390" y="919"/>
                  </a:cubicBezTo>
                  <a:cubicBezTo>
                    <a:pt x="520" y="993"/>
                    <a:pt x="668" y="1049"/>
                    <a:pt x="797" y="1132"/>
                  </a:cubicBezTo>
                  <a:cubicBezTo>
                    <a:pt x="1159" y="1355"/>
                    <a:pt x="1492" y="1586"/>
                    <a:pt x="1872" y="1790"/>
                  </a:cubicBezTo>
                  <a:cubicBezTo>
                    <a:pt x="2013" y="1861"/>
                    <a:pt x="2138" y="1920"/>
                    <a:pt x="2283" y="1920"/>
                  </a:cubicBezTo>
                  <a:cubicBezTo>
                    <a:pt x="2329" y="1920"/>
                    <a:pt x="2377" y="1914"/>
                    <a:pt x="2428" y="1901"/>
                  </a:cubicBezTo>
                  <a:cubicBezTo>
                    <a:pt x="2539" y="1873"/>
                    <a:pt x="2641" y="1827"/>
                    <a:pt x="2733" y="1762"/>
                  </a:cubicBezTo>
                  <a:cubicBezTo>
                    <a:pt x="2798" y="1716"/>
                    <a:pt x="2863" y="1679"/>
                    <a:pt x="2928" y="1642"/>
                  </a:cubicBezTo>
                  <a:cubicBezTo>
                    <a:pt x="2844" y="1457"/>
                    <a:pt x="2715" y="1299"/>
                    <a:pt x="2557" y="1179"/>
                  </a:cubicBezTo>
                  <a:cubicBezTo>
                    <a:pt x="2381" y="1040"/>
                    <a:pt x="2215" y="892"/>
                    <a:pt x="2057" y="743"/>
                  </a:cubicBezTo>
                  <a:cubicBezTo>
                    <a:pt x="1789" y="503"/>
                    <a:pt x="1483" y="308"/>
                    <a:pt x="1159" y="151"/>
                  </a:cubicBezTo>
                  <a:cubicBezTo>
                    <a:pt x="1013" y="82"/>
                    <a:pt x="830" y="0"/>
                    <a:pt x="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27"/>
            <p:cNvSpPr/>
            <p:nvPr/>
          </p:nvSpPr>
          <p:spPr>
            <a:xfrm flipH="1">
              <a:off x="1338273" y="4534145"/>
              <a:ext cx="564893" cy="318695"/>
            </a:xfrm>
            <a:custGeom>
              <a:avLst/>
              <a:gdLst/>
              <a:ahLst/>
              <a:cxnLst/>
              <a:rect l="l" t="t" r="r" b="b"/>
              <a:pathLst>
                <a:path w="5392" h="3042" extrusionOk="0">
                  <a:moveTo>
                    <a:pt x="2190" y="0"/>
                  </a:moveTo>
                  <a:cubicBezTo>
                    <a:pt x="2016" y="0"/>
                    <a:pt x="1841" y="16"/>
                    <a:pt x="1668" y="47"/>
                  </a:cubicBezTo>
                  <a:cubicBezTo>
                    <a:pt x="1399" y="84"/>
                    <a:pt x="1140" y="159"/>
                    <a:pt x="890" y="251"/>
                  </a:cubicBezTo>
                  <a:cubicBezTo>
                    <a:pt x="732" y="325"/>
                    <a:pt x="584" y="427"/>
                    <a:pt x="454" y="538"/>
                  </a:cubicBezTo>
                  <a:cubicBezTo>
                    <a:pt x="343" y="612"/>
                    <a:pt x="251" y="705"/>
                    <a:pt x="177" y="807"/>
                  </a:cubicBezTo>
                  <a:cubicBezTo>
                    <a:pt x="93" y="955"/>
                    <a:pt x="102" y="1094"/>
                    <a:pt x="84" y="1242"/>
                  </a:cubicBezTo>
                  <a:cubicBezTo>
                    <a:pt x="47" y="1511"/>
                    <a:pt x="1" y="1807"/>
                    <a:pt x="269" y="1993"/>
                  </a:cubicBezTo>
                  <a:cubicBezTo>
                    <a:pt x="380" y="2067"/>
                    <a:pt x="510" y="2122"/>
                    <a:pt x="630" y="2178"/>
                  </a:cubicBezTo>
                  <a:cubicBezTo>
                    <a:pt x="816" y="2261"/>
                    <a:pt x="1010" y="2335"/>
                    <a:pt x="1205" y="2391"/>
                  </a:cubicBezTo>
                  <a:cubicBezTo>
                    <a:pt x="1696" y="2530"/>
                    <a:pt x="2224" y="2585"/>
                    <a:pt x="2724" y="2706"/>
                  </a:cubicBezTo>
                  <a:cubicBezTo>
                    <a:pt x="2983" y="2761"/>
                    <a:pt x="3252" y="2817"/>
                    <a:pt x="3502" y="2891"/>
                  </a:cubicBezTo>
                  <a:cubicBezTo>
                    <a:pt x="3687" y="2947"/>
                    <a:pt x="3872" y="2993"/>
                    <a:pt x="4058" y="3021"/>
                  </a:cubicBezTo>
                  <a:cubicBezTo>
                    <a:pt x="4138" y="3034"/>
                    <a:pt x="4219" y="3042"/>
                    <a:pt x="4301" y="3042"/>
                  </a:cubicBezTo>
                  <a:cubicBezTo>
                    <a:pt x="4631" y="3042"/>
                    <a:pt x="4975" y="2909"/>
                    <a:pt x="5391" y="2419"/>
                  </a:cubicBezTo>
                  <a:cubicBezTo>
                    <a:pt x="5391" y="2270"/>
                    <a:pt x="5364" y="2141"/>
                    <a:pt x="5289" y="2020"/>
                  </a:cubicBezTo>
                  <a:cubicBezTo>
                    <a:pt x="5215" y="1891"/>
                    <a:pt x="5123" y="1770"/>
                    <a:pt x="5021" y="1668"/>
                  </a:cubicBezTo>
                  <a:cubicBezTo>
                    <a:pt x="4780" y="1418"/>
                    <a:pt x="4558" y="1177"/>
                    <a:pt x="4298" y="946"/>
                  </a:cubicBezTo>
                  <a:cubicBezTo>
                    <a:pt x="4104" y="779"/>
                    <a:pt x="3928" y="603"/>
                    <a:pt x="3715" y="446"/>
                  </a:cubicBezTo>
                  <a:cubicBezTo>
                    <a:pt x="3259" y="151"/>
                    <a:pt x="2730" y="0"/>
                    <a:pt x="2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7"/>
            <p:cNvSpPr/>
            <p:nvPr/>
          </p:nvSpPr>
          <p:spPr>
            <a:xfrm flipH="1">
              <a:off x="1771049" y="4607375"/>
              <a:ext cx="741527" cy="366782"/>
            </a:xfrm>
            <a:custGeom>
              <a:avLst/>
              <a:gdLst/>
              <a:ahLst/>
              <a:cxnLst/>
              <a:rect l="l" t="t" r="r" b="b"/>
              <a:pathLst>
                <a:path w="7078" h="3501" extrusionOk="0">
                  <a:moveTo>
                    <a:pt x="3161" y="1"/>
                  </a:moveTo>
                  <a:cubicBezTo>
                    <a:pt x="2987" y="1"/>
                    <a:pt x="2812" y="13"/>
                    <a:pt x="2641" y="34"/>
                  </a:cubicBezTo>
                  <a:cubicBezTo>
                    <a:pt x="2409" y="71"/>
                    <a:pt x="2187" y="117"/>
                    <a:pt x="1964" y="191"/>
                  </a:cubicBezTo>
                  <a:cubicBezTo>
                    <a:pt x="1770" y="238"/>
                    <a:pt x="1575" y="330"/>
                    <a:pt x="1399" y="441"/>
                  </a:cubicBezTo>
                  <a:cubicBezTo>
                    <a:pt x="1094" y="627"/>
                    <a:pt x="825" y="858"/>
                    <a:pt x="603" y="1136"/>
                  </a:cubicBezTo>
                  <a:cubicBezTo>
                    <a:pt x="519" y="1229"/>
                    <a:pt x="445" y="1303"/>
                    <a:pt x="371" y="1386"/>
                  </a:cubicBezTo>
                  <a:cubicBezTo>
                    <a:pt x="316" y="1442"/>
                    <a:pt x="279" y="1507"/>
                    <a:pt x="232" y="1562"/>
                  </a:cubicBezTo>
                  <a:cubicBezTo>
                    <a:pt x="167" y="1627"/>
                    <a:pt x="121" y="1701"/>
                    <a:pt x="93" y="1775"/>
                  </a:cubicBezTo>
                  <a:cubicBezTo>
                    <a:pt x="1" y="2025"/>
                    <a:pt x="47" y="2461"/>
                    <a:pt x="316" y="2609"/>
                  </a:cubicBezTo>
                  <a:cubicBezTo>
                    <a:pt x="417" y="2664"/>
                    <a:pt x="519" y="2701"/>
                    <a:pt x="631" y="2720"/>
                  </a:cubicBezTo>
                  <a:cubicBezTo>
                    <a:pt x="779" y="2757"/>
                    <a:pt x="927" y="2813"/>
                    <a:pt x="1094" y="2840"/>
                  </a:cubicBezTo>
                  <a:cubicBezTo>
                    <a:pt x="1566" y="2924"/>
                    <a:pt x="2038" y="2989"/>
                    <a:pt x="2511" y="3100"/>
                  </a:cubicBezTo>
                  <a:cubicBezTo>
                    <a:pt x="2826" y="3165"/>
                    <a:pt x="3150" y="3229"/>
                    <a:pt x="3465" y="3276"/>
                  </a:cubicBezTo>
                  <a:cubicBezTo>
                    <a:pt x="3743" y="3322"/>
                    <a:pt x="4039" y="3387"/>
                    <a:pt x="4326" y="3415"/>
                  </a:cubicBezTo>
                  <a:cubicBezTo>
                    <a:pt x="4576" y="3433"/>
                    <a:pt x="4826" y="3470"/>
                    <a:pt x="5077" y="3489"/>
                  </a:cubicBezTo>
                  <a:cubicBezTo>
                    <a:pt x="5202" y="3498"/>
                    <a:pt x="5327" y="3500"/>
                    <a:pt x="5452" y="3500"/>
                  </a:cubicBezTo>
                  <a:cubicBezTo>
                    <a:pt x="5577" y="3500"/>
                    <a:pt x="5702" y="3498"/>
                    <a:pt x="5827" y="3498"/>
                  </a:cubicBezTo>
                  <a:cubicBezTo>
                    <a:pt x="6040" y="3498"/>
                    <a:pt x="6253" y="3452"/>
                    <a:pt x="6447" y="3368"/>
                  </a:cubicBezTo>
                  <a:cubicBezTo>
                    <a:pt x="6577" y="3313"/>
                    <a:pt x="6698" y="3229"/>
                    <a:pt x="6790" y="3128"/>
                  </a:cubicBezTo>
                  <a:cubicBezTo>
                    <a:pt x="7077" y="2720"/>
                    <a:pt x="6577" y="2275"/>
                    <a:pt x="6642" y="2164"/>
                  </a:cubicBezTo>
                  <a:cubicBezTo>
                    <a:pt x="6540" y="1905"/>
                    <a:pt x="6392" y="1664"/>
                    <a:pt x="6197" y="1460"/>
                  </a:cubicBezTo>
                  <a:cubicBezTo>
                    <a:pt x="6003" y="1247"/>
                    <a:pt x="5845" y="1025"/>
                    <a:pt x="5651" y="821"/>
                  </a:cubicBezTo>
                  <a:cubicBezTo>
                    <a:pt x="5299" y="497"/>
                    <a:pt x="4882" y="265"/>
                    <a:pt x="4419" y="154"/>
                  </a:cubicBezTo>
                  <a:cubicBezTo>
                    <a:pt x="4141" y="89"/>
                    <a:pt x="3854" y="43"/>
                    <a:pt x="3567" y="25"/>
                  </a:cubicBezTo>
                  <a:cubicBezTo>
                    <a:pt x="3433" y="8"/>
                    <a:pt x="3297" y="1"/>
                    <a:pt x="3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7"/>
            <p:cNvSpPr/>
            <p:nvPr/>
          </p:nvSpPr>
          <p:spPr>
            <a:xfrm flipH="1">
              <a:off x="1516794" y="4821617"/>
              <a:ext cx="273751" cy="136718"/>
            </a:xfrm>
            <a:custGeom>
              <a:avLst/>
              <a:gdLst/>
              <a:ahLst/>
              <a:cxnLst/>
              <a:rect l="l" t="t" r="r" b="b"/>
              <a:pathLst>
                <a:path w="2613" h="1305" extrusionOk="0">
                  <a:moveTo>
                    <a:pt x="358" y="1"/>
                  </a:moveTo>
                  <a:cubicBezTo>
                    <a:pt x="243" y="1"/>
                    <a:pt x="128" y="17"/>
                    <a:pt x="83" y="82"/>
                  </a:cubicBezTo>
                  <a:cubicBezTo>
                    <a:pt x="0" y="203"/>
                    <a:pt x="185" y="360"/>
                    <a:pt x="278" y="434"/>
                  </a:cubicBezTo>
                  <a:cubicBezTo>
                    <a:pt x="472" y="573"/>
                    <a:pt x="667" y="703"/>
                    <a:pt x="880" y="823"/>
                  </a:cubicBezTo>
                  <a:cubicBezTo>
                    <a:pt x="1019" y="907"/>
                    <a:pt x="1158" y="990"/>
                    <a:pt x="1288" y="1073"/>
                  </a:cubicBezTo>
                  <a:cubicBezTo>
                    <a:pt x="1371" y="1129"/>
                    <a:pt x="1464" y="1175"/>
                    <a:pt x="1565" y="1203"/>
                  </a:cubicBezTo>
                  <a:cubicBezTo>
                    <a:pt x="1654" y="1216"/>
                    <a:pt x="1747" y="1225"/>
                    <a:pt x="1841" y="1225"/>
                  </a:cubicBezTo>
                  <a:cubicBezTo>
                    <a:pt x="1876" y="1225"/>
                    <a:pt x="1910" y="1224"/>
                    <a:pt x="1945" y="1221"/>
                  </a:cubicBezTo>
                  <a:cubicBezTo>
                    <a:pt x="2158" y="1221"/>
                    <a:pt x="2371" y="1249"/>
                    <a:pt x="2584" y="1305"/>
                  </a:cubicBezTo>
                  <a:cubicBezTo>
                    <a:pt x="2584" y="1138"/>
                    <a:pt x="2612" y="1101"/>
                    <a:pt x="2519" y="981"/>
                  </a:cubicBezTo>
                  <a:cubicBezTo>
                    <a:pt x="2399" y="832"/>
                    <a:pt x="2269" y="693"/>
                    <a:pt x="2121" y="573"/>
                  </a:cubicBezTo>
                  <a:cubicBezTo>
                    <a:pt x="1936" y="397"/>
                    <a:pt x="1741" y="230"/>
                    <a:pt x="1482" y="175"/>
                  </a:cubicBezTo>
                  <a:cubicBezTo>
                    <a:pt x="1195" y="101"/>
                    <a:pt x="898" y="54"/>
                    <a:pt x="611" y="17"/>
                  </a:cubicBezTo>
                  <a:cubicBezTo>
                    <a:pt x="556" y="13"/>
                    <a:pt x="457" y="1"/>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7"/>
            <p:cNvSpPr/>
            <p:nvPr/>
          </p:nvSpPr>
          <p:spPr>
            <a:xfrm flipH="1">
              <a:off x="1236449" y="4748282"/>
              <a:ext cx="67992" cy="39287"/>
            </a:xfrm>
            <a:custGeom>
              <a:avLst/>
              <a:gdLst/>
              <a:ahLst/>
              <a:cxnLst/>
              <a:rect l="l" t="t" r="r" b="b"/>
              <a:pathLst>
                <a:path w="649" h="375" extrusionOk="0">
                  <a:moveTo>
                    <a:pt x="199" y="0"/>
                  </a:moveTo>
                  <a:cubicBezTo>
                    <a:pt x="129" y="0"/>
                    <a:pt x="49" y="17"/>
                    <a:pt x="28" y="87"/>
                  </a:cubicBezTo>
                  <a:cubicBezTo>
                    <a:pt x="1" y="180"/>
                    <a:pt x="251" y="338"/>
                    <a:pt x="288" y="375"/>
                  </a:cubicBezTo>
                  <a:lnTo>
                    <a:pt x="380" y="319"/>
                  </a:lnTo>
                  <a:cubicBezTo>
                    <a:pt x="491" y="310"/>
                    <a:pt x="649" y="217"/>
                    <a:pt x="547" y="115"/>
                  </a:cubicBezTo>
                  <a:cubicBezTo>
                    <a:pt x="473" y="41"/>
                    <a:pt x="371" y="4"/>
                    <a:pt x="260" y="4"/>
                  </a:cubicBezTo>
                  <a:cubicBezTo>
                    <a:pt x="242" y="2"/>
                    <a:pt x="221" y="0"/>
                    <a:pt x="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7"/>
            <p:cNvSpPr/>
            <p:nvPr/>
          </p:nvSpPr>
          <p:spPr>
            <a:xfrm flipH="1">
              <a:off x="756103" y="4619213"/>
              <a:ext cx="407641" cy="123727"/>
            </a:xfrm>
            <a:custGeom>
              <a:avLst/>
              <a:gdLst/>
              <a:ahLst/>
              <a:cxnLst/>
              <a:rect l="l" t="t" r="r" b="b"/>
              <a:pathLst>
                <a:path w="3891" h="1181" extrusionOk="0">
                  <a:moveTo>
                    <a:pt x="1777" y="1"/>
                  </a:moveTo>
                  <a:cubicBezTo>
                    <a:pt x="1719" y="1"/>
                    <a:pt x="1661" y="2"/>
                    <a:pt x="1603" y="4"/>
                  </a:cubicBezTo>
                  <a:cubicBezTo>
                    <a:pt x="1570" y="3"/>
                    <a:pt x="1536" y="2"/>
                    <a:pt x="1503" y="2"/>
                  </a:cubicBezTo>
                  <a:cubicBezTo>
                    <a:pt x="1279" y="2"/>
                    <a:pt x="1061" y="29"/>
                    <a:pt x="844" y="69"/>
                  </a:cubicBezTo>
                  <a:cubicBezTo>
                    <a:pt x="668" y="106"/>
                    <a:pt x="501" y="171"/>
                    <a:pt x="343" y="254"/>
                  </a:cubicBezTo>
                  <a:cubicBezTo>
                    <a:pt x="241" y="319"/>
                    <a:pt x="103" y="384"/>
                    <a:pt x="65" y="504"/>
                  </a:cubicBezTo>
                  <a:cubicBezTo>
                    <a:pt x="1" y="717"/>
                    <a:pt x="288" y="792"/>
                    <a:pt x="445" y="856"/>
                  </a:cubicBezTo>
                  <a:cubicBezTo>
                    <a:pt x="797" y="986"/>
                    <a:pt x="1168" y="1069"/>
                    <a:pt x="1547" y="1097"/>
                  </a:cubicBezTo>
                  <a:cubicBezTo>
                    <a:pt x="1733" y="1116"/>
                    <a:pt x="1918" y="1153"/>
                    <a:pt x="2103" y="1171"/>
                  </a:cubicBezTo>
                  <a:cubicBezTo>
                    <a:pt x="2162" y="1178"/>
                    <a:pt x="2221" y="1181"/>
                    <a:pt x="2280" y="1181"/>
                  </a:cubicBezTo>
                  <a:cubicBezTo>
                    <a:pt x="2388" y="1181"/>
                    <a:pt x="2496" y="1171"/>
                    <a:pt x="2603" y="1153"/>
                  </a:cubicBezTo>
                  <a:cubicBezTo>
                    <a:pt x="2872" y="1097"/>
                    <a:pt x="3122" y="967"/>
                    <a:pt x="3335" y="801"/>
                  </a:cubicBezTo>
                  <a:cubicBezTo>
                    <a:pt x="3511" y="662"/>
                    <a:pt x="3706" y="560"/>
                    <a:pt x="3891" y="421"/>
                  </a:cubicBezTo>
                  <a:lnTo>
                    <a:pt x="3409" y="319"/>
                  </a:lnTo>
                  <a:cubicBezTo>
                    <a:pt x="3252" y="199"/>
                    <a:pt x="3057" y="125"/>
                    <a:pt x="2863" y="106"/>
                  </a:cubicBezTo>
                  <a:cubicBezTo>
                    <a:pt x="2678" y="78"/>
                    <a:pt x="2483" y="51"/>
                    <a:pt x="2298" y="32"/>
                  </a:cubicBezTo>
                  <a:cubicBezTo>
                    <a:pt x="2124" y="11"/>
                    <a:pt x="1950" y="1"/>
                    <a:pt x="1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7"/>
            <p:cNvSpPr/>
            <p:nvPr/>
          </p:nvSpPr>
          <p:spPr>
            <a:xfrm flipH="1">
              <a:off x="645468" y="4782330"/>
              <a:ext cx="768661" cy="263379"/>
            </a:xfrm>
            <a:custGeom>
              <a:avLst/>
              <a:gdLst/>
              <a:ahLst/>
              <a:cxnLst/>
              <a:rect l="l" t="t" r="r" b="b"/>
              <a:pathLst>
                <a:path w="7337" h="2514" extrusionOk="0">
                  <a:moveTo>
                    <a:pt x="3550" y="1"/>
                  </a:moveTo>
                  <a:cubicBezTo>
                    <a:pt x="3347" y="1"/>
                    <a:pt x="3146" y="8"/>
                    <a:pt x="2946" y="22"/>
                  </a:cubicBezTo>
                  <a:cubicBezTo>
                    <a:pt x="2761" y="50"/>
                    <a:pt x="2576" y="77"/>
                    <a:pt x="2400" y="124"/>
                  </a:cubicBezTo>
                  <a:cubicBezTo>
                    <a:pt x="2279" y="151"/>
                    <a:pt x="2168" y="207"/>
                    <a:pt x="2048" y="235"/>
                  </a:cubicBezTo>
                  <a:cubicBezTo>
                    <a:pt x="1881" y="263"/>
                    <a:pt x="1724" y="309"/>
                    <a:pt x="1557" y="365"/>
                  </a:cubicBezTo>
                  <a:cubicBezTo>
                    <a:pt x="1390" y="429"/>
                    <a:pt x="1214" y="476"/>
                    <a:pt x="1038" y="550"/>
                  </a:cubicBezTo>
                  <a:cubicBezTo>
                    <a:pt x="751" y="642"/>
                    <a:pt x="464" y="763"/>
                    <a:pt x="195" y="892"/>
                  </a:cubicBezTo>
                  <a:cubicBezTo>
                    <a:pt x="75" y="939"/>
                    <a:pt x="1" y="1068"/>
                    <a:pt x="19" y="1198"/>
                  </a:cubicBezTo>
                  <a:cubicBezTo>
                    <a:pt x="29" y="1393"/>
                    <a:pt x="131" y="1569"/>
                    <a:pt x="288" y="1680"/>
                  </a:cubicBezTo>
                  <a:cubicBezTo>
                    <a:pt x="418" y="1782"/>
                    <a:pt x="547" y="1865"/>
                    <a:pt x="696" y="1930"/>
                  </a:cubicBezTo>
                  <a:cubicBezTo>
                    <a:pt x="825" y="1976"/>
                    <a:pt x="964" y="2004"/>
                    <a:pt x="1094" y="2050"/>
                  </a:cubicBezTo>
                  <a:cubicBezTo>
                    <a:pt x="1538" y="2189"/>
                    <a:pt x="2011" y="2236"/>
                    <a:pt x="2474" y="2300"/>
                  </a:cubicBezTo>
                  <a:cubicBezTo>
                    <a:pt x="3095" y="2402"/>
                    <a:pt x="3724" y="2467"/>
                    <a:pt x="4354" y="2486"/>
                  </a:cubicBezTo>
                  <a:cubicBezTo>
                    <a:pt x="4577" y="2495"/>
                    <a:pt x="4799" y="2513"/>
                    <a:pt x="5012" y="2513"/>
                  </a:cubicBezTo>
                  <a:cubicBezTo>
                    <a:pt x="5271" y="2513"/>
                    <a:pt x="5540" y="2495"/>
                    <a:pt x="5799" y="2486"/>
                  </a:cubicBezTo>
                  <a:cubicBezTo>
                    <a:pt x="5994" y="2476"/>
                    <a:pt x="6179" y="2449"/>
                    <a:pt x="6374" y="2439"/>
                  </a:cubicBezTo>
                  <a:cubicBezTo>
                    <a:pt x="6540" y="2430"/>
                    <a:pt x="6698" y="2402"/>
                    <a:pt x="6864" y="2356"/>
                  </a:cubicBezTo>
                  <a:cubicBezTo>
                    <a:pt x="7031" y="2282"/>
                    <a:pt x="7216" y="2171"/>
                    <a:pt x="7272" y="1995"/>
                  </a:cubicBezTo>
                  <a:cubicBezTo>
                    <a:pt x="7337" y="1754"/>
                    <a:pt x="7263" y="1550"/>
                    <a:pt x="7068" y="1365"/>
                  </a:cubicBezTo>
                  <a:cubicBezTo>
                    <a:pt x="6976" y="1272"/>
                    <a:pt x="6901" y="1198"/>
                    <a:pt x="6800" y="1124"/>
                  </a:cubicBezTo>
                  <a:cubicBezTo>
                    <a:pt x="6661" y="1022"/>
                    <a:pt x="6512" y="920"/>
                    <a:pt x="6364" y="837"/>
                  </a:cubicBezTo>
                  <a:cubicBezTo>
                    <a:pt x="6049" y="624"/>
                    <a:pt x="5697" y="439"/>
                    <a:pt x="5336" y="309"/>
                  </a:cubicBezTo>
                  <a:cubicBezTo>
                    <a:pt x="4956" y="170"/>
                    <a:pt x="4558" y="68"/>
                    <a:pt x="4160" y="22"/>
                  </a:cubicBezTo>
                  <a:cubicBezTo>
                    <a:pt x="3956" y="8"/>
                    <a:pt x="3752" y="1"/>
                    <a:pt x="3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27"/>
            <p:cNvSpPr/>
            <p:nvPr/>
          </p:nvSpPr>
          <p:spPr>
            <a:xfrm flipH="1">
              <a:off x="1301924" y="4974048"/>
              <a:ext cx="251855" cy="88317"/>
            </a:xfrm>
            <a:custGeom>
              <a:avLst/>
              <a:gdLst/>
              <a:ahLst/>
              <a:cxnLst/>
              <a:rect l="l" t="t" r="r" b="b"/>
              <a:pathLst>
                <a:path w="2404" h="843" extrusionOk="0">
                  <a:moveTo>
                    <a:pt x="2393" y="794"/>
                  </a:moveTo>
                  <a:lnTo>
                    <a:pt x="2393" y="794"/>
                  </a:lnTo>
                  <a:cubicBezTo>
                    <a:pt x="2395" y="803"/>
                    <a:pt x="2397" y="813"/>
                    <a:pt x="2399" y="822"/>
                  </a:cubicBezTo>
                  <a:cubicBezTo>
                    <a:pt x="2403" y="809"/>
                    <a:pt x="2401" y="800"/>
                    <a:pt x="2393" y="794"/>
                  </a:cubicBezTo>
                  <a:close/>
                  <a:moveTo>
                    <a:pt x="1079" y="0"/>
                  </a:moveTo>
                  <a:cubicBezTo>
                    <a:pt x="942" y="0"/>
                    <a:pt x="807" y="19"/>
                    <a:pt x="676" y="54"/>
                  </a:cubicBezTo>
                  <a:cubicBezTo>
                    <a:pt x="482" y="100"/>
                    <a:pt x="259" y="118"/>
                    <a:pt x="93" y="230"/>
                  </a:cubicBezTo>
                  <a:cubicBezTo>
                    <a:pt x="9" y="294"/>
                    <a:pt x="0" y="415"/>
                    <a:pt x="74" y="489"/>
                  </a:cubicBezTo>
                  <a:cubicBezTo>
                    <a:pt x="158" y="554"/>
                    <a:pt x="250" y="591"/>
                    <a:pt x="343" y="609"/>
                  </a:cubicBezTo>
                  <a:cubicBezTo>
                    <a:pt x="482" y="646"/>
                    <a:pt x="630" y="693"/>
                    <a:pt x="769" y="730"/>
                  </a:cubicBezTo>
                  <a:cubicBezTo>
                    <a:pt x="1065" y="798"/>
                    <a:pt x="1370" y="842"/>
                    <a:pt x="1675" y="842"/>
                  </a:cubicBezTo>
                  <a:cubicBezTo>
                    <a:pt x="1703" y="842"/>
                    <a:pt x="1732" y="842"/>
                    <a:pt x="1760" y="841"/>
                  </a:cubicBezTo>
                  <a:cubicBezTo>
                    <a:pt x="1908" y="832"/>
                    <a:pt x="2056" y="813"/>
                    <a:pt x="2205" y="795"/>
                  </a:cubicBezTo>
                  <a:cubicBezTo>
                    <a:pt x="2252" y="790"/>
                    <a:pt x="2301" y="784"/>
                    <a:pt x="2338" y="784"/>
                  </a:cubicBezTo>
                  <a:cubicBezTo>
                    <a:pt x="2363" y="784"/>
                    <a:pt x="2382" y="787"/>
                    <a:pt x="2393" y="794"/>
                  </a:cubicBezTo>
                  <a:lnTo>
                    <a:pt x="2393" y="794"/>
                  </a:lnTo>
                  <a:cubicBezTo>
                    <a:pt x="2364" y="663"/>
                    <a:pt x="2373" y="585"/>
                    <a:pt x="2260" y="507"/>
                  </a:cubicBezTo>
                  <a:cubicBezTo>
                    <a:pt x="2168" y="452"/>
                    <a:pt x="2066" y="396"/>
                    <a:pt x="1973" y="350"/>
                  </a:cubicBezTo>
                  <a:cubicBezTo>
                    <a:pt x="1741" y="230"/>
                    <a:pt x="1501" y="54"/>
                    <a:pt x="1223" y="7"/>
                  </a:cubicBezTo>
                  <a:cubicBezTo>
                    <a:pt x="1175" y="2"/>
                    <a:pt x="1127" y="0"/>
                    <a:pt x="10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27"/>
            <p:cNvSpPr/>
            <p:nvPr/>
          </p:nvSpPr>
          <p:spPr>
            <a:xfrm flipH="1">
              <a:off x="1603226" y="4958647"/>
              <a:ext cx="82869" cy="71554"/>
            </a:xfrm>
            <a:custGeom>
              <a:avLst/>
              <a:gdLst/>
              <a:ahLst/>
              <a:cxnLst/>
              <a:rect l="l" t="t" r="r" b="b"/>
              <a:pathLst>
                <a:path w="791" h="683" extrusionOk="0">
                  <a:moveTo>
                    <a:pt x="144" y="1"/>
                  </a:moveTo>
                  <a:cubicBezTo>
                    <a:pt x="64" y="1"/>
                    <a:pt x="1" y="39"/>
                    <a:pt x="13" y="145"/>
                  </a:cubicBezTo>
                  <a:cubicBezTo>
                    <a:pt x="22" y="210"/>
                    <a:pt x="50" y="265"/>
                    <a:pt x="77" y="321"/>
                  </a:cubicBezTo>
                  <a:cubicBezTo>
                    <a:pt x="115" y="386"/>
                    <a:pt x="152" y="451"/>
                    <a:pt x="198" y="516"/>
                  </a:cubicBezTo>
                  <a:cubicBezTo>
                    <a:pt x="245" y="590"/>
                    <a:pt x="348" y="600"/>
                    <a:pt x="443" y="600"/>
                  </a:cubicBezTo>
                  <a:cubicBezTo>
                    <a:pt x="477" y="600"/>
                    <a:pt x="511" y="599"/>
                    <a:pt x="541" y="599"/>
                  </a:cubicBezTo>
                  <a:lnTo>
                    <a:pt x="744" y="682"/>
                  </a:lnTo>
                  <a:cubicBezTo>
                    <a:pt x="772" y="608"/>
                    <a:pt x="791" y="525"/>
                    <a:pt x="781" y="451"/>
                  </a:cubicBezTo>
                  <a:cubicBezTo>
                    <a:pt x="763" y="441"/>
                    <a:pt x="763" y="423"/>
                    <a:pt x="744" y="404"/>
                  </a:cubicBezTo>
                  <a:cubicBezTo>
                    <a:pt x="633" y="238"/>
                    <a:pt x="476" y="108"/>
                    <a:pt x="291" y="34"/>
                  </a:cubicBezTo>
                  <a:cubicBezTo>
                    <a:pt x="243" y="14"/>
                    <a:pt x="191" y="1"/>
                    <a:pt x="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27"/>
            <p:cNvSpPr/>
            <p:nvPr/>
          </p:nvSpPr>
          <p:spPr>
            <a:xfrm flipH="1">
              <a:off x="1644910" y="4954876"/>
              <a:ext cx="988982" cy="183967"/>
            </a:xfrm>
            <a:custGeom>
              <a:avLst/>
              <a:gdLst/>
              <a:ahLst/>
              <a:cxnLst/>
              <a:rect l="l" t="t" r="r" b="b"/>
              <a:pathLst>
                <a:path w="9440" h="1756" extrusionOk="0">
                  <a:moveTo>
                    <a:pt x="3588" y="1"/>
                  </a:moveTo>
                  <a:cubicBezTo>
                    <a:pt x="3472" y="1"/>
                    <a:pt x="3357" y="5"/>
                    <a:pt x="3233" y="5"/>
                  </a:cubicBezTo>
                  <a:lnTo>
                    <a:pt x="2761" y="5"/>
                  </a:lnTo>
                  <a:cubicBezTo>
                    <a:pt x="2567" y="14"/>
                    <a:pt x="2372" y="51"/>
                    <a:pt x="2178" y="61"/>
                  </a:cubicBezTo>
                  <a:cubicBezTo>
                    <a:pt x="1640" y="107"/>
                    <a:pt x="1122" y="237"/>
                    <a:pt x="621" y="431"/>
                  </a:cubicBezTo>
                  <a:cubicBezTo>
                    <a:pt x="538" y="468"/>
                    <a:pt x="464" y="524"/>
                    <a:pt x="399" y="598"/>
                  </a:cubicBezTo>
                  <a:cubicBezTo>
                    <a:pt x="334" y="672"/>
                    <a:pt x="279" y="755"/>
                    <a:pt x="223" y="839"/>
                  </a:cubicBezTo>
                  <a:cubicBezTo>
                    <a:pt x="168" y="922"/>
                    <a:pt x="112" y="1015"/>
                    <a:pt x="66" y="1107"/>
                  </a:cubicBezTo>
                  <a:cubicBezTo>
                    <a:pt x="1" y="1209"/>
                    <a:pt x="10" y="1330"/>
                    <a:pt x="93" y="1422"/>
                  </a:cubicBezTo>
                  <a:cubicBezTo>
                    <a:pt x="186" y="1561"/>
                    <a:pt x="325" y="1654"/>
                    <a:pt x="492" y="1682"/>
                  </a:cubicBezTo>
                  <a:cubicBezTo>
                    <a:pt x="762" y="1720"/>
                    <a:pt x="1039" y="1739"/>
                    <a:pt x="1316" y="1739"/>
                  </a:cubicBezTo>
                  <a:cubicBezTo>
                    <a:pt x="1372" y="1739"/>
                    <a:pt x="1427" y="1739"/>
                    <a:pt x="1483" y="1737"/>
                  </a:cubicBezTo>
                  <a:cubicBezTo>
                    <a:pt x="2011" y="1737"/>
                    <a:pt x="2539" y="1709"/>
                    <a:pt x="3067" y="1663"/>
                  </a:cubicBezTo>
                  <a:cubicBezTo>
                    <a:pt x="3706" y="1607"/>
                    <a:pt x="4326" y="1552"/>
                    <a:pt x="4966" y="1552"/>
                  </a:cubicBezTo>
                  <a:cubicBezTo>
                    <a:pt x="5304" y="1552"/>
                    <a:pt x="5646" y="1546"/>
                    <a:pt x="5989" y="1546"/>
                  </a:cubicBezTo>
                  <a:cubicBezTo>
                    <a:pt x="6246" y="1546"/>
                    <a:pt x="6504" y="1549"/>
                    <a:pt x="6763" y="1561"/>
                  </a:cubicBezTo>
                  <a:cubicBezTo>
                    <a:pt x="7050" y="1570"/>
                    <a:pt x="7337" y="1589"/>
                    <a:pt x="7624" y="1617"/>
                  </a:cubicBezTo>
                  <a:cubicBezTo>
                    <a:pt x="7846" y="1635"/>
                    <a:pt x="8050" y="1672"/>
                    <a:pt x="8263" y="1691"/>
                  </a:cubicBezTo>
                  <a:cubicBezTo>
                    <a:pt x="8522" y="1705"/>
                    <a:pt x="8782" y="1756"/>
                    <a:pt x="9105" y="1756"/>
                  </a:cubicBezTo>
                  <a:cubicBezTo>
                    <a:pt x="9209" y="1756"/>
                    <a:pt x="9320" y="1751"/>
                    <a:pt x="9439" y="1737"/>
                  </a:cubicBezTo>
                  <a:cubicBezTo>
                    <a:pt x="8698" y="1283"/>
                    <a:pt x="7967" y="839"/>
                    <a:pt x="7124" y="533"/>
                  </a:cubicBezTo>
                  <a:cubicBezTo>
                    <a:pt x="6216" y="200"/>
                    <a:pt x="5262" y="33"/>
                    <a:pt x="4299" y="33"/>
                  </a:cubicBezTo>
                  <a:cubicBezTo>
                    <a:pt x="4113" y="33"/>
                    <a:pt x="3947" y="14"/>
                    <a:pt x="3761" y="5"/>
                  </a:cubicBezTo>
                  <a:cubicBezTo>
                    <a:pt x="3703" y="2"/>
                    <a:pt x="3645" y="1"/>
                    <a:pt x="3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27"/>
            <p:cNvSpPr/>
            <p:nvPr/>
          </p:nvSpPr>
          <p:spPr>
            <a:xfrm flipH="1">
              <a:off x="630905" y="5038058"/>
              <a:ext cx="865673" cy="146671"/>
            </a:xfrm>
            <a:custGeom>
              <a:avLst/>
              <a:gdLst/>
              <a:ahLst/>
              <a:cxnLst/>
              <a:rect l="l" t="t" r="r" b="b"/>
              <a:pathLst>
                <a:path w="8263" h="1400" extrusionOk="0">
                  <a:moveTo>
                    <a:pt x="3746" y="1"/>
                  </a:moveTo>
                  <a:cubicBezTo>
                    <a:pt x="3332" y="1"/>
                    <a:pt x="2918" y="33"/>
                    <a:pt x="2511" y="100"/>
                  </a:cubicBezTo>
                  <a:cubicBezTo>
                    <a:pt x="2168" y="156"/>
                    <a:pt x="1825" y="239"/>
                    <a:pt x="1501" y="369"/>
                  </a:cubicBezTo>
                  <a:cubicBezTo>
                    <a:pt x="1260" y="452"/>
                    <a:pt x="1038" y="563"/>
                    <a:pt x="806" y="656"/>
                  </a:cubicBezTo>
                  <a:cubicBezTo>
                    <a:pt x="686" y="702"/>
                    <a:pt x="566" y="758"/>
                    <a:pt x="454" y="823"/>
                  </a:cubicBezTo>
                  <a:cubicBezTo>
                    <a:pt x="390" y="869"/>
                    <a:pt x="315" y="906"/>
                    <a:pt x="251" y="952"/>
                  </a:cubicBezTo>
                  <a:cubicBezTo>
                    <a:pt x="204" y="989"/>
                    <a:pt x="167" y="1026"/>
                    <a:pt x="130" y="1064"/>
                  </a:cubicBezTo>
                  <a:cubicBezTo>
                    <a:pt x="84" y="1101"/>
                    <a:pt x="56" y="1138"/>
                    <a:pt x="38" y="1184"/>
                  </a:cubicBezTo>
                  <a:cubicBezTo>
                    <a:pt x="28" y="1202"/>
                    <a:pt x="1" y="1212"/>
                    <a:pt x="19" y="1240"/>
                  </a:cubicBezTo>
                  <a:cubicBezTo>
                    <a:pt x="25" y="1246"/>
                    <a:pt x="39" y="1248"/>
                    <a:pt x="54" y="1248"/>
                  </a:cubicBezTo>
                  <a:cubicBezTo>
                    <a:pt x="85" y="1248"/>
                    <a:pt x="124" y="1240"/>
                    <a:pt x="130" y="1240"/>
                  </a:cubicBezTo>
                  <a:cubicBezTo>
                    <a:pt x="251" y="1240"/>
                    <a:pt x="371" y="1212"/>
                    <a:pt x="491" y="1212"/>
                  </a:cubicBezTo>
                  <a:lnTo>
                    <a:pt x="1038" y="1212"/>
                  </a:lnTo>
                  <a:cubicBezTo>
                    <a:pt x="1233" y="1204"/>
                    <a:pt x="1427" y="1200"/>
                    <a:pt x="1620" y="1200"/>
                  </a:cubicBezTo>
                  <a:cubicBezTo>
                    <a:pt x="2086" y="1200"/>
                    <a:pt x="2549" y="1220"/>
                    <a:pt x="3020" y="1240"/>
                  </a:cubicBezTo>
                  <a:cubicBezTo>
                    <a:pt x="3715" y="1267"/>
                    <a:pt x="4400" y="1277"/>
                    <a:pt x="5095" y="1277"/>
                  </a:cubicBezTo>
                  <a:cubicBezTo>
                    <a:pt x="5333" y="1277"/>
                    <a:pt x="5571" y="1271"/>
                    <a:pt x="5808" y="1271"/>
                  </a:cubicBezTo>
                  <a:cubicBezTo>
                    <a:pt x="5985" y="1271"/>
                    <a:pt x="6161" y="1274"/>
                    <a:pt x="6336" y="1286"/>
                  </a:cubicBezTo>
                  <a:cubicBezTo>
                    <a:pt x="6697" y="1314"/>
                    <a:pt x="7049" y="1360"/>
                    <a:pt x="7411" y="1397"/>
                  </a:cubicBezTo>
                  <a:cubicBezTo>
                    <a:pt x="7431" y="1399"/>
                    <a:pt x="7452" y="1399"/>
                    <a:pt x="7472" y="1399"/>
                  </a:cubicBezTo>
                  <a:cubicBezTo>
                    <a:pt x="7688" y="1399"/>
                    <a:pt x="7890" y="1313"/>
                    <a:pt x="8263" y="1212"/>
                  </a:cubicBezTo>
                  <a:cubicBezTo>
                    <a:pt x="8087" y="1165"/>
                    <a:pt x="7920" y="1101"/>
                    <a:pt x="7763" y="1026"/>
                  </a:cubicBezTo>
                  <a:cubicBezTo>
                    <a:pt x="7522" y="925"/>
                    <a:pt x="7290" y="795"/>
                    <a:pt x="7049" y="702"/>
                  </a:cubicBezTo>
                  <a:cubicBezTo>
                    <a:pt x="6799" y="600"/>
                    <a:pt x="6512" y="508"/>
                    <a:pt x="6244" y="415"/>
                  </a:cubicBezTo>
                  <a:cubicBezTo>
                    <a:pt x="5864" y="285"/>
                    <a:pt x="5465" y="184"/>
                    <a:pt x="5067" y="109"/>
                  </a:cubicBezTo>
                  <a:cubicBezTo>
                    <a:pt x="4632" y="38"/>
                    <a:pt x="4189" y="1"/>
                    <a:pt x="3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27"/>
            <p:cNvSpPr/>
            <p:nvPr/>
          </p:nvSpPr>
          <p:spPr>
            <a:xfrm flipH="1">
              <a:off x="2731748" y="4862486"/>
              <a:ext cx="1924393" cy="305487"/>
            </a:xfrm>
            <a:custGeom>
              <a:avLst/>
              <a:gdLst/>
              <a:ahLst/>
              <a:cxnLst/>
              <a:rect l="l" t="t" r="r" b="b"/>
              <a:pathLst>
                <a:path w="18989" h="2916" extrusionOk="0">
                  <a:moveTo>
                    <a:pt x="9550" y="1"/>
                  </a:moveTo>
                  <a:cubicBezTo>
                    <a:pt x="9448" y="1"/>
                    <a:pt x="9346" y="6"/>
                    <a:pt x="9245" y="16"/>
                  </a:cubicBezTo>
                  <a:cubicBezTo>
                    <a:pt x="8893" y="53"/>
                    <a:pt x="8550" y="137"/>
                    <a:pt x="8217" y="266"/>
                  </a:cubicBezTo>
                  <a:cubicBezTo>
                    <a:pt x="7957" y="378"/>
                    <a:pt x="7726" y="535"/>
                    <a:pt x="7522" y="730"/>
                  </a:cubicBezTo>
                  <a:cubicBezTo>
                    <a:pt x="7263" y="989"/>
                    <a:pt x="7031" y="1285"/>
                    <a:pt x="6846" y="1609"/>
                  </a:cubicBezTo>
                  <a:cubicBezTo>
                    <a:pt x="6772" y="1739"/>
                    <a:pt x="6707" y="1887"/>
                    <a:pt x="6660" y="2045"/>
                  </a:cubicBezTo>
                  <a:cubicBezTo>
                    <a:pt x="6623" y="2128"/>
                    <a:pt x="6586" y="2230"/>
                    <a:pt x="6559" y="2323"/>
                  </a:cubicBezTo>
                  <a:cubicBezTo>
                    <a:pt x="6549" y="2388"/>
                    <a:pt x="6522" y="2665"/>
                    <a:pt x="6447" y="2684"/>
                  </a:cubicBezTo>
                  <a:cubicBezTo>
                    <a:pt x="6410" y="2554"/>
                    <a:pt x="6318" y="2452"/>
                    <a:pt x="6207" y="2397"/>
                  </a:cubicBezTo>
                  <a:cubicBezTo>
                    <a:pt x="6172" y="2376"/>
                    <a:pt x="6132" y="2366"/>
                    <a:pt x="6091" y="2366"/>
                  </a:cubicBezTo>
                  <a:cubicBezTo>
                    <a:pt x="6077" y="2366"/>
                    <a:pt x="6063" y="2367"/>
                    <a:pt x="6049" y="2369"/>
                  </a:cubicBezTo>
                  <a:cubicBezTo>
                    <a:pt x="5984" y="2369"/>
                    <a:pt x="5966" y="2397"/>
                    <a:pt x="5910" y="2415"/>
                  </a:cubicBezTo>
                  <a:cubicBezTo>
                    <a:pt x="5898" y="2418"/>
                    <a:pt x="5885" y="2419"/>
                    <a:pt x="5871" y="2419"/>
                  </a:cubicBezTo>
                  <a:cubicBezTo>
                    <a:pt x="5835" y="2419"/>
                    <a:pt x="5796" y="2410"/>
                    <a:pt x="5762" y="2397"/>
                  </a:cubicBezTo>
                  <a:cubicBezTo>
                    <a:pt x="5619" y="2351"/>
                    <a:pt x="5468" y="2329"/>
                    <a:pt x="5316" y="2329"/>
                  </a:cubicBezTo>
                  <a:cubicBezTo>
                    <a:pt x="5252" y="2329"/>
                    <a:pt x="5187" y="2333"/>
                    <a:pt x="5123" y="2341"/>
                  </a:cubicBezTo>
                  <a:cubicBezTo>
                    <a:pt x="4901" y="2369"/>
                    <a:pt x="4678" y="2415"/>
                    <a:pt x="4465" y="2480"/>
                  </a:cubicBezTo>
                  <a:cubicBezTo>
                    <a:pt x="4400" y="2499"/>
                    <a:pt x="4317" y="2536"/>
                    <a:pt x="4252" y="2554"/>
                  </a:cubicBezTo>
                  <a:cubicBezTo>
                    <a:pt x="4224" y="2573"/>
                    <a:pt x="4197" y="2573"/>
                    <a:pt x="4187" y="2601"/>
                  </a:cubicBezTo>
                  <a:cubicBezTo>
                    <a:pt x="4011" y="2508"/>
                    <a:pt x="3835" y="2434"/>
                    <a:pt x="3659" y="2388"/>
                  </a:cubicBezTo>
                  <a:cubicBezTo>
                    <a:pt x="3325" y="2310"/>
                    <a:pt x="2987" y="2273"/>
                    <a:pt x="2647" y="2273"/>
                  </a:cubicBezTo>
                  <a:cubicBezTo>
                    <a:pt x="2497" y="2273"/>
                    <a:pt x="2346" y="2281"/>
                    <a:pt x="2196" y="2295"/>
                  </a:cubicBezTo>
                  <a:cubicBezTo>
                    <a:pt x="2001" y="2304"/>
                    <a:pt x="1816" y="2332"/>
                    <a:pt x="1612" y="2369"/>
                  </a:cubicBezTo>
                  <a:cubicBezTo>
                    <a:pt x="1418" y="2397"/>
                    <a:pt x="1223" y="2462"/>
                    <a:pt x="1020" y="2499"/>
                  </a:cubicBezTo>
                  <a:cubicBezTo>
                    <a:pt x="945" y="2517"/>
                    <a:pt x="862" y="2536"/>
                    <a:pt x="788" y="2545"/>
                  </a:cubicBezTo>
                  <a:cubicBezTo>
                    <a:pt x="751" y="2545"/>
                    <a:pt x="714" y="2545"/>
                    <a:pt x="686" y="2554"/>
                  </a:cubicBezTo>
                  <a:cubicBezTo>
                    <a:pt x="677" y="2564"/>
                    <a:pt x="1" y="2916"/>
                    <a:pt x="1" y="2916"/>
                  </a:cubicBezTo>
                  <a:lnTo>
                    <a:pt x="18989" y="2916"/>
                  </a:lnTo>
                  <a:cubicBezTo>
                    <a:pt x="18980" y="2795"/>
                    <a:pt x="18952" y="2665"/>
                    <a:pt x="18906" y="2554"/>
                  </a:cubicBezTo>
                  <a:cubicBezTo>
                    <a:pt x="18878" y="2406"/>
                    <a:pt x="18804" y="2286"/>
                    <a:pt x="18693" y="2193"/>
                  </a:cubicBezTo>
                  <a:cubicBezTo>
                    <a:pt x="18600" y="2110"/>
                    <a:pt x="18489" y="2045"/>
                    <a:pt x="18378" y="1999"/>
                  </a:cubicBezTo>
                  <a:cubicBezTo>
                    <a:pt x="18319" y="1987"/>
                    <a:pt x="18260" y="1981"/>
                    <a:pt x="18203" y="1981"/>
                  </a:cubicBezTo>
                  <a:cubicBezTo>
                    <a:pt x="18078" y="1981"/>
                    <a:pt x="17957" y="2009"/>
                    <a:pt x="17850" y="2073"/>
                  </a:cubicBezTo>
                  <a:cubicBezTo>
                    <a:pt x="17720" y="2137"/>
                    <a:pt x="17609" y="2230"/>
                    <a:pt x="17525" y="2341"/>
                  </a:cubicBezTo>
                  <a:cubicBezTo>
                    <a:pt x="17488" y="2397"/>
                    <a:pt x="17470" y="2452"/>
                    <a:pt x="17442" y="2489"/>
                  </a:cubicBezTo>
                  <a:cubicBezTo>
                    <a:pt x="17414" y="2536"/>
                    <a:pt x="17377" y="2545"/>
                    <a:pt x="17377" y="2601"/>
                  </a:cubicBezTo>
                  <a:cubicBezTo>
                    <a:pt x="17368" y="2604"/>
                    <a:pt x="17359" y="2605"/>
                    <a:pt x="17350" y="2605"/>
                  </a:cubicBezTo>
                  <a:cubicBezTo>
                    <a:pt x="17301" y="2605"/>
                    <a:pt x="17249" y="2570"/>
                    <a:pt x="17211" y="2554"/>
                  </a:cubicBezTo>
                  <a:cubicBezTo>
                    <a:pt x="17155" y="2530"/>
                    <a:pt x="17099" y="2517"/>
                    <a:pt x="17044" y="2517"/>
                  </a:cubicBezTo>
                  <a:cubicBezTo>
                    <a:pt x="17016" y="2517"/>
                    <a:pt x="16988" y="2520"/>
                    <a:pt x="16960" y="2526"/>
                  </a:cubicBezTo>
                  <a:cubicBezTo>
                    <a:pt x="16896" y="2536"/>
                    <a:pt x="16840" y="2601"/>
                    <a:pt x="16784" y="2628"/>
                  </a:cubicBezTo>
                  <a:cubicBezTo>
                    <a:pt x="16757" y="2647"/>
                    <a:pt x="16757" y="2647"/>
                    <a:pt x="16720" y="2647"/>
                  </a:cubicBezTo>
                  <a:cubicBezTo>
                    <a:pt x="16664" y="2638"/>
                    <a:pt x="16608" y="2619"/>
                    <a:pt x="16562" y="2601"/>
                  </a:cubicBezTo>
                  <a:cubicBezTo>
                    <a:pt x="16460" y="2580"/>
                    <a:pt x="16359" y="2569"/>
                    <a:pt x="16258" y="2569"/>
                  </a:cubicBezTo>
                  <a:cubicBezTo>
                    <a:pt x="16047" y="2569"/>
                    <a:pt x="15840" y="2615"/>
                    <a:pt x="15645" y="2702"/>
                  </a:cubicBezTo>
                  <a:cubicBezTo>
                    <a:pt x="15612" y="2715"/>
                    <a:pt x="15591" y="2720"/>
                    <a:pt x="15573" y="2720"/>
                  </a:cubicBezTo>
                  <a:cubicBezTo>
                    <a:pt x="15551" y="2720"/>
                    <a:pt x="15533" y="2713"/>
                    <a:pt x="15497" y="2702"/>
                  </a:cubicBezTo>
                  <a:cubicBezTo>
                    <a:pt x="15358" y="2675"/>
                    <a:pt x="15210" y="2684"/>
                    <a:pt x="15071" y="2656"/>
                  </a:cubicBezTo>
                  <a:cubicBezTo>
                    <a:pt x="14997" y="2652"/>
                    <a:pt x="14925" y="2649"/>
                    <a:pt x="14853" y="2649"/>
                  </a:cubicBezTo>
                  <a:cubicBezTo>
                    <a:pt x="14781" y="2649"/>
                    <a:pt x="14710" y="2652"/>
                    <a:pt x="14636" y="2656"/>
                  </a:cubicBezTo>
                  <a:cubicBezTo>
                    <a:pt x="14598" y="2652"/>
                    <a:pt x="14559" y="2649"/>
                    <a:pt x="14520" y="2649"/>
                  </a:cubicBezTo>
                  <a:cubicBezTo>
                    <a:pt x="14480" y="2649"/>
                    <a:pt x="14441" y="2652"/>
                    <a:pt x="14404" y="2656"/>
                  </a:cubicBezTo>
                  <a:cubicBezTo>
                    <a:pt x="14339" y="2665"/>
                    <a:pt x="14284" y="2675"/>
                    <a:pt x="14228" y="2675"/>
                  </a:cubicBezTo>
                  <a:cubicBezTo>
                    <a:pt x="14126" y="2675"/>
                    <a:pt x="14033" y="2675"/>
                    <a:pt x="13941" y="2693"/>
                  </a:cubicBezTo>
                  <a:cubicBezTo>
                    <a:pt x="13856" y="2700"/>
                    <a:pt x="13775" y="2706"/>
                    <a:pt x="13693" y="2706"/>
                  </a:cubicBezTo>
                  <a:cubicBezTo>
                    <a:pt x="13659" y="2706"/>
                    <a:pt x="13624" y="2705"/>
                    <a:pt x="13589" y="2702"/>
                  </a:cubicBezTo>
                  <a:cubicBezTo>
                    <a:pt x="13554" y="2705"/>
                    <a:pt x="13519" y="2706"/>
                    <a:pt x="13485" y="2706"/>
                  </a:cubicBezTo>
                  <a:cubicBezTo>
                    <a:pt x="13390" y="2706"/>
                    <a:pt x="13295" y="2698"/>
                    <a:pt x="13200" y="2684"/>
                  </a:cubicBezTo>
                  <a:cubicBezTo>
                    <a:pt x="13144" y="2665"/>
                    <a:pt x="13135" y="2665"/>
                    <a:pt x="13098" y="2628"/>
                  </a:cubicBezTo>
                  <a:cubicBezTo>
                    <a:pt x="12978" y="2480"/>
                    <a:pt x="12913" y="2295"/>
                    <a:pt x="12802" y="2147"/>
                  </a:cubicBezTo>
                  <a:cubicBezTo>
                    <a:pt x="12413" y="1545"/>
                    <a:pt x="11912" y="1026"/>
                    <a:pt x="11338" y="609"/>
                  </a:cubicBezTo>
                  <a:cubicBezTo>
                    <a:pt x="11032" y="387"/>
                    <a:pt x="10690" y="211"/>
                    <a:pt x="10328" y="109"/>
                  </a:cubicBezTo>
                  <a:cubicBezTo>
                    <a:pt x="10075" y="36"/>
                    <a:pt x="9812" y="1"/>
                    <a:pt x="955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27"/>
            <p:cNvSpPr/>
            <p:nvPr/>
          </p:nvSpPr>
          <p:spPr>
            <a:xfrm flipH="1">
              <a:off x="152400" y="5077449"/>
              <a:ext cx="4686138" cy="119642"/>
            </a:xfrm>
            <a:custGeom>
              <a:avLst/>
              <a:gdLst/>
              <a:ahLst/>
              <a:cxnLst/>
              <a:rect l="l" t="t" r="r" b="b"/>
              <a:pathLst>
                <a:path w="44730" h="1142" extrusionOk="0">
                  <a:moveTo>
                    <a:pt x="26797" y="1"/>
                  </a:moveTo>
                  <a:cubicBezTo>
                    <a:pt x="26491" y="1"/>
                    <a:pt x="26186" y="4"/>
                    <a:pt x="25880" y="21"/>
                  </a:cubicBezTo>
                  <a:cubicBezTo>
                    <a:pt x="25018" y="67"/>
                    <a:pt x="24176" y="169"/>
                    <a:pt x="23333" y="289"/>
                  </a:cubicBezTo>
                  <a:cubicBezTo>
                    <a:pt x="23110" y="317"/>
                    <a:pt x="22897" y="373"/>
                    <a:pt x="22684" y="400"/>
                  </a:cubicBezTo>
                  <a:cubicBezTo>
                    <a:pt x="22508" y="419"/>
                    <a:pt x="22323" y="428"/>
                    <a:pt x="22147" y="447"/>
                  </a:cubicBezTo>
                  <a:cubicBezTo>
                    <a:pt x="21878" y="484"/>
                    <a:pt x="21610" y="512"/>
                    <a:pt x="21341" y="530"/>
                  </a:cubicBezTo>
                  <a:cubicBezTo>
                    <a:pt x="20739" y="558"/>
                    <a:pt x="20137" y="604"/>
                    <a:pt x="19526" y="604"/>
                  </a:cubicBezTo>
                  <a:cubicBezTo>
                    <a:pt x="18831" y="604"/>
                    <a:pt x="18127" y="632"/>
                    <a:pt x="17432" y="632"/>
                  </a:cubicBezTo>
                  <a:cubicBezTo>
                    <a:pt x="17053" y="632"/>
                    <a:pt x="16664" y="660"/>
                    <a:pt x="16275" y="678"/>
                  </a:cubicBezTo>
                  <a:cubicBezTo>
                    <a:pt x="16222" y="681"/>
                    <a:pt x="16169" y="682"/>
                    <a:pt x="16115" y="682"/>
                  </a:cubicBezTo>
                  <a:cubicBezTo>
                    <a:pt x="16009" y="682"/>
                    <a:pt x="15904" y="678"/>
                    <a:pt x="15812" y="678"/>
                  </a:cubicBezTo>
                  <a:cubicBezTo>
                    <a:pt x="15673" y="678"/>
                    <a:pt x="15543" y="697"/>
                    <a:pt x="15404" y="706"/>
                  </a:cubicBezTo>
                  <a:cubicBezTo>
                    <a:pt x="15313" y="711"/>
                    <a:pt x="15238" y="727"/>
                    <a:pt x="15167" y="727"/>
                  </a:cubicBezTo>
                  <a:cubicBezTo>
                    <a:pt x="15108" y="727"/>
                    <a:pt x="15050" y="716"/>
                    <a:pt x="14987" y="678"/>
                  </a:cubicBezTo>
                  <a:cubicBezTo>
                    <a:pt x="14904" y="604"/>
                    <a:pt x="14802" y="539"/>
                    <a:pt x="14691" y="493"/>
                  </a:cubicBezTo>
                  <a:cubicBezTo>
                    <a:pt x="14496" y="428"/>
                    <a:pt x="14302" y="382"/>
                    <a:pt x="14098" y="363"/>
                  </a:cubicBezTo>
                  <a:cubicBezTo>
                    <a:pt x="13866" y="336"/>
                    <a:pt x="13635" y="271"/>
                    <a:pt x="13403" y="234"/>
                  </a:cubicBezTo>
                  <a:cubicBezTo>
                    <a:pt x="13246" y="206"/>
                    <a:pt x="13098" y="197"/>
                    <a:pt x="12949" y="187"/>
                  </a:cubicBezTo>
                  <a:cubicBezTo>
                    <a:pt x="12764" y="178"/>
                    <a:pt x="12579" y="150"/>
                    <a:pt x="12394" y="132"/>
                  </a:cubicBezTo>
                  <a:cubicBezTo>
                    <a:pt x="12311" y="129"/>
                    <a:pt x="12228" y="127"/>
                    <a:pt x="12145" y="127"/>
                  </a:cubicBezTo>
                  <a:cubicBezTo>
                    <a:pt x="11737" y="127"/>
                    <a:pt x="11329" y="164"/>
                    <a:pt x="10921" y="234"/>
                  </a:cubicBezTo>
                  <a:cubicBezTo>
                    <a:pt x="10736" y="261"/>
                    <a:pt x="10523" y="280"/>
                    <a:pt x="10347" y="317"/>
                  </a:cubicBezTo>
                  <a:cubicBezTo>
                    <a:pt x="10171" y="354"/>
                    <a:pt x="9995" y="400"/>
                    <a:pt x="9809" y="419"/>
                  </a:cubicBezTo>
                  <a:cubicBezTo>
                    <a:pt x="9338" y="471"/>
                    <a:pt x="8860" y="499"/>
                    <a:pt x="8381" y="499"/>
                  </a:cubicBezTo>
                  <a:cubicBezTo>
                    <a:pt x="8258" y="499"/>
                    <a:pt x="8135" y="497"/>
                    <a:pt x="8012" y="493"/>
                  </a:cubicBezTo>
                  <a:cubicBezTo>
                    <a:pt x="7688" y="493"/>
                    <a:pt x="7373" y="512"/>
                    <a:pt x="7049" y="539"/>
                  </a:cubicBezTo>
                  <a:cubicBezTo>
                    <a:pt x="6972" y="545"/>
                    <a:pt x="6894" y="548"/>
                    <a:pt x="6815" y="548"/>
                  </a:cubicBezTo>
                  <a:cubicBezTo>
                    <a:pt x="6658" y="548"/>
                    <a:pt x="6500" y="539"/>
                    <a:pt x="6345" y="539"/>
                  </a:cubicBezTo>
                  <a:cubicBezTo>
                    <a:pt x="6051" y="539"/>
                    <a:pt x="5782" y="652"/>
                    <a:pt x="5491" y="652"/>
                  </a:cubicBezTo>
                  <a:cubicBezTo>
                    <a:pt x="5470" y="652"/>
                    <a:pt x="5449" y="652"/>
                    <a:pt x="5428" y="650"/>
                  </a:cubicBezTo>
                  <a:cubicBezTo>
                    <a:pt x="5178" y="641"/>
                    <a:pt x="4919" y="586"/>
                    <a:pt x="4669" y="567"/>
                  </a:cubicBezTo>
                  <a:cubicBezTo>
                    <a:pt x="4459" y="542"/>
                    <a:pt x="4249" y="530"/>
                    <a:pt x="4039" y="530"/>
                  </a:cubicBezTo>
                  <a:cubicBezTo>
                    <a:pt x="3934" y="530"/>
                    <a:pt x="3829" y="533"/>
                    <a:pt x="3724" y="539"/>
                  </a:cubicBezTo>
                  <a:cubicBezTo>
                    <a:pt x="3103" y="576"/>
                    <a:pt x="2501" y="697"/>
                    <a:pt x="1918" y="882"/>
                  </a:cubicBezTo>
                  <a:cubicBezTo>
                    <a:pt x="1825" y="882"/>
                    <a:pt x="1742" y="882"/>
                    <a:pt x="1649" y="901"/>
                  </a:cubicBezTo>
                  <a:cubicBezTo>
                    <a:pt x="1637" y="904"/>
                    <a:pt x="1622" y="905"/>
                    <a:pt x="1607" y="905"/>
                  </a:cubicBezTo>
                  <a:cubicBezTo>
                    <a:pt x="1576" y="905"/>
                    <a:pt x="1541" y="901"/>
                    <a:pt x="1510" y="901"/>
                  </a:cubicBezTo>
                  <a:cubicBezTo>
                    <a:pt x="1455" y="901"/>
                    <a:pt x="1417" y="928"/>
                    <a:pt x="1362" y="928"/>
                  </a:cubicBezTo>
                  <a:cubicBezTo>
                    <a:pt x="1279" y="947"/>
                    <a:pt x="1186" y="947"/>
                    <a:pt x="1103" y="965"/>
                  </a:cubicBezTo>
                  <a:cubicBezTo>
                    <a:pt x="982" y="993"/>
                    <a:pt x="862" y="1030"/>
                    <a:pt x="751" y="1058"/>
                  </a:cubicBezTo>
                  <a:cubicBezTo>
                    <a:pt x="500" y="1123"/>
                    <a:pt x="250" y="1141"/>
                    <a:pt x="0" y="1141"/>
                  </a:cubicBezTo>
                  <a:lnTo>
                    <a:pt x="44711" y="1141"/>
                  </a:lnTo>
                  <a:cubicBezTo>
                    <a:pt x="44729" y="1049"/>
                    <a:pt x="44683" y="956"/>
                    <a:pt x="44600" y="910"/>
                  </a:cubicBezTo>
                  <a:cubicBezTo>
                    <a:pt x="44516" y="836"/>
                    <a:pt x="44424" y="789"/>
                    <a:pt x="44340" y="706"/>
                  </a:cubicBezTo>
                  <a:cubicBezTo>
                    <a:pt x="44248" y="632"/>
                    <a:pt x="44155" y="567"/>
                    <a:pt x="44072" y="502"/>
                  </a:cubicBezTo>
                  <a:cubicBezTo>
                    <a:pt x="43997" y="428"/>
                    <a:pt x="43905" y="363"/>
                    <a:pt x="43812" y="317"/>
                  </a:cubicBezTo>
                  <a:cubicBezTo>
                    <a:pt x="43451" y="141"/>
                    <a:pt x="42988" y="123"/>
                    <a:pt x="42599" y="123"/>
                  </a:cubicBezTo>
                  <a:cubicBezTo>
                    <a:pt x="41886" y="123"/>
                    <a:pt x="41246" y="419"/>
                    <a:pt x="40533" y="419"/>
                  </a:cubicBezTo>
                  <a:cubicBezTo>
                    <a:pt x="39885" y="419"/>
                    <a:pt x="39255" y="502"/>
                    <a:pt x="38607" y="558"/>
                  </a:cubicBezTo>
                  <a:cubicBezTo>
                    <a:pt x="38375" y="576"/>
                    <a:pt x="38134" y="613"/>
                    <a:pt x="37903" y="623"/>
                  </a:cubicBezTo>
                  <a:cubicBezTo>
                    <a:pt x="37810" y="632"/>
                    <a:pt x="37715" y="632"/>
                    <a:pt x="37620" y="632"/>
                  </a:cubicBezTo>
                  <a:cubicBezTo>
                    <a:pt x="37525" y="632"/>
                    <a:pt x="37430" y="632"/>
                    <a:pt x="37338" y="641"/>
                  </a:cubicBezTo>
                  <a:cubicBezTo>
                    <a:pt x="36967" y="660"/>
                    <a:pt x="36606" y="650"/>
                    <a:pt x="36245" y="678"/>
                  </a:cubicBezTo>
                  <a:cubicBezTo>
                    <a:pt x="36078" y="690"/>
                    <a:pt x="35910" y="694"/>
                    <a:pt x="35742" y="694"/>
                  </a:cubicBezTo>
                  <a:cubicBezTo>
                    <a:pt x="35518" y="694"/>
                    <a:pt x="35295" y="688"/>
                    <a:pt x="35078" y="688"/>
                  </a:cubicBezTo>
                  <a:cubicBezTo>
                    <a:pt x="34882" y="688"/>
                    <a:pt x="34686" y="694"/>
                    <a:pt x="34492" y="694"/>
                  </a:cubicBezTo>
                  <a:cubicBezTo>
                    <a:pt x="34346" y="694"/>
                    <a:pt x="34202" y="690"/>
                    <a:pt x="34059" y="678"/>
                  </a:cubicBezTo>
                  <a:cubicBezTo>
                    <a:pt x="33383" y="623"/>
                    <a:pt x="32716" y="530"/>
                    <a:pt x="32049" y="447"/>
                  </a:cubicBezTo>
                  <a:cubicBezTo>
                    <a:pt x="31021" y="326"/>
                    <a:pt x="30002" y="243"/>
                    <a:pt x="28983" y="95"/>
                  </a:cubicBezTo>
                  <a:cubicBezTo>
                    <a:pt x="28509" y="37"/>
                    <a:pt x="28042" y="1"/>
                    <a:pt x="27570" y="1"/>
                  </a:cubicBezTo>
                  <a:cubicBezTo>
                    <a:pt x="27516" y="1"/>
                    <a:pt x="27462" y="1"/>
                    <a:pt x="27408" y="2"/>
                  </a:cubicBezTo>
                  <a:cubicBezTo>
                    <a:pt x="27204" y="2"/>
                    <a:pt x="27001" y="1"/>
                    <a:pt x="26797"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7"/>
            <p:cNvSpPr/>
            <p:nvPr/>
          </p:nvSpPr>
          <p:spPr>
            <a:xfrm flipH="1">
              <a:off x="2753623" y="480152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7"/>
            <p:cNvSpPr/>
            <p:nvPr/>
          </p:nvSpPr>
          <p:spPr>
            <a:xfrm flipH="1">
              <a:off x="2019862" y="4288427"/>
              <a:ext cx="149744" cy="129007"/>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7"/>
            <p:cNvSpPr/>
            <p:nvPr/>
          </p:nvSpPr>
          <p:spPr>
            <a:xfrm flipH="1">
              <a:off x="2708834" y="4449290"/>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7"/>
            <p:cNvSpPr/>
            <p:nvPr/>
          </p:nvSpPr>
          <p:spPr>
            <a:xfrm flipH="1">
              <a:off x="2236323" y="4616467"/>
              <a:ext cx="79343" cy="56727"/>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2" name="Google Shape;1712;p27"/>
          <p:cNvSpPr/>
          <p:nvPr/>
        </p:nvSpPr>
        <p:spPr>
          <a:xfrm>
            <a:off x="-941133" y="5277221"/>
            <a:ext cx="5763791" cy="1733159"/>
          </a:xfrm>
          <a:custGeom>
            <a:avLst/>
            <a:gdLst/>
            <a:ahLst/>
            <a:cxnLst/>
            <a:rect l="l" t="t" r="r" b="b"/>
            <a:pathLst>
              <a:path w="39701" h="11938" extrusionOk="0">
                <a:moveTo>
                  <a:pt x="1393" y="0"/>
                </a:moveTo>
                <a:cubicBezTo>
                  <a:pt x="906" y="0"/>
                  <a:pt x="360" y="387"/>
                  <a:pt x="0" y="551"/>
                </a:cubicBezTo>
                <a:lnTo>
                  <a:pt x="167" y="11869"/>
                </a:lnTo>
                <a:lnTo>
                  <a:pt x="39625" y="11906"/>
                </a:lnTo>
                <a:cubicBezTo>
                  <a:pt x="38949" y="11351"/>
                  <a:pt x="37402" y="10980"/>
                  <a:pt x="36587" y="10702"/>
                </a:cubicBezTo>
                <a:cubicBezTo>
                  <a:pt x="35808" y="10441"/>
                  <a:pt x="34952" y="10293"/>
                  <a:pt x="34103" y="10293"/>
                </a:cubicBezTo>
                <a:cubicBezTo>
                  <a:pt x="33540" y="10293"/>
                  <a:pt x="32979" y="10358"/>
                  <a:pt x="32447" y="10498"/>
                </a:cubicBezTo>
                <a:cubicBezTo>
                  <a:pt x="31947" y="10628"/>
                  <a:pt x="31530" y="10878"/>
                  <a:pt x="31095" y="11073"/>
                </a:cubicBezTo>
                <a:cubicBezTo>
                  <a:pt x="30993" y="10684"/>
                  <a:pt x="31104" y="10360"/>
                  <a:pt x="30678" y="10128"/>
                </a:cubicBezTo>
                <a:cubicBezTo>
                  <a:pt x="30600" y="10076"/>
                  <a:pt x="30513" y="10047"/>
                  <a:pt x="30423" y="10047"/>
                </a:cubicBezTo>
                <a:cubicBezTo>
                  <a:pt x="30385" y="10047"/>
                  <a:pt x="30346" y="10052"/>
                  <a:pt x="30307" y="10063"/>
                </a:cubicBezTo>
                <a:cubicBezTo>
                  <a:pt x="30231" y="10070"/>
                  <a:pt x="30139" y="10197"/>
                  <a:pt x="30023" y="10197"/>
                </a:cubicBezTo>
                <a:cubicBezTo>
                  <a:pt x="29984" y="10197"/>
                  <a:pt x="29944" y="10183"/>
                  <a:pt x="29900" y="10146"/>
                </a:cubicBezTo>
                <a:cubicBezTo>
                  <a:pt x="29807" y="10054"/>
                  <a:pt x="29909" y="9785"/>
                  <a:pt x="29853" y="9665"/>
                </a:cubicBezTo>
                <a:cubicBezTo>
                  <a:pt x="29789" y="9572"/>
                  <a:pt x="29714" y="9480"/>
                  <a:pt x="29622" y="9396"/>
                </a:cubicBezTo>
                <a:cubicBezTo>
                  <a:pt x="29561" y="9362"/>
                  <a:pt x="29493" y="9346"/>
                  <a:pt x="29423" y="9346"/>
                </a:cubicBezTo>
                <a:cubicBezTo>
                  <a:pt x="29077" y="9346"/>
                  <a:pt x="28668" y="9718"/>
                  <a:pt x="28668" y="10026"/>
                </a:cubicBezTo>
                <a:cubicBezTo>
                  <a:pt x="28464" y="9970"/>
                  <a:pt x="28584" y="9544"/>
                  <a:pt x="28575" y="9359"/>
                </a:cubicBezTo>
                <a:cubicBezTo>
                  <a:pt x="28510" y="8350"/>
                  <a:pt x="28242" y="7358"/>
                  <a:pt x="27797" y="6451"/>
                </a:cubicBezTo>
                <a:cubicBezTo>
                  <a:pt x="27112" y="5089"/>
                  <a:pt x="26260" y="4042"/>
                  <a:pt x="25018" y="3172"/>
                </a:cubicBezTo>
                <a:cubicBezTo>
                  <a:pt x="23481" y="2116"/>
                  <a:pt x="21665" y="1532"/>
                  <a:pt x="19804" y="1505"/>
                </a:cubicBezTo>
                <a:cubicBezTo>
                  <a:pt x="19773" y="1504"/>
                  <a:pt x="19743" y="1504"/>
                  <a:pt x="19713" y="1504"/>
                </a:cubicBezTo>
                <a:cubicBezTo>
                  <a:pt x="18547" y="1504"/>
                  <a:pt x="17190" y="1853"/>
                  <a:pt x="16432" y="2801"/>
                </a:cubicBezTo>
                <a:cubicBezTo>
                  <a:pt x="16108" y="3209"/>
                  <a:pt x="16024" y="3755"/>
                  <a:pt x="15932" y="4246"/>
                </a:cubicBezTo>
                <a:cubicBezTo>
                  <a:pt x="15793" y="5006"/>
                  <a:pt x="15747" y="5775"/>
                  <a:pt x="15802" y="6543"/>
                </a:cubicBezTo>
                <a:cubicBezTo>
                  <a:pt x="15885" y="7701"/>
                  <a:pt x="16006" y="8813"/>
                  <a:pt x="16432" y="9896"/>
                </a:cubicBezTo>
                <a:cubicBezTo>
                  <a:pt x="16562" y="10230"/>
                  <a:pt x="16571" y="10665"/>
                  <a:pt x="16867" y="10897"/>
                </a:cubicBezTo>
                <a:cubicBezTo>
                  <a:pt x="16571" y="10674"/>
                  <a:pt x="16395" y="10258"/>
                  <a:pt x="15997" y="10174"/>
                </a:cubicBezTo>
                <a:cubicBezTo>
                  <a:pt x="15973" y="10168"/>
                  <a:pt x="15950" y="10166"/>
                  <a:pt x="15927" y="10166"/>
                </a:cubicBezTo>
                <a:cubicBezTo>
                  <a:pt x="15750" y="10166"/>
                  <a:pt x="15581" y="10319"/>
                  <a:pt x="15440" y="10319"/>
                </a:cubicBezTo>
                <a:cubicBezTo>
                  <a:pt x="15424" y="10319"/>
                  <a:pt x="15409" y="10317"/>
                  <a:pt x="15395" y="10313"/>
                </a:cubicBezTo>
                <a:cubicBezTo>
                  <a:pt x="15246" y="10276"/>
                  <a:pt x="15219" y="10035"/>
                  <a:pt x="15172" y="9896"/>
                </a:cubicBezTo>
                <a:cubicBezTo>
                  <a:pt x="15059" y="9597"/>
                  <a:pt x="14861" y="9213"/>
                  <a:pt x="14504" y="9213"/>
                </a:cubicBezTo>
                <a:cubicBezTo>
                  <a:pt x="14452" y="9213"/>
                  <a:pt x="14397" y="9221"/>
                  <a:pt x="14339" y="9239"/>
                </a:cubicBezTo>
                <a:cubicBezTo>
                  <a:pt x="14181" y="9304"/>
                  <a:pt x="14033" y="9396"/>
                  <a:pt x="13885" y="9498"/>
                </a:cubicBezTo>
                <a:cubicBezTo>
                  <a:pt x="13718" y="9609"/>
                  <a:pt x="13607" y="9841"/>
                  <a:pt x="13449" y="9887"/>
                </a:cubicBezTo>
                <a:cubicBezTo>
                  <a:pt x="13412" y="9720"/>
                  <a:pt x="13403" y="9544"/>
                  <a:pt x="13422" y="9368"/>
                </a:cubicBezTo>
                <a:cubicBezTo>
                  <a:pt x="13440" y="9229"/>
                  <a:pt x="13505" y="9183"/>
                  <a:pt x="13533" y="9081"/>
                </a:cubicBezTo>
                <a:cubicBezTo>
                  <a:pt x="13625" y="8637"/>
                  <a:pt x="13477" y="8229"/>
                  <a:pt x="13403" y="7785"/>
                </a:cubicBezTo>
                <a:cubicBezTo>
                  <a:pt x="13190" y="6497"/>
                  <a:pt x="12532" y="5200"/>
                  <a:pt x="11847" y="4089"/>
                </a:cubicBezTo>
                <a:cubicBezTo>
                  <a:pt x="11430" y="3413"/>
                  <a:pt x="10847" y="2718"/>
                  <a:pt x="10143" y="2329"/>
                </a:cubicBezTo>
                <a:cubicBezTo>
                  <a:pt x="9383" y="1906"/>
                  <a:pt x="8585" y="1610"/>
                  <a:pt x="7756" y="1610"/>
                </a:cubicBezTo>
                <a:cubicBezTo>
                  <a:pt x="7423" y="1610"/>
                  <a:pt x="7086" y="1658"/>
                  <a:pt x="6743" y="1764"/>
                </a:cubicBezTo>
                <a:cubicBezTo>
                  <a:pt x="6391" y="1884"/>
                  <a:pt x="6067" y="2070"/>
                  <a:pt x="5789" y="2301"/>
                </a:cubicBezTo>
                <a:cubicBezTo>
                  <a:pt x="5632" y="2431"/>
                  <a:pt x="5502" y="2755"/>
                  <a:pt x="5298" y="2774"/>
                </a:cubicBezTo>
                <a:cubicBezTo>
                  <a:pt x="5280" y="2560"/>
                  <a:pt x="5113" y="2199"/>
                  <a:pt x="5002" y="1995"/>
                </a:cubicBezTo>
                <a:cubicBezTo>
                  <a:pt x="4891" y="1801"/>
                  <a:pt x="4780" y="1653"/>
                  <a:pt x="4548" y="1606"/>
                </a:cubicBezTo>
                <a:cubicBezTo>
                  <a:pt x="4469" y="1593"/>
                  <a:pt x="4391" y="1586"/>
                  <a:pt x="4313" y="1586"/>
                </a:cubicBezTo>
                <a:cubicBezTo>
                  <a:pt x="4235" y="1586"/>
                  <a:pt x="4159" y="1593"/>
                  <a:pt x="4085" y="1606"/>
                </a:cubicBezTo>
                <a:cubicBezTo>
                  <a:pt x="3992" y="1616"/>
                  <a:pt x="3844" y="1708"/>
                  <a:pt x="3789" y="1708"/>
                </a:cubicBezTo>
                <a:cubicBezTo>
                  <a:pt x="3766" y="1711"/>
                  <a:pt x="3745" y="1713"/>
                  <a:pt x="3725" y="1713"/>
                </a:cubicBezTo>
                <a:cubicBezTo>
                  <a:pt x="3486" y="1713"/>
                  <a:pt x="3443" y="1514"/>
                  <a:pt x="3298" y="1292"/>
                </a:cubicBezTo>
                <a:cubicBezTo>
                  <a:pt x="2973" y="801"/>
                  <a:pt x="2649" y="476"/>
                  <a:pt x="2140" y="254"/>
                </a:cubicBezTo>
                <a:cubicBezTo>
                  <a:pt x="1964" y="161"/>
                  <a:pt x="1779" y="87"/>
                  <a:pt x="1584" y="23"/>
                </a:cubicBezTo>
                <a:cubicBezTo>
                  <a:pt x="1522" y="7"/>
                  <a:pt x="1458" y="0"/>
                  <a:pt x="1393" y="0"/>
                </a:cubicBezTo>
                <a:close/>
                <a:moveTo>
                  <a:pt x="39616" y="11842"/>
                </a:moveTo>
                <a:cubicBezTo>
                  <a:pt x="39607" y="11842"/>
                  <a:pt x="39607" y="11859"/>
                  <a:pt x="39625" y="11906"/>
                </a:cubicBezTo>
                <a:cubicBezTo>
                  <a:pt x="39653" y="11929"/>
                  <a:pt x="39669" y="11938"/>
                  <a:pt x="39676" y="11938"/>
                </a:cubicBezTo>
                <a:cubicBezTo>
                  <a:pt x="39701" y="11938"/>
                  <a:pt x="39635" y="11842"/>
                  <a:pt x="39616" y="11842"/>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3" name="Google Shape;1713;p27"/>
          <p:cNvSpPr/>
          <p:nvPr/>
        </p:nvSpPr>
        <p:spPr>
          <a:xfrm flipH="1">
            <a:off x="11001496" y="5018884"/>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4" name="Google Shape;1714;p27"/>
          <p:cNvSpPr/>
          <p:nvPr/>
        </p:nvSpPr>
        <p:spPr>
          <a:xfrm flipH="1">
            <a:off x="12753663" y="5195100"/>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5" name="Google Shape;1715;p27"/>
          <p:cNvSpPr/>
          <p:nvPr/>
        </p:nvSpPr>
        <p:spPr>
          <a:xfrm flipH="1">
            <a:off x="10180463" y="5277233"/>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16" name="Google Shape;1716;p27"/>
          <p:cNvGrpSpPr/>
          <p:nvPr/>
        </p:nvGrpSpPr>
        <p:grpSpPr>
          <a:xfrm>
            <a:off x="-2243083" y="5502211"/>
            <a:ext cx="5536152" cy="1546791"/>
            <a:chOff x="8832288" y="851000"/>
            <a:chExt cx="4595588" cy="1283999"/>
          </a:xfrm>
        </p:grpSpPr>
        <p:sp>
          <p:nvSpPr>
            <p:cNvPr id="1717" name="Google Shape;1717;p27"/>
            <p:cNvSpPr/>
            <p:nvPr/>
          </p:nvSpPr>
          <p:spPr>
            <a:xfrm>
              <a:off x="8832288" y="851000"/>
              <a:ext cx="4595588" cy="128399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27"/>
            <p:cNvSpPr/>
            <p:nvPr/>
          </p:nvSpPr>
          <p:spPr>
            <a:xfrm>
              <a:off x="8841518" y="1946142"/>
              <a:ext cx="4575546" cy="188856"/>
            </a:xfrm>
            <a:custGeom>
              <a:avLst/>
              <a:gdLst/>
              <a:ahLst/>
              <a:cxnLst/>
              <a:rect l="l" t="t" r="r" b="b"/>
              <a:pathLst>
                <a:path w="55021" h="2271" extrusionOk="0">
                  <a:moveTo>
                    <a:pt x="34501" y="1"/>
                  </a:moveTo>
                  <a:cubicBezTo>
                    <a:pt x="34477" y="1"/>
                    <a:pt x="34454" y="1"/>
                    <a:pt x="34430" y="1"/>
                  </a:cubicBezTo>
                  <a:cubicBezTo>
                    <a:pt x="33615" y="1"/>
                    <a:pt x="32809" y="1"/>
                    <a:pt x="31994" y="140"/>
                  </a:cubicBezTo>
                  <a:cubicBezTo>
                    <a:pt x="30873" y="353"/>
                    <a:pt x="29799" y="742"/>
                    <a:pt x="28743" y="1168"/>
                  </a:cubicBezTo>
                  <a:cubicBezTo>
                    <a:pt x="28502" y="1270"/>
                    <a:pt x="28076" y="1335"/>
                    <a:pt x="27918" y="1567"/>
                  </a:cubicBezTo>
                  <a:cubicBezTo>
                    <a:pt x="27863" y="1641"/>
                    <a:pt x="27835" y="1743"/>
                    <a:pt x="27742" y="1798"/>
                  </a:cubicBezTo>
                  <a:cubicBezTo>
                    <a:pt x="27646" y="1859"/>
                    <a:pt x="27526" y="1873"/>
                    <a:pt x="27403" y="1873"/>
                  </a:cubicBezTo>
                  <a:cubicBezTo>
                    <a:pt x="27300" y="1873"/>
                    <a:pt x="27196" y="1863"/>
                    <a:pt x="27103" y="1863"/>
                  </a:cubicBezTo>
                  <a:cubicBezTo>
                    <a:pt x="26893" y="1863"/>
                    <a:pt x="26679" y="1871"/>
                    <a:pt x="26467" y="1871"/>
                  </a:cubicBezTo>
                  <a:cubicBezTo>
                    <a:pt x="26360" y="1871"/>
                    <a:pt x="26254" y="1869"/>
                    <a:pt x="26149" y="1863"/>
                  </a:cubicBezTo>
                  <a:cubicBezTo>
                    <a:pt x="25881" y="1854"/>
                    <a:pt x="25612" y="1807"/>
                    <a:pt x="25343" y="1807"/>
                  </a:cubicBezTo>
                  <a:cubicBezTo>
                    <a:pt x="24788" y="1807"/>
                    <a:pt x="24260" y="1789"/>
                    <a:pt x="23722" y="1752"/>
                  </a:cubicBezTo>
                  <a:cubicBezTo>
                    <a:pt x="23269" y="1724"/>
                    <a:pt x="22713" y="1706"/>
                    <a:pt x="22287" y="1548"/>
                  </a:cubicBezTo>
                  <a:cubicBezTo>
                    <a:pt x="22203" y="1502"/>
                    <a:pt x="22120" y="1446"/>
                    <a:pt x="22046" y="1381"/>
                  </a:cubicBezTo>
                  <a:cubicBezTo>
                    <a:pt x="21962" y="1335"/>
                    <a:pt x="21879" y="1307"/>
                    <a:pt x="21787" y="1270"/>
                  </a:cubicBezTo>
                  <a:cubicBezTo>
                    <a:pt x="21546" y="1159"/>
                    <a:pt x="21240" y="1104"/>
                    <a:pt x="21073" y="890"/>
                  </a:cubicBezTo>
                  <a:cubicBezTo>
                    <a:pt x="20953" y="742"/>
                    <a:pt x="20916" y="631"/>
                    <a:pt x="20749" y="529"/>
                  </a:cubicBezTo>
                  <a:cubicBezTo>
                    <a:pt x="20295" y="261"/>
                    <a:pt x="19767" y="159"/>
                    <a:pt x="19249" y="94"/>
                  </a:cubicBezTo>
                  <a:cubicBezTo>
                    <a:pt x="19010" y="59"/>
                    <a:pt x="18771" y="47"/>
                    <a:pt x="18530" y="47"/>
                  </a:cubicBezTo>
                  <a:cubicBezTo>
                    <a:pt x="17938" y="47"/>
                    <a:pt x="17340" y="122"/>
                    <a:pt x="16748" y="122"/>
                  </a:cubicBezTo>
                  <a:cubicBezTo>
                    <a:pt x="16127" y="122"/>
                    <a:pt x="15516" y="177"/>
                    <a:pt x="14895" y="177"/>
                  </a:cubicBezTo>
                  <a:lnTo>
                    <a:pt x="13311" y="177"/>
                  </a:lnTo>
                  <a:cubicBezTo>
                    <a:pt x="13269" y="176"/>
                    <a:pt x="13227" y="176"/>
                    <a:pt x="13185" y="176"/>
                  </a:cubicBezTo>
                  <a:cubicBezTo>
                    <a:pt x="12895" y="176"/>
                    <a:pt x="12612" y="203"/>
                    <a:pt x="12329" y="251"/>
                  </a:cubicBezTo>
                  <a:cubicBezTo>
                    <a:pt x="12107" y="298"/>
                    <a:pt x="11894" y="381"/>
                    <a:pt x="11672" y="409"/>
                  </a:cubicBezTo>
                  <a:cubicBezTo>
                    <a:pt x="11292" y="464"/>
                    <a:pt x="10912" y="501"/>
                    <a:pt x="10523" y="566"/>
                  </a:cubicBezTo>
                  <a:cubicBezTo>
                    <a:pt x="10143" y="622"/>
                    <a:pt x="9754" y="752"/>
                    <a:pt x="9356" y="844"/>
                  </a:cubicBezTo>
                  <a:cubicBezTo>
                    <a:pt x="8967" y="937"/>
                    <a:pt x="8606" y="1029"/>
                    <a:pt x="8235" y="1113"/>
                  </a:cubicBezTo>
                  <a:cubicBezTo>
                    <a:pt x="7911" y="1187"/>
                    <a:pt x="7606" y="1298"/>
                    <a:pt x="7281" y="1335"/>
                  </a:cubicBezTo>
                  <a:cubicBezTo>
                    <a:pt x="6957" y="1381"/>
                    <a:pt x="6614" y="1428"/>
                    <a:pt x="6281" y="1493"/>
                  </a:cubicBezTo>
                  <a:cubicBezTo>
                    <a:pt x="5151" y="1687"/>
                    <a:pt x="4012" y="1622"/>
                    <a:pt x="2872" y="1706"/>
                  </a:cubicBezTo>
                  <a:cubicBezTo>
                    <a:pt x="2307" y="1761"/>
                    <a:pt x="1742" y="1863"/>
                    <a:pt x="1187" y="2021"/>
                  </a:cubicBezTo>
                  <a:cubicBezTo>
                    <a:pt x="779" y="2132"/>
                    <a:pt x="409" y="2196"/>
                    <a:pt x="1" y="2271"/>
                  </a:cubicBezTo>
                  <a:lnTo>
                    <a:pt x="55021" y="2234"/>
                  </a:lnTo>
                  <a:lnTo>
                    <a:pt x="55011" y="2178"/>
                  </a:lnTo>
                  <a:cubicBezTo>
                    <a:pt x="54959" y="2163"/>
                    <a:pt x="54899" y="2159"/>
                    <a:pt x="54835" y="2159"/>
                  </a:cubicBezTo>
                  <a:cubicBezTo>
                    <a:pt x="54739" y="2159"/>
                    <a:pt x="54637" y="2169"/>
                    <a:pt x="54548" y="2169"/>
                  </a:cubicBezTo>
                  <a:cubicBezTo>
                    <a:pt x="54512" y="2170"/>
                    <a:pt x="54475" y="2171"/>
                    <a:pt x="54438" y="2171"/>
                  </a:cubicBezTo>
                  <a:cubicBezTo>
                    <a:pt x="54259" y="2171"/>
                    <a:pt x="54076" y="2153"/>
                    <a:pt x="53900" y="2122"/>
                  </a:cubicBezTo>
                  <a:cubicBezTo>
                    <a:pt x="53752" y="2095"/>
                    <a:pt x="53596" y="2087"/>
                    <a:pt x="53439" y="2087"/>
                  </a:cubicBezTo>
                  <a:cubicBezTo>
                    <a:pt x="53163" y="2087"/>
                    <a:pt x="52881" y="2113"/>
                    <a:pt x="52622" y="2113"/>
                  </a:cubicBezTo>
                  <a:lnTo>
                    <a:pt x="50454" y="2113"/>
                  </a:lnTo>
                  <a:cubicBezTo>
                    <a:pt x="50093" y="2113"/>
                    <a:pt x="49750" y="2095"/>
                    <a:pt x="49389" y="2067"/>
                  </a:cubicBezTo>
                  <a:cubicBezTo>
                    <a:pt x="49009" y="2039"/>
                    <a:pt x="48620" y="2048"/>
                    <a:pt x="48240" y="1983"/>
                  </a:cubicBezTo>
                  <a:cubicBezTo>
                    <a:pt x="47675" y="1882"/>
                    <a:pt x="47110" y="1770"/>
                    <a:pt x="46536" y="1696"/>
                  </a:cubicBezTo>
                  <a:cubicBezTo>
                    <a:pt x="46230" y="1659"/>
                    <a:pt x="45915" y="1604"/>
                    <a:pt x="45610" y="1585"/>
                  </a:cubicBezTo>
                  <a:cubicBezTo>
                    <a:pt x="45304" y="1557"/>
                    <a:pt x="44998" y="1585"/>
                    <a:pt x="44693" y="1548"/>
                  </a:cubicBezTo>
                  <a:cubicBezTo>
                    <a:pt x="44433" y="1530"/>
                    <a:pt x="44174" y="1520"/>
                    <a:pt x="43915" y="1520"/>
                  </a:cubicBezTo>
                  <a:cubicBezTo>
                    <a:pt x="43646" y="1520"/>
                    <a:pt x="43378" y="1576"/>
                    <a:pt x="43109" y="1585"/>
                  </a:cubicBezTo>
                  <a:cubicBezTo>
                    <a:pt x="42945" y="1588"/>
                    <a:pt x="42778" y="1593"/>
                    <a:pt x="42611" y="1593"/>
                  </a:cubicBezTo>
                  <a:cubicBezTo>
                    <a:pt x="42298" y="1593"/>
                    <a:pt x="41984" y="1577"/>
                    <a:pt x="41682" y="1511"/>
                  </a:cubicBezTo>
                  <a:cubicBezTo>
                    <a:pt x="41340" y="1437"/>
                    <a:pt x="41062" y="1205"/>
                    <a:pt x="40738" y="1066"/>
                  </a:cubicBezTo>
                  <a:cubicBezTo>
                    <a:pt x="40163" y="816"/>
                    <a:pt x="39598" y="576"/>
                    <a:pt x="38978" y="464"/>
                  </a:cubicBezTo>
                  <a:cubicBezTo>
                    <a:pt x="38246" y="335"/>
                    <a:pt x="37514" y="270"/>
                    <a:pt x="36773" y="205"/>
                  </a:cubicBezTo>
                  <a:cubicBezTo>
                    <a:pt x="36010" y="142"/>
                    <a:pt x="35264" y="1"/>
                    <a:pt x="3450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27"/>
            <p:cNvSpPr/>
            <p:nvPr/>
          </p:nvSpPr>
          <p:spPr>
            <a:xfrm>
              <a:off x="10922862" y="1867639"/>
              <a:ext cx="701039" cy="120748"/>
            </a:xfrm>
            <a:custGeom>
              <a:avLst/>
              <a:gdLst/>
              <a:ahLst/>
              <a:cxnLst/>
              <a:rect l="l" t="t" r="r" b="b"/>
              <a:pathLst>
                <a:path w="8430" h="1452" extrusionOk="0">
                  <a:moveTo>
                    <a:pt x="5734" y="0"/>
                  </a:moveTo>
                  <a:cubicBezTo>
                    <a:pt x="5638" y="0"/>
                    <a:pt x="5543" y="10"/>
                    <a:pt x="5447" y="28"/>
                  </a:cubicBezTo>
                  <a:cubicBezTo>
                    <a:pt x="5317" y="38"/>
                    <a:pt x="5187" y="38"/>
                    <a:pt x="5058" y="38"/>
                  </a:cubicBezTo>
                  <a:cubicBezTo>
                    <a:pt x="4706" y="56"/>
                    <a:pt x="4354" y="112"/>
                    <a:pt x="4002" y="158"/>
                  </a:cubicBezTo>
                  <a:cubicBezTo>
                    <a:pt x="3131" y="251"/>
                    <a:pt x="2242" y="269"/>
                    <a:pt x="1381" y="436"/>
                  </a:cubicBezTo>
                  <a:cubicBezTo>
                    <a:pt x="1001" y="501"/>
                    <a:pt x="630" y="593"/>
                    <a:pt x="278" y="723"/>
                  </a:cubicBezTo>
                  <a:cubicBezTo>
                    <a:pt x="223" y="742"/>
                    <a:pt x="0" y="843"/>
                    <a:pt x="0" y="917"/>
                  </a:cubicBezTo>
                  <a:cubicBezTo>
                    <a:pt x="0" y="1001"/>
                    <a:pt x="269" y="1075"/>
                    <a:pt x="325" y="1093"/>
                  </a:cubicBezTo>
                  <a:cubicBezTo>
                    <a:pt x="389" y="1098"/>
                    <a:pt x="452" y="1100"/>
                    <a:pt x="514" y="1100"/>
                  </a:cubicBezTo>
                  <a:cubicBezTo>
                    <a:pt x="577" y="1100"/>
                    <a:pt x="640" y="1098"/>
                    <a:pt x="704" y="1093"/>
                  </a:cubicBezTo>
                  <a:cubicBezTo>
                    <a:pt x="862" y="1093"/>
                    <a:pt x="1010" y="1140"/>
                    <a:pt x="1167" y="1140"/>
                  </a:cubicBezTo>
                  <a:cubicBezTo>
                    <a:pt x="1668" y="1158"/>
                    <a:pt x="2159" y="1232"/>
                    <a:pt x="2640" y="1353"/>
                  </a:cubicBezTo>
                  <a:cubicBezTo>
                    <a:pt x="2798" y="1399"/>
                    <a:pt x="2955" y="1427"/>
                    <a:pt x="3122" y="1445"/>
                  </a:cubicBezTo>
                  <a:cubicBezTo>
                    <a:pt x="3171" y="1450"/>
                    <a:pt x="3219" y="1452"/>
                    <a:pt x="3266" y="1452"/>
                  </a:cubicBezTo>
                  <a:cubicBezTo>
                    <a:pt x="3533" y="1452"/>
                    <a:pt x="3781" y="1392"/>
                    <a:pt x="4048" y="1353"/>
                  </a:cubicBezTo>
                  <a:cubicBezTo>
                    <a:pt x="3844" y="1316"/>
                    <a:pt x="3918" y="1288"/>
                    <a:pt x="4011" y="1279"/>
                  </a:cubicBezTo>
                  <a:cubicBezTo>
                    <a:pt x="4122" y="1260"/>
                    <a:pt x="4243" y="1242"/>
                    <a:pt x="4354" y="1223"/>
                  </a:cubicBezTo>
                  <a:cubicBezTo>
                    <a:pt x="4632" y="1177"/>
                    <a:pt x="4910" y="1121"/>
                    <a:pt x="5187" y="1084"/>
                  </a:cubicBezTo>
                  <a:cubicBezTo>
                    <a:pt x="5928" y="992"/>
                    <a:pt x="6651" y="862"/>
                    <a:pt x="7383" y="760"/>
                  </a:cubicBezTo>
                  <a:cubicBezTo>
                    <a:pt x="7670" y="714"/>
                    <a:pt x="7948" y="649"/>
                    <a:pt x="8216" y="556"/>
                  </a:cubicBezTo>
                  <a:cubicBezTo>
                    <a:pt x="8263" y="538"/>
                    <a:pt x="8420" y="501"/>
                    <a:pt x="8429" y="454"/>
                  </a:cubicBezTo>
                  <a:cubicBezTo>
                    <a:pt x="8309" y="427"/>
                    <a:pt x="8198" y="362"/>
                    <a:pt x="8077" y="334"/>
                  </a:cubicBezTo>
                  <a:cubicBezTo>
                    <a:pt x="7874" y="297"/>
                    <a:pt x="7670" y="288"/>
                    <a:pt x="7475" y="251"/>
                  </a:cubicBezTo>
                  <a:cubicBezTo>
                    <a:pt x="7207" y="204"/>
                    <a:pt x="6947" y="121"/>
                    <a:pt x="6688" y="93"/>
                  </a:cubicBezTo>
                  <a:cubicBezTo>
                    <a:pt x="6419" y="56"/>
                    <a:pt x="6160" y="38"/>
                    <a:pt x="5891" y="10"/>
                  </a:cubicBezTo>
                  <a:cubicBezTo>
                    <a:pt x="5839" y="3"/>
                    <a:pt x="5786" y="0"/>
                    <a:pt x="57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27"/>
            <p:cNvSpPr/>
            <p:nvPr/>
          </p:nvSpPr>
          <p:spPr>
            <a:xfrm>
              <a:off x="12266988" y="2003939"/>
              <a:ext cx="152599" cy="31684"/>
            </a:xfrm>
            <a:custGeom>
              <a:avLst/>
              <a:gdLst/>
              <a:ahLst/>
              <a:cxnLst/>
              <a:rect l="l" t="t" r="r" b="b"/>
              <a:pathLst>
                <a:path w="1835" h="381" extrusionOk="0">
                  <a:moveTo>
                    <a:pt x="694" y="1"/>
                  </a:moveTo>
                  <a:cubicBezTo>
                    <a:pt x="465" y="1"/>
                    <a:pt x="240" y="29"/>
                    <a:pt x="1" y="29"/>
                  </a:cubicBezTo>
                  <a:cubicBezTo>
                    <a:pt x="556" y="223"/>
                    <a:pt x="760" y="307"/>
                    <a:pt x="918" y="344"/>
                  </a:cubicBezTo>
                  <a:cubicBezTo>
                    <a:pt x="1047" y="371"/>
                    <a:pt x="1177" y="381"/>
                    <a:pt x="1307" y="381"/>
                  </a:cubicBezTo>
                  <a:cubicBezTo>
                    <a:pt x="1418" y="381"/>
                    <a:pt x="1816" y="371"/>
                    <a:pt x="1835" y="214"/>
                  </a:cubicBezTo>
                  <a:cubicBezTo>
                    <a:pt x="1603" y="168"/>
                    <a:pt x="1362" y="103"/>
                    <a:pt x="1131" y="47"/>
                  </a:cubicBezTo>
                  <a:cubicBezTo>
                    <a:pt x="981" y="12"/>
                    <a:pt x="837" y="1"/>
                    <a:pt x="69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27"/>
            <p:cNvSpPr/>
            <p:nvPr/>
          </p:nvSpPr>
          <p:spPr>
            <a:xfrm>
              <a:off x="11376587" y="1447095"/>
              <a:ext cx="428440" cy="219542"/>
            </a:xfrm>
            <a:custGeom>
              <a:avLst/>
              <a:gdLst/>
              <a:ahLst/>
              <a:cxnLst/>
              <a:rect l="l" t="t" r="r" b="b"/>
              <a:pathLst>
                <a:path w="5152" h="2640" extrusionOk="0">
                  <a:moveTo>
                    <a:pt x="1621" y="0"/>
                  </a:moveTo>
                  <a:cubicBezTo>
                    <a:pt x="1362" y="19"/>
                    <a:pt x="1093" y="65"/>
                    <a:pt x="843" y="148"/>
                  </a:cubicBezTo>
                  <a:cubicBezTo>
                    <a:pt x="621" y="222"/>
                    <a:pt x="417" y="352"/>
                    <a:pt x="250" y="519"/>
                  </a:cubicBezTo>
                  <a:cubicBezTo>
                    <a:pt x="65" y="732"/>
                    <a:pt x="0" y="1019"/>
                    <a:pt x="74" y="1288"/>
                  </a:cubicBezTo>
                  <a:cubicBezTo>
                    <a:pt x="176" y="1528"/>
                    <a:pt x="371" y="1714"/>
                    <a:pt x="611" y="1816"/>
                  </a:cubicBezTo>
                  <a:cubicBezTo>
                    <a:pt x="963" y="2010"/>
                    <a:pt x="1343" y="2158"/>
                    <a:pt x="1732" y="2269"/>
                  </a:cubicBezTo>
                  <a:cubicBezTo>
                    <a:pt x="1927" y="2325"/>
                    <a:pt x="2130" y="2381"/>
                    <a:pt x="2325" y="2408"/>
                  </a:cubicBezTo>
                  <a:cubicBezTo>
                    <a:pt x="2612" y="2445"/>
                    <a:pt x="2909" y="2455"/>
                    <a:pt x="3186" y="2464"/>
                  </a:cubicBezTo>
                  <a:cubicBezTo>
                    <a:pt x="3214" y="2465"/>
                    <a:pt x="3242" y="2465"/>
                    <a:pt x="3269" y="2465"/>
                  </a:cubicBezTo>
                  <a:cubicBezTo>
                    <a:pt x="3507" y="2465"/>
                    <a:pt x="3755" y="2444"/>
                    <a:pt x="4000" y="2444"/>
                  </a:cubicBezTo>
                  <a:cubicBezTo>
                    <a:pt x="4142" y="2444"/>
                    <a:pt x="4282" y="2451"/>
                    <a:pt x="4418" y="2473"/>
                  </a:cubicBezTo>
                  <a:cubicBezTo>
                    <a:pt x="4622" y="2501"/>
                    <a:pt x="4807" y="2584"/>
                    <a:pt x="5002" y="2631"/>
                  </a:cubicBezTo>
                  <a:cubicBezTo>
                    <a:pt x="5027" y="2637"/>
                    <a:pt x="5048" y="2640"/>
                    <a:pt x="5065" y="2640"/>
                  </a:cubicBezTo>
                  <a:cubicBezTo>
                    <a:pt x="5151" y="2640"/>
                    <a:pt x="5132" y="2563"/>
                    <a:pt x="5132" y="2455"/>
                  </a:cubicBezTo>
                  <a:cubicBezTo>
                    <a:pt x="5132" y="1742"/>
                    <a:pt x="4613" y="1158"/>
                    <a:pt x="3992" y="843"/>
                  </a:cubicBezTo>
                  <a:cubicBezTo>
                    <a:pt x="3770" y="741"/>
                    <a:pt x="3529" y="593"/>
                    <a:pt x="3279" y="574"/>
                  </a:cubicBezTo>
                  <a:cubicBezTo>
                    <a:pt x="3001" y="547"/>
                    <a:pt x="2723" y="491"/>
                    <a:pt x="2455" y="398"/>
                  </a:cubicBezTo>
                  <a:cubicBezTo>
                    <a:pt x="2214" y="204"/>
                    <a:pt x="1954" y="0"/>
                    <a:pt x="1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27"/>
            <p:cNvSpPr/>
            <p:nvPr/>
          </p:nvSpPr>
          <p:spPr>
            <a:xfrm>
              <a:off x="11401202" y="853827"/>
              <a:ext cx="1181704" cy="794594"/>
            </a:xfrm>
            <a:custGeom>
              <a:avLst/>
              <a:gdLst/>
              <a:ahLst/>
              <a:cxnLst/>
              <a:rect l="l" t="t" r="r" b="b"/>
              <a:pathLst>
                <a:path w="14210" h="9555" extrusionOk="0">
                  <a:moveTo>
                    <a:pt x="8856" y="0"/>
                  </a:moveTo>
                  <a:cubicBezTo>
                    <a:pt x="8543" y="0"/>
                    <a:pt x="8230" y="17"/>
                    <a:pt x="7920" y="48"/>
                  </a:cubicBezTo>
                  <a:cubicBezTo>
                    <a:pt x="7448" y="95"/>
                    <a:pt x="6975" y="132"/>
                    <a:pt x="6503" y="197"/>
                  </a:cubicBezTo>
                  <a:cubicBezTo>
                    <a:pt x="6271" y="224"/>
                    <a:pt x="6040" y="243"/>
                    <a:pt x="5799" y="280"/>
                  </a:cubicBezTo>
                  <a:cubicBezTo>
                    <a:pt x="5391" y="345"/>
                    <a:pt x="4984" y="447"/>
                    <a:pt x="4585" y="586"/>
                  </a:cubicBezTo>
                  <a:cubicBezTo>
                    <a:pt x="4196" y="734"/>
                    <a:pt x="3826" y="901"/>
                    <a:pt x="3474" y="1114"/>
                  </a:cubicBezTo>
                  <a:cubicBezTo>
                    <a:pt x="3326" y="1206"/>
                    <a:pt x="3196" y="1327"/>
                    <a:pt x="3048" y="1428"/>
                  </a:cubicBezTo>
                  <a:cubicBezTo>
                    <a:pt x="2863" y="1558"/>
                    <a:pt x="2659" y="1679"/>
                    <a:pt x="2455" y="1799"/>
                  </a:cubicBezTo>
                  <a:cubicBezTo>
                    <a:pt x="2159" y="1966"/>
                    <a:pt x="1872" y="2160"/>
                    <a:pt x="1612" y="2383"/>
                  </a:cubicBezTo>
                  <a:cubicBezTo>
                    <a:pt x="1501" y="2494"/>
                    <a:pt x="1381" y="2596"/>
                    <a:pt x="1260" y="2688"/>
                  </a:cubicBezTo>
                  <a:cubicBezTo>
                    <a:pt x="982" y="2864"/>
                    <a:pt x="834" y="3142"/>
                    <a:pt x="751" y="3188"/>
                  </a:cubicBezTo>
                  <a:cubicBezTo>
                    <a:pt x="399" y="3485"/>
                    <a:pt x="158" y="3892"/>
                    <a:pt x="84" y="4346"/>
                  </a:cubicBezTo>
                  <a:cubicBezTo>
                    <a:pt x="0" y="4800"/>
                    <a:pt x="130" y="5263"/>
                    <a:pt x="427" y="5615"/>
                  </a:cubicBezTo>
                  <a:cubicBezTo>
                    <a:pt x="538" y="5736"/>
                    <a:pt x="667" y="5847"/>
                    <a:pt x="797" y="5939"/>
                  </a:cubicBezTo>
                  <a:cubicBezTo>
                    <a:pt x="955" y="6069"/>
                    <a:pt x="1047" y="6245"/>
                    <a:pt x="1195" y="6393"/>
                  </a:cubicBezTo>
                  <a:cubicBezTo>
                    <a:pt x="1334" y="6541"/>
                    <a:pt x="1482" y="6690"/>
                    <a:pt x="1640" y="6829"/>
                  </a:cubicBezTo>
                  <a:cubicBezTo>
                    <a:pt x="1918" y="7051"/>
                    <a:pt x="2233" y="7153"/>
                    <a:pt x="2557" y="7301"/>
                  </a:cubicBezTo>
                  <a:cubicBezTo>
                    <a:pt x="2835" y="7412"/>
                    <a:pt x="3131" y="7495"/>
                    <a:pt x="3428" y="7551"/>
                  </a:cubicBezTo>
                  <a:cubicBezTo>
                    <a:pt x="3770" y="7634"/>
                    <a:pt x="4113" y="7708"/>
                    <a:pt x="4446" y="7792"/>
                  </a:cubicBezTo>
                  <a:cubicBezTo>
                    <a:pt x="5317" y="8005"/>
                    <a:pt x="6160" y="8338"/>
                    <a:pt x="6938" y="8764"/>
                  </a:cubicBezTo>
                  <a:cubicBezTo>
                    <a:pt x="7346" y="9014"/>
                    <a:pt x="7762" y="9209"/>
                    <a:pt x="8207" y="9366"/>
                  </a:cubicBezTo>
                  <a:cubicBezTo>
                    <a:pt x="8550" y="9478"/>
                    <a:pt x="8911" y="9542"/>
                    <a:pt x="9282" y="9552"/>
                  </a:cubicBezTo>
                  <a:cubicBezTo>
                    <a:pt x="9326" y="9554"/>
                    <a:pt x="9370" y="9554"/>
                    <a:pt x="9414" y="9554"/>
                  </a:cubicBezTo>
                  <a:cubicBezTo>
                    <a:pt x="9814" y="9554"/>
                    <a:pt x="10212" y="9479"/>
                    <a:pt x="10588" y="9320"/>
                  </a:cubicBezTo>
                  <a:cubicBezTo>
                    <a:pt x="11051" y="9116"/>
                    <a:pt x="11477" y="8857"/>
                    <a:pt x="11875" y="8561"/>
                  </a:cubicBezTo>
                  <a:cubicBezTo>
                    <a:pt x="12199" y="8320"/>
                    <a:pt x="12570" y="8144"/>
                    <a:pt x="12866" y="7875"/>
                  </a:cubicBezTo>
                  <a:cubicBezTo>
                    <a:pt x="13005" y="7746"/>
                    <a:pt x="13042" y="7560"/>
                    <a:pt x="13098" y="7384"/>
                  </a:cubicBezTo>
                  <a:cubicBezTo>
                    <a:pt x="13144" y="7236"/>
                    <a:pt x="13163" y="7069"/>
                    <a:pt x="13209" y="6921"/>
                  </a:cubicBezTo>
                  <a:cubicBezTo>
                    <a:pt x="13311" y="6662"/>
                    <a:pt x="13422" y="6402"/>
                    <a:pt x="13561" y="6162"/>
                  </a:cubicBezTo>
                  <a:cubicBezTo>
                    <a:pt x="13653" y="5967"/>
                    <a:pt x="13746" y="5754"/>
                    <a:pt x="13839" y="5560"/>
                  </a:cubicBezTo>
                  <a:cubicBezTo>
                    <a:pt x="13876" y="5458"/>
                    <a:pt x="13894" y="5347"/>
                    <a:pt x="13941" y="5245"/>
                  </a:cubicBezTo>
                  <a:cubicBezTo>
                    <a:pt x="13996" y="5143"/>
                    <a:pt x="14033" y="5032"/>
                    <a:pt x="14061" y="4920"/>
                  </a:cubicBezTo>
                  <a:cubicBezTo>
                    <a:pt x="14117" y="4735"/>
                    <a:pt x="14154" y="4550"/>
                    <a:pt x="14181" y="4355"/>
                  </a:cubicBezTo>
                  <a:cubicBezTo>
                    <a:pt x="14209" y="4050"/>
                    <a:pt x="14061" y="3726"/>
                    <a:pt x="13968" y="3448"/>
                  </a:cubicBezTo>
                  <a:cubicBezTo>
                    <a:pt x="13885" y="3170"/>
                    <a:pt x="13774" y="2901"/>
                    <a:pt x="13626" y="2660"/>
                  </a:cubicBezTo>
                  <a:cubicBezTo>
                    <a:pt x="13459" y="2410"/>
                    <a:pt x="13274" y="2188"/>
                    <a:pt x="13098" y="1947"/>
                  </a:cubicBezTo>
                  <a:cubicBezTo>
                    <a:pt x="12894" y="1716"/>
                    <a:pt x="12681" y="1503"/>
                    <a:pt x="12449" y="1299"/>
                  </a:cubicBezTo>
                  <a:cubicBezTo>
                    <a:pt x="12273" y="1141"/>
                    <a:pt x="12097" y="965"/>
                    <a:pt x="11921" y="808"/>
                  </a:cubicBezTo>
                  <a:cubicBezTo>
                    <a:pt x="11736" y="650"/>
                    <a:pt x="11569" y="456"/>
                    <a:pt x="11338" y="363"/>
                  </a:cubicBezTo>
                  <a:cubicBezTo>
                    <a:pt x="11208" y="336"/>
                    <a:pt x="11078" y="298"/>
                    <a:pt x="10949" y="280"/>
                  </a:cubicBezTo>
                  <a:cubicBezTo>
                    <a:pt x="10810" y="252"/>
                    <a:pt x="10680" y="224"/>
                    <a:pt x="10541" y="197"/>
                  </a:cubicBezTo>
                  <a:cubicBezTo>
                    <a:pt x="10226" y="122"/>
                    <a:pt x="9893" y="58"/>
                    <a:pt x="9569" y="30"/>
                  </a:cubicBezTo>
                  <a:cubicBezTo>
                    <a:pt x="9332" y="10"/>
                    <a:pt x="9095" y="0"/>
                    <a:pt x="8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27"/>
            <p:cNvSpPr/>
            <p:nvPr/>
          </p:nvSpPr>
          <p:spPr>
            <a:xfrm>
              <a:off x="12153723" y="1652003"/>
              <a:ext cx="195759" cy="66112"/>
            </a:xfrm>
            <a:custGeom>
              <a:avLst/>
              <a:gdLst/>
              <a:ahLst/>
              <a:cxnLst/>
              <a:rect l="l" t="t" r="r" b="b"/>
              <a:pathLst>
                <a:path w="2354" h="795" extrusionOk="0">
                  <a:moveTo>
                    <a:pt x="983" y="0"/>
                  </a:moveTo>
                  <a:cubicBezTo>
                    <a:pt x="807" y="0"/>
                    <a:pt x="622" y="9"/>
                    <a:pt x="446" y="37"/>
                  </a:cubicBezTo>
                  <a:cubicBezTo>
                    <a:pt x="233" y="74"/>
                    <a:pt x="158" y="176"/>
                    <a:pt x="1" y="352"/>
                  </a:cubicBezTo>
                  <a:cubicBezTo>
                    <a:pt x="20" y="537"/>
                    <a:pt x="547" y="750"/>
                    <a:pt x="1020" y="787"/>
                  </a:cubicBezTo>
                  <a:cubicBezTo>
                    <a:pt x="1079" y="792"/>
                    <a:pt x="1140" y="795"/>
                    <a:pt x="1200" y="795"/>
                  </a:cubicBezTo>
                  <a:cubicBezTo>
                    <a:pt x="1366" y="795"/>
                    <a:pt x="1533" y="777"/>
                    <a:pt x="1696" y="750"/>
                  </a:cubicBezTo>
                  <a:cubicBezTo>
                    <a:pt x="1863" y="722"/>
                    <a:pt x="2029" y="676"/>
                    <a:pt x="2196" y="611"/>
                  </a:cubicBezTo>
                  <a:cubicBezTo>
                    <a:pt x="2280" y="565"/>
                    <a:pt x="2354" y="500"/>
                    <a:pt x="2326" y="389"/>
                  </a:cubicBezTo>
                  <a:cubicBezTo>
                    <a:pt x="2307" y="324"/>
                    <a:pt x="2280" y="269"/>
                    <a:pt x="2224" y="232"/>
                  </a:cubicBezTo>
                  <a:cubicBezTo>
                    <a:pt x="2200" y="216"/>
                    <a:pt x="2165" y="212"/>
                    <a:pt x="2128" y="212"/>
                  </a:cubicBezTo>
                  <a:cubicBezTo>
                    <a:pt x="2093" y="212"/>
                    <a:pt x="2055" y="215"/>
                    <a:pt x="2021" y="215"/>
                  </a:cubicBezTo>
                  <a:cubicBezTo>
                    <a:pt x="2008" y="215"/>
                    <a:pt x="1995" y="215"/>
                    <a:pt x="1983" y="213"/>
                  </a:cubicBezTo>
                  <a:cubicBezTo>
                    <a:pt x="1863" y="176"/>
                    <a:pt x="1724" y="148"/>
                    <a:pt x="1594" y="102"/>
                  </a:cubicBezTo>
                  <a:cubicBezTo>
                    <a:pt x="1400" y="28"/>
                    <a:pt x="1196" y="0"/>
                    <a:pt x="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27"/>
            <p:cNvSpPr/>
            <p:nvPr/>
          </p:nvSpPr>
          <p:spPr>
            <a:xfrm>
              <a:off x="12116467" y="1696078"/>
              <a:ext cx="439501" cy="204158"/>
            </a:xfrm>
            <a:custGeom>
              <a:avLst/>
              <a:gdLst/>
              <a:ahLst/>
              <a:cxnLst/>
              <a:rect l="l" t="t" r="r" b="b"/>
              <a:pathLst>
                <a:path w="5285" h="2455" extrusionOk="0">
                  <a:moveTo>
                    <a:pt x="4257" y="0"/>
                  </a:moveTo>
                  <a:cubicBezTo>
                    <a:pt x="4162" y="0"/>
                    <a:pt x="4067" y="19"/>
                    <a:pt x="3978" y="54"/>
                  </a:cubicBezTo>
                  <a:cubicBezTo>
                    <a:pt x="3580" y="128"/>
                    <a:pt x="3181" y="267"/>
                    <a:pt x="2820" y="461"/>
                  </a:cubicBezTo>
                  <a:cubicBezTo>
                    <a:pt x="2163" y="785"/>
                    <a:pt x="1468" y="1026"/>
                    <a:pt x="755" y="1184"/>
                  </a:cubicBezTo>
                  <a:cubicBezTo>
                    <a:pt x="711" y="1147"/>
                    <a:pt x="654" y="1131"/>
                    <a:pt x="593" y="1131"/>
                  </a:cubicBezTo>
                  <a:cubicBezTo>
                    <a:pt x="340" y="1131"/>
                    <a:pt x="0" y="1405"/>
                    <a:pt x="97" y="1702"/>
                  </a:cubicBezTo>
                  <a:cubicBezTo>
                    <a:pt x="162" y="1906"/>
                    <a:pt x="430" y="2054"/>
                    <a:pt x="597" y="2147"/>
                  </a:cubicBezTo>
                  <a:cubicBezTo>
                    <a:pt x="920" y="2317"/>
                    <a:pt x="1289" y="2409"/>
                    <a:pt x="1655" y="2409"/>
                  </a:cubicBezTo>
                  <a:cubicBezTo>
                    <a:pt x="1688" y="2409"/>
                    <a:pt x="1722" y="2408"/>
                    <a:pt x="1755" y="2406"/>
                  </a:cubicBezTo>
                  <a:cubicBezTo>
                    <a:pt x="2533" y="2406"/>
                    <a:pt x="3302" y="2443"/>
                    <a:pt x="4080" y="2453"/>
                  </a:cubicBezTo>
                  <a:cubicBezTo>
                    <a:pt x="4105" y="2454"/>
                    <a:pt x="4129" y="2455"/>
                    <a:pt x="4153" y="2455"/>
                  </a:cubicBezTo>
                  <a:cubicBezTo>
                    <a:pt x="4265" y="2455"/>
                    <a:pt x="4373" y="2438"/>
                    <a:pt x="4487" y="2415"/>
                  </a:cubicBezTo>
                  <a:cubicBezTo>
                    <a:pt x="4571" y="2388"/>
                    <a:pt x="4645" y="2341"/>
                    <a:pt x="4728" y="2323"/>
                  </a:cubicBezTo>
                  <a:cubicBezTo>
                    <a:pt x="4839" y="2304"/>
                    <a:pt x="4951" y="2258"/>
                    <a:pt x="5052" y="2193"/>
                  </a:cubicBezTo>
                  <a:cubicBezTo>
                    <a:pt x="5145" y="2128"/>
                    <a:pt x="5210" y="2017"/>
                    <a:pt x="5228" y="1906"/>
                  </a:cubicBezTo>
                  <a:cubicBezTo>
                    <a:pt x="5256" y="1786"/>
                    <a:pt x="5266" y="1656"/>
                    <a:pt x="5275" y="1536"/>
                  </a:cubicBezTo>
                  <a:cubicBezTo>
                    <a:pt x="5266" y="1258"/>
                    <a:pt x="5284" y="1008"/>
                    <a:pt x="5210" y="739"/>
                  </a:cubicBezTo>
                  <a:cubicBezTo>
                    <a:pt x="5136" y="498"/>
                    <a:pt x="4988" y="257"/>
                    <a:pt x="4756" y="165"/>
                  </a:cubicBezTo>
                  <a:cubicBezTo>
                    <a:pt x="4626" y="100"/>
                    <a:pt x="4497" y="54"/>
                    <a:pt x="4358" y="7"/>
                  </a:cubicBezTo>
                  <a:cubicBezTo>
                    <a:pt x="4324" y="2"/>
                    <a:pt x="4291" y="0"/>
                    <a:pt x="4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27"/>
            <p:cNvSpPr/>
            <p:nvPr/>
          </p:nvSpPr>
          <p:spPr>
            <a:xfrm>
              <a:off x="12434140" y="1902150"/>
              <a:ext cx="289729" cy="118337"/>
            </a:xfrm>
            <a:custGeom>
              <a:avLst/>
              <a:gdLst/>
              <a:ahLst/>
              <a:cxnLst/>
              <a:rect l="l" t="t" r="r" b="b"/>
              <a:pathLst>
                <a:path w="3484" h="1423" extrusionOk="0">
                  <a:moveTo>
                    <a:pt x="2376" y="0"/>
                  </a:moveTo>
                  <a:cubicBezTo>
                    <a:pt x="2300" y="0"/>
                    <a:pt x="2224" y="7"/>
                    <a:pt x="2149" y="21"/>
                  </a:cubicBezTo>
                  <a:cubicBezTo>
                    <a:pt x="2001" y="49"/>
                    <a:pt x="1862" y="49"/>
                    <a:pt x="1714" y="76"/>
                  </a:cubicBezTo>
                  <a:cubicBezTo>
                    <a:pt x="1427" y="123"/>
                    <a:pt x="1149" y="197"/>
                    <a:pt x="871" y="243"/>
                  </a:cubicBezTo>
                  <a:cubicBezTo>
                    <a:pt x="556" y="308"/>
                    <a:pt x="269" y="419"/>
                    <a:pt x="1" y="586"/>
                  </a:cubicBezTo>
                  <a:cubicBezTo>
                    <a:pt x="167" y="929"/>
                    <a:pt x="269" y="1021"/>
                    <a:pt x="491" y="1068"/>
                  </a:cubicBezTo>
                  <a:cubicBezTo>
                    <a:pt x="584" y="1105"/>
                    <a:pt x="686" y="1132"/>
                    <a:pt x="788" y="1151"/>
                  </a:cubicBezTo>
                  <a:cubicBezTo>
                    <a:pt x="831" y="1157"/>
                    <a:pt x="874" y="1159"/>
                    <a:pt x="918" y="1159"/>
                  </a:cubicBezTo>
                  <a:cubicBezTo>
                    <a:pt x="1004" y="1159"/>
                    <a:pt x="1090" y="1151"/>
                    <a:pt x="1177" y="1151"/>
                  </a:cubicBezTo>
                  <a:cubicBezTo>
                    <a:pt x="1714" y="1169"/>
                    <a:pt x="2251" y="1225"/>
                    <a:pt x="2779" y="1318"/>
                  </a:cubicBezTo>
                  <a:cubicBezTo>
                    <a:pt x="2946" y="1364"/>
                    <a:pt x="3122" y="1401"/>
                    <a:pt x="3289" y="1419"/>
                  </a:cubicBezTo>
                  <a:cubicBezTo>
                    <a:pt x="3324" y="1419"/>
                    <a:pt x="3353" y="1422"/>
                    <a:pt x="3378" y="1422"/>
                  </a:cubicBezTo>
                  <a:cubicBezTo>
                    <a:pt x="3430" y="1422"/>
                    <a:pt x="3458" y="1409"/>
                    <a:pt x="3465" y="1327"/>
                  </a:cubicBezTo>
                  <a:cubicBezTo>
                    <a:pt x="3483" y="1151"/>
                    <a:pt x="3372" y="975"/>
                    <a:pt x="3335" y="799"/>
                  </a:cubicBezTo>
                  <a:cubicBezTo>
                    <a:pt x="3307" y="614"/>
                    <a:pt x="3224" y="438"/>
                    <a:pt x="3104" y="289"/>
                  </a:cubicBezTo>
                  <a:cubicBezTo>
                    <a:pt x="2965" y="160"/>
                    <a:pt x="2789" y="58"/>
                    <a:pt x="2603" y="21"/>
                  </a:cubicBezTo>
                  <a:cubicBezTo>
                    <a:pt x="2529" y="7"/>
                    <a:pt x="2453" y="0"/>
                    <a:pt x="2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27"/>
            <p:cNvSpPr/>
            <p:nvPr/>
          </p:nvSpPr>
          <p:spPr>
            <a:xfrm>
              <a:off x="10841199" y="1480443"/>
              <a:ext cx="776548" cy="471434"/>
            </a:xfrm>
            <a:custGeom>
              <a:avLst/>
              <a:gdLst/>
              <a:ahLst/>
              <a:cxnLst/>
              <a:rect l="l" t="t" r="r" b="b"/>
              <a:pathLst>
                <a:path w="9338" h="5669" extrusionOk="0">
                  <a:moveTo>
                    <a:pt x="3576" y="0"/>
                  </a:moveTo>
                  <a:cubicBezTo>
                    <a:pt x="3499" y="0"/>
                    <a:pt x="3421" y="5"/>
                    <a:pt x="3344" y="16"/>
                  </a:cubicBezTo>
                  <a:cubicBezTo>
                    <a:pt x="3205" y="44"/>
                    <a:pt x="3066" y="90"/>
                    <a:pt x="2928" y="136"/>
                  </a:cubicBezTo>
                  <a:cubicBezTo>
                    <a:pt x="2779" y="183"/>
                    <a:pt x="2631" y="220"/>
                    <a:pt x="2483" y="275"/>
                  </a:cubicBezTo>
                  <a:cubicBezTo>
                    <a:pt x="2279" y="368"/>
                    <a:pt x="2085" y="488"/>
                    <a:pt x="1909" y="627"/>
                  </a:cubicBezTo>
                  <a:cubicBezTo>
                    <a:pt x="1714" y="757"/>
                    <a:pt x="1538" y="914"/>
                    <a:pt x="1381" y="1090"/>
                  </a:cubicBezTo>
                  <a:cubicBezTo>
                    <a:pt x="1288" y="1192"/>
                    <a:pt x="1214" y="1303"/>
                    <a:pt x="1149" y="1424"/>
                  </a:cubicBezTo>
                  <a:cubicBezTo>
                    <a:pt x="1066" y="1517"/>
                    <a:pt x="1001" y="1618"/>
                    <a:pt x="936" y="1730"/>
                  </a:cubicBezTo>
                  <a:cubicBezTo>
                    <a:pt x="881" y="1822"/>
                    <a:pt x="834" y="1915"/>
                    <a:pt x="769" y="2007"/>
                  </a:cubicBezTo>
                  <a:cubicBezTo>
                    <a:pt x="714" y="2128"/>
                    <a:pt x="658" y="2248"/>
                    <a:pt x="621" y="2369"/>
                  </a:cubicBezTo>
                  <a:cubicBezTo>
                    <a:pt x="510" y="2619"/>
                    <a:pt x="417" y="2878"/>
                    <a:pt x="316" y="3119"/>
                  </a:cubicBezTo>
                  <a:cubicBezTo>
                    <a:pt x="140" y="3462"/>
                    <a:pt x="38" y="3832"/>
                    <a:pt x="10" y="4203"/>
                  </a:cubicBezTo>
                  <a:cubicBezTo>
                    <a:pt x="1" y="4443"/>
                    <a:pt x="10" y="4684"/>
                    <a:pt x="47" y="4916"/>
                  </a:cubicBezTo>
                  <a:cubicBezTo>
                    <a:pt x="84" y="5073"/>
                    <a:pt x="38" y="5277"/>
                    <a:pt x="158" y="5398"/>
                  </a:cubicBezTo>
                  <a:cubicBezTo>
                    <a:pt x="204" y="5453"/>
                    <a:pt x="260" y="5499"/>
                    <a:pt x="325" y="5536"/>
                  </a:cubicBezTo>
                  <a:cubicBezTo>
                    <a:pt x="390" y="5546"/>
                    <a:pt x="454" y="5573"/>
                    <a:pt x="510" y="5611"/>
                  </a:cubicBezTo>
                  <a:cubicBezTo>
                    <a:pt x="566" y="5652"/>
                    <a:pt x="618" y="5669"/>
                    <a:pt x="669" y="5669"/>
                  </a:cubicBezTo>
                  <a:cubicBezTo>
                    <a:pt x="744" y="5669"/>
                    <a:pt x="816" y="5632"/>
                    <a:pt x="899" y="5583"/>
                  </a:cubicBezTo>
                  <a:cubicBezTo>
                    <a:pt x="1001" y="5536"/>
                    <a:pt x="1103" y="5499"/>
                    <a:pt x="1205" y="5472"/>
                  </a:cubicBezTo>
                  <a:cubicBezTo>
                    <a:pt x="1344" y="5435"/>
                    <a:pt x="1455" y="5370"/>
                    <a:pt x="1594" y="5333"/>
                  </a:cubicBezTo>
                  <a:cubicBezTo>
                    <a:pt x="1872" y="5240"/>
                    <a:pt x="2159" y="5166"/>
                    <a:pt x="2446" y="5110"/>
                  </a:cubicBezTo>
                  <a:cubicBezTo>
                    <a:pt x="2724" y="5064"/>
                    <a:pt x="2992" y="5027"/>
                    <a:pt x="3270" y="5008"/>
                  </a:cubicBezTo>
                  <a:cubicBezTo>
                    <a:pt x="3696" y="4981"/>
                    <a:pt x="4113" y="4897"/>
                    <a:pt x="4530" y="4832"/>
                  </a:cubicBezTo>
                  <a:cubicBezTo>
                    <a:pt x="5262" y="4712"/>
                    <a:pt x="5993" y="4638"/>
                    <a:pt x="6734" y="4610"/>
                  </a:cubicBezTo>
                  <a:cubicBezTo>
                    <a:pt x="7012" y="4619"/>
                    <a:pt x="7299" y="4647"/>
                    <a:pt x="7577" y="4694"/>
                  </a:cubicBezTo>
                  <a:cubicBezTo>
                    <a:pt x="7874" y="4721"/>
                    <a:pt x="8170" y="4786"/>
                    <a:pt x="8448" y="4879"/>
                  </a:cubicBezTo>
                  <a:cubicBezTo>
                    <a:pt x="8643" y="4953"/>
                    <a:pt x="8856" y="4971"/>
                    <a:pt x="9050" y="5046"/>
                  </a:cubicBezTo>
                  <a:cubicBezTo>
                    <a:pt x="9152" y="5064"/>
                    <a:pt x="9282" y="5157"/>
                    <a:pt x="9337" y="5175"/>
                  </a:cubicBezTo>
                  <a:cubicBezTo>
                    <a:pt x="9282" y="4962"/>
                    <a:pt x="9235" y="4619"/>
                    <a:pt x="9106" y="4434"/>
                  </a:cubicBezTo>
                  <a:cubicBezTo>
                    <a:pt x="9022" y="4314"/>
                    <a:pt x="8939" y="4203"/>
                    <a:pt x="8846" y="4082"/>
                  </a:cubicBezTo>
                  <a:cubicBezTo>
                    <a:pt x="8670" y="3869"/>
                    <a:pt x="8485" y="3656"/>
                    <a:pt x="8291" y="3471"/>
                  </a:cubicBezTo>
                  <a:cubicBezTo>
                    <a:pt x="8142" y="3332"/>
                    <a:pt x="8022" y="3175"/>
                    <a:pt x="7883" y="3036"/>
                  </a:cubicBezTo>
                  <a:cubicBezTo>
                    <a:pt x="7707" y="2850"/>
                    <a:pt x="7605" y="2619"/>
                    <a:pt x="7420" y="2452"/>
                  </a:cubicBezTo>
                  <a:cubicBezTo>
                    <a:pt x="7225" y="2258"/>
                    <a:pt x="7040" y="2054"/>
                    <a:pt x="6864" y="1841"/>
                  </a:cubicBezTo>
                  <a:cubicBezTo>
                    <a:pt x="6688" y="1618"/>
                    <a:pt x="6577" y="1359"/>
                    <a:pt x="6401" y="1146"/>
                  </a:cubicBezTo>
                  <a:cubicBezTo>
                    <a:pt x="6077" y="748"/>
                    <a:pt x="5503" y="544"/>
                    <a:pt x="5049" y="368"/>
                  </a:cubicBezTo>
                  <a:cubicBezTo>
                    <a:pt x="4752" y="266"/>
                    <a:pt x="4456" y="173"/>
                    <a:pt x="4159" y="99"/>
                  </a:cubicBezTo>
                  <a:cubicBezTo>
                    <a:pt x="3968" y="33"/>
                    <a:pt x="3771" y="0"/>
                    <a:pt x="3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27"/>
            <p:cNvSpPr/>
            <p:nvPr/>
          </p:nvSpPr>
          <p:spPr>
            <a:xfrm>
              <a:off x="11697753" y="1783397"/>
              <a:ext cx="480748" cy="211809"/>
            </a:xfrm>
            <a:custGeom>
              <a:avLst/>
              <a:gdLst/>
              <a:ahLst/>
              <a:cxnLst/>
              <a:rect l="l" t="t" r="r" b="b"/>
              <a:pathLst>
                <a:path w="5781" h="2547" extrusionOk="0">
                  <a:moveTo>
                    <a:pt x="1986" y="0"/>
                  </a:moveTo>
                  <a:cubicBezTo>
                    <a:pt x="1519" y="0"/>
                    <a:pt x="1003" y="236"/>
                    <a:pt x="640" y="504"/>
                  </a:cubicBezTo>
                  <a:cubicBezTo>
                    <a:pt x="473" y="615"/>
                    <a:pt x="334" y="754"/>
                    <a:pt x="204" y="921"/>
                  </a:cubicBezTo>
                  <a:cubicBezTo>
                    <a:pt x="65" y="1097"/>
                    <a:pt x="56" y="1264"/>
                    <a:pt x="1" y="1495"/>
                  </a:cubicBezTo>
                  <a:cubicBezTo>
                    <a:pt x="297" y="1606"/>
                    <a:pt x="603" y="1699"/>
                    <a:pt x="927" y="1745"/>
                  </a:cubicBezTo>
                  <a:cubicBezTo>
                    <a:pt x="1214" y="1801"/>
                    <a:pt x="1510" y="1792"/>
                    <a:pt x="1797" y="1829"/>
                  </a:cubicBezTo>
                  <a:cubicBezTo>
                    <a:pt x="2177" y="1875"/>
                    <a:pt x="2557" y="1893"/>
                    <a:pt x="2937" y="1958"/>
                  </a:cubicBezTo>
                  <a:cubicBezTo>
                    <a:pt x="3354" y="2023"/>
                    <a:pt x="3780" y="2032"/>
                    <a:pt x="4187" y="2125"/>
                  </a:cubicBezTo>
                  <a:cubicBezTo>
                    <a:pt x="4493" y="2190"/>
                    <a:pt x="4799" y="2273"/>
                    <a:pt x="5095" y="2366"/>
                  </a:cubicBezTo>
                  <a:cubicBezTo>
                    <a:pt x="5234" y="2421"/>
                    <a:pt x="5382" y="2468"/>
                    <a:pt x="5530" y="2496"/>
                  </a:cubicBezTo>
                  <a:cubicBezTo>
                    <a:pt x="5592" y="2516"/>
                    <a:pt x="5648" y="2546"/>
                    <a:pt x="5710" y="2546"/>
                  </a:cubicBezTo>
                  <a:cubicBezTo>
                    <a:pt x="5733" y="2546"/>
                    <a:pt x="5756" y="2542"/>
                    <a:pt x="5780" y="2533"/>
                  </a:cubicBezTo>
                  <a:cubicBezTo>
                    <a:pt x="5679" y="2301"/>
                    <a:pt x="5577" y="2042"/>
                    <a:pt x="5484" y="1792"/>
                  </a:cubicBezTo>
                  <a:cubicBezTo>
                    <a:pt x="5299" y="1301"/>
                    <a:pt x="4826" y="1041"/>
                    <a:pt x="4363" y="847"/>
                  </a:cubicBezTo>
                  <a:cubicBezTo>
                    <a:pt x="3974" y="689"/>
                    <a:pt x="3594" y="513"/>
                    <a:pt x="3205" y="365"/>
                  </a:cubicBezTo>
                  <a:cubicBezTo>
                    <a:pt x="3039" y="300"/>
                    <a:pt x="2872" y="226"/>
                    <a:pt x="2705" y="171"/>
                  </a:cubicBezTo>
                  <a:cubicBezTo>
                    <a:pt x="2501" y="97"/>
                    <a:pt x="2298" y="41"/>
                    <a:pt x="2085" y="4"/>
                  </a:cubicBezTo>
                  <a:cubicBezTo>
                    <a:pt x="2052" y="1"/>
                    <a:pt x="2019" y="0"/>
                    <a:pt x="19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27"/>
            <p:cNvSpPr/>
            <p:nvPr/>
          </p:nvSpPr>
          <p:spPr>
            <a:xfrm>
              <a:off x="9755121" y="1213331"/>
              <a:ext cx="1103866" cy="545114"/>
            </a:xfrm>
            <a:custGeom>
              <a:avLst/>
              <a:gdLst/>
              <a:ahLst/>
              <a:cxnLst/>
              <a:rect l="l" t="t" r="r" b="b"/>
              <a:pathLst>
                <a:path w="13274" h="6555" extrusionOk="0">
                  <a:moveTo>
                    <a:pt x="5338" y="1"/>
                  </a:moveTo>
                  <a:cubicBezTo>
                    <a:pt x="5103" y="1"/>
                    <a:pt x="4867" y="19"/>
                    <a:pt x="4641" y="51"/>
                  </a:cubicBezTo>
                  <a:cubicBezTo>
                    <a:pt x="4030" y="181"/>
                    <a:pt x="3344" y="440"/>
                    <a:pt x="2872" y="848"/>
                  </a:cubicBezTo>
                  <a:cubicBezTo>
                    <a:pt x="2548" y="1125"/>
                    <a:pt x="2214" y="1394"/>
                    <a:pt x="1899" y="1681"/>
                  </a:cubicBezTo>
                  <a:cubicBezTo>
                    <a:pt x="1705" y="1848"/>
                    <a:pt x="1529" y="2042"/>
                    <a:pt x="1380" y="2246"/>
                  </a:cubicBezTo>
                  <a:cubicBezTo>
                    <a:pt x="1232" y="2478"/>
                    <a:pt x="1103" y="2709"/>
                    <a:pt x="982" y="2959"/>
                  </a:cubicBezTo>
                  <a:cubicBezTo>
                    <a:pt x="760" y="3330"/>
                    <a:pt x="565" y="3728"/>
                    <a:pt x="417" y="4136"/>
                  </a:cubicBezTo>
                  <a:cubicBezTo>
                    <a:pt x="297" y="4497"/>
                    <a:pt x="167" y="4858"/>
                    <a:pt x="74" y="5219"/>
                  </a:cubicBezTo>
                  <a:cubicBezTo>
                    <a:pt x="37" y="5386"/>
                    <a:pt x="19" y="5553"/>
                    <a:pt x="19" y="5720"/>
                  </a:cubicBezTo>
                  <a:cubicBezTo>
                    <a:pt x="0" y="5812"/>
                    <a:pt x="19" y="5914"/>
                    <a:pt x="65" y="6007"/>
                  </a:cubicBezTo>
                  <a:cubicBezTo>
                    <a:pt x="167" y="6146"/>
                    <a:pt x="362" y="6099"/>
                    <a:pt x="528" y="6136"/>
                  </a:cubicBezTo>
                  <a:cubicBezTo>
                    <a:pt x="741" y="6192"/>
                    <a:pt x="954" y="6229"/>
                    <a:pt x="1167" y="6285"/>
                  </a:cubicBezTo>
                  <a:cubicBezTo>
                    <a:pt x="1408" y="6359"/>
                    <a:pt x="1658" y="6424"/>
                    <a:pt x="1908" y="6470"/>
                  </a:cubicBezTo>
                  <a:cubicBezTo>
                    <a:pt x="2186" y="6498"/>
                    <a:pt x="2464" y="6544"/>
                    <a:pt x="2733" y="6553"/>
                  </a:cubicBezTo>
                  <a:cubicBezTo>
                    <a:pt x="2764" y="6554"/>
                    <a:pt x="2796" y="6554"/>
                    <a:pt x="2827" y="6554"/>
                  </a:cubicBezTo>
                  <a:cubicBezTo>
                    <a:pt x="3166" y="6554"/>
                    <a:pt x="3505" y="6510"/>
                    <a:pt x="3835" y="6442"/>
                  </a:cubicBezTo>
                  <a:cubicBezTo>
                    <a:pt x="4808" y="6229"/>
                    <a:pt x="5780" y="5988"/>
                    <a:pt x="6753" y="5766"/>
                  </a:cubicBezTo>
                  <a:cubicBezTo>
                    <a:pt x="7346" y="5636"/>
                    <a:pt x="7938" y="5507"/>
                    <a:pt x="8531" y="5405"/>
                  </a:cubicBezTo>
                  <a:cubicBezTo>
                    <a:pt x="8852" y="5354"/>
                    <a:pt x="9165" y="5273"/>
                    <a:pt x="9485" y="5273"/>
                  </a:cubicBezTo>
                  <a:cubicBezTo>
                    <a:pt x="9516" y="5273"/>
                    <a:pt x="9547" y="5273"/>
                    <a:pt x="9578" y="5275"/>
                  </a:cubicBezTo>
                  <a:cubicBezTo>
                    <a:pt x="9893" y="5284"/>
                    <a:pt x="10208" y="5358"/>
                    <a:pt x="10504" y="5479"/>
                  </a:cubicBezTo>
                  <a:cubicBezTo>
                    <a:pt x="10569" y="5507"/>
                    <a:pt x="10615" y="5553"/>
                    <a:pt x="10643" y="5618"/>
                  </a:cubicBezTo>
                  <a:cubicBezTo>
                    <a:pt x="10671" y="5664"/>
                    <a:pt x="10736" y="5738"/>
                    <a:pt x="10726" y="5803"/>
                  </a:cubicBezTo>
                  <a:lnTo>
                    <a:pt x="11083" y="5558"/>
                  </a:lnTo>
                  <a:lnTo>
                    <a:pt x="11083" y="5558"/>
                  </a:lnTo>
                  <a:cubicBezTo>
                    <a:pt x="11021" y="5721"/>
                    <a:pt x="10905" y="5871"/>
                    <a:pt x="10838" y="6025"/>
                  </a:cubicBezTo>
                  <a:cubicBezTo>
                    <a:pt x="10801" y="6090"/>
                    <a:pt x="10773" y="6164"/>
                    <a:pt x="10763" y="6248"/>
                  </a:cubicBezTo>
                  <a:cubicBezTo>
                    <a:pt x="10801" y="6405"/>
                    <a:pt x="11051" y="6414"/>
                    <a:pt x="11162" y="6424"/>
                  </a:cubicBezTo>
                  <a:cubicBezTo>
                    <a:pt x="11328" y="6424"/>
                    <a:pt x="11477" y="6461"/>
                    <a:pt x="11653" y="6461"/>
                  </a:cubicBezTo>
                  <a:lnTo>
                    <a:pt x="12088" y="6461"/>
                  </a:lnTo>
                  <a:cubicBezTo>
                    <a:pt x="12236" y="6461"/>
                    <a:pt x="12384" y="6442"/>
                    <a:pt x="12523" y="6405"/>
                  </a:cubicBezTo>
                  <a:cubicBezTo>
                    <a:pt x="12783" y="6368"/>
                    <a:pt x="13033" y="6294"/>
                    <a:pt x="13274" y="6201"/>
                  </a:cubicBezTo>
                  <a:cubicBezTo>
                    <a:pt x="13255" y="5905"/>
                    <a:pt x="13237" y="5507"/>
                    <a:pt x="13005" y="5275"/>
                  </a:cubicBezTo>
                  <a:cubicBezTo>
                    <a:pt x="12940" y="5210"/>
                    <a:pt x="12866" y="5164"/>
                    <a:pt x="12792" y="5127"/>
                  </a:cubicBezTo>
                  <a:cubicBezTo>
                    <a:pt x="12718" y="5108"/>
                    <a:pt x="12644" y="5099"/>
                    <a:pt x="12570" y="5090"/>
                  </a:cubicBezTo>
                  <a:cubicBezTo>
                    <a:pt x="12488" y="5073"/>
                    <a:pt x="12407" y="5065"/>
                    <a:pt x="12326" y="5065"/>
                  </a:cubicBezTo>
                  <a:cubicBezTo>
                    <a:pt x="12186" y="5065"/>
                    <a:pt x="12047" y="5089"/>
                    <a:pt x="11912" y="5136"/>
                  </a:cubicBezTo>
                  <a:cubicBezTo>
                    <a:pt x="11736" y="5182"/>
                    <a:pt x="11560" y="5247"/>
                    <a:pt x="11393" y="5331"/>
                  </a:cubicBezTo>
                  <a:cubicBezTo>
                    <a:pt x="11319" y="5368"/>
                    <a:pt x="11254" y="5423"/>
                    <a:pt x="11199" y="5479"/>
                  </a:cubicBezTo>
                  <a:lnTo>
                    <a:pt x="11083" y="5558"/>
                  </a:lnTo>
                  <a:lnTo>
                    <a:pt x="11083" y="5558"/>
                  </a:lnTo>
                  <a:cubicBezTo>
                    <a:pt x="11106" y="5497"/>
                    <a:pt x="11122" y="5434"/>
                    <a:pt x="11125" y="5368"/>
                  </a:cubicBezTo>
                  <a:cubicBezTo>
                    <a:pt x="11134" y="5173"/>
                    <a:pt x="11115" y="4969"/>
                    <a:pt x="11106" y="4766"/>
                  </a:cubicBezTo>
                  <a:cubicBezTo>
                    <a:pt x="11097" y="4293"/>
                    <a:pt x="11004" y="3821"/>
                    <a:pt x="10838" y="3376"/>
                  </a:cubicBezTo>
                  <a:cubicBezTo>
                    <a:pt x="10680" y="3033"/>
                    <a:pt x="10495" y="2700"/>
                    <a:pt x="10273" y="2394"/>
                  </a:cubicBezTo>
                  <a:cubicBezTo>
                    <a:pt x="10180" y="2246"/>
                    <a:pt x="10060" y="2107"/>
                    <a:pt x="9930" y="1978"/>
                  </a:cubicBezTo>
                  <a:cubicBezTo>
                    <a:pt x="9735" y="1792"/>
                    <a:pt x="9578" y="1598"/>
                    <a:pt x="9374" y="1422"/>
                  </a:cubicBezTo>
                  <a:cubicBezTo>
                    <a:pt x="9031" y="1116"/>
                    <a:pt x="8633" y="875"/>
                    <a:pt x="8216" y="709"/>
                  </a:cubicBezTo>
                  <a:cubicBezTo>
                    <a:pt x="7975" y="607"/>
                    <a:pt x="7725" y="505"/>
                    <a:pt x="7485" y="412"/>
                  </a:cubicBezTo>
                  <a:cubicBezTo>
                    <a:pt x="7327" y="347"/>
                    <a:pt x="7170" y="320"/>
                    <a:pt x="7012" y="264"/>
                  </a:cubicBezTo>
                  <a:cubicBezTo>
                    <a:pt x="6818" y="199"/>
                    <a:pt x="6632" y="144"/>
                    <a:pt x="6438" y="97"/>
                  </a:cubicBezTo>
                  <a:cubicBezTo>
                    <a:pt x="6188" y="51"/>
                    <a:pt x="5928" y="23"/>
                    <a:pt x="5669" y="14"/>
                  </a:cubicBezTo>
                  <a:cubicBezTo>
                    <a:pt x="5559" y="5"/>
                    <a:pt x="5448" y="1"/>
                    <a:pt x="5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27"/>
            <p:cNvSpPr/>
            <p:nvPr/>
          </p:nvSpPr>
          <p:spPr>
            <a:xfrm>
              <a:off x="10257328" y="1775996"/>
              <a:ext cx="571974" cy="252224"/>
            </a:xfrm>
            <a:custGeom>
              <a:avLst/>
              <a:gdLst/>
              <a:ahLst/>
              <a:cxnLst/>
              <a:rect l="l" t="t" r="r" b="b"/>
              <a:pathLst>
                <a:path w="6878" h="3033" extrusionOk="0">
                  <a:moveTo>
                    <a:pt x="3113" y="0"/>
                  </a:moveTo>
                  <a:cubicBezTo>
                    <a:pt x="2965" y="0"/>
                    <a:pt x="2807" y="37"/>
                    <a:pt x="2659" y="47"/>
                  </a:cubicBezTo>
                  <a:cubicBezTo>
                    <a:pt x="2464" y="65"/>
                    <a:pt x="2261" y="93"/>
                    <a:pt x="2066" y="130"/>
                  </a:cubicBezTo>
                  <a:cubicBezTo>
                    <a:pt x="1899" y="158"/>
                    <a:pt x="1751" y="223"/>
                    <a:pt x="1584" y="250"/>
                  </a:cubicBezTo>
                  <a:cubicBezTo>
                    <a:pt x="1279" y="315"/>
                    <a:pt x="982" y="408"/>
                    <a:pt x="686" y="528"/>
                  </a:cubicBezTo>
                  <a:cubicBezTo>
                    <a:pt x="723" y="639"/>
                    <a:pt x="1" y="1103"/>
                    <a:pt x="315" y="1445"/>
                  </a:cubicBezTo>
                  <a:cubicBezTo>
                    <a:pt x="436" y="1593"/>
                    <a:pt x="603" y="1695"/>
                    <a:pt x="797" y="1732"/>
                  </a:cubicBezTo>
                  <a:cubicBezTo>
                    <a:pt x="1279" y="1825"/>
                    <a:pt x="1779" y="1834"/>
                    <a:pt x="2270" y="1899"/>
                  </a:cubicBezTo>
                  <a:cubicBezTo>
                    <a:pt x="2677" y="1936"/>
                    <a:pt x="3085" y="2029"/>
                    <a:pt x="3465" y="2177"/>
                  </a:cubicBezTo>
                  <a:cubicBezTo>
                    <a:pt x="3807" y="2334"/>
                    <a:pt x="4132" y="2510"/>
                    <a:pt x="4456" y="2705"/>
                  </a:cubicBezTo>
                  <a:cubicBezTo>
                    <a:pt x="4613" y="2816"/>
                    <a:pt x="4789" y="2890"/>
                    <a:pt x="4975" y="2927"/>
                  </a:cubicBezTo>
                  <a:cubicBezTo>
                    <a:pt x="5160" y="2964"/>
                    <a:pt x="5354" y="2983"/>
                    <a:pt x="5540" y="3011"/>
                  </a:cubicBezTo>
                  <a:cubicBezTo>
                    <a:pt x="5743" y="3024"/>
                    <a:pt x="5946" y="3033"/>
                    <a:pt x="6150" y="3033"/>
                  </a:cubicBezTo>
                  <a:cubicBezTo>
                    <a:pt x="6224" y="3033"/>
                    <a:pt x="6299" y="3032"/>
                    <a:pt x="6373" y="3029"/>
                  </a:cubicBezTo>
                  <a:cubicBezTo>
                    <a:pt x="6416" y="3029"/>
                    <a:pt x="6462" y="3031"/>
                    <a:pt x="6508" y="3031"/>
                  </a:cubicBezTo>
                  <a:cubicBezTo>
                    <a:pt x="6693" y="3031"/>
                    <a:pt x="6877" y="3007"/>
                    <a:pt x="6818" y="2770"/>
                  </a:cubicBezTo>
                  <a:cubicBezTo>
                    <a:pt x="6762" y="2455"/>
                    <a:pt x="6660" y="2158"/>
                    <a:pt x="6521" y="1871"/>
                  </a:cubicBezTo>
                  <a:cubicBezTo>
                    <a:pt x="6447" y="1686"/>
                    <a:pt x="6336" y="1519"/>
                    <a:pt x="6216" y="1362"/>
                  </a:cubicBezTo>
                  <a:cubicBezTo>
                    <a:pt x="6086" y="1214"/>
                    <a:pt x="5938" y="1084"/>
                    <a:pt x="5780" y="973"/>
                  </a:cubicBezTo>
                  <a:cubicBezTo>
                    <a:pt x="5438" y="741"/>
                    <a:pt x="5141" y="380"/>
                    <a:pt x="4715" y="278"/>
                  </a:cubicBezTo>
                  <a:cubicBezTo>
                    <a:pt x="4363" y="186"/>
                    <a:pt x="3993" y="111"/>
                    <a:pt x="3631" y="65"/>
                  </a:cubicBezTo>
                  <a:cubicBezTo>
                    <a:pt x="3455" y="28"/>
                    <a:pt x="3289" y="10"/>
                    <a:pt x="3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27"/>
            <p:cNvSpPr/>
            <p:nvPr/>
          </p:nvSpPr>
          <p:spPr>
            <a:xfrm>
              <a:off x="10121028" y="1779738"/>
              <a:ext cx="193347" cy="87817"/>
            </a:xfrm>
            <a:custGeom>
              <a:avLst/>
              <a:gdLst/>
              <a:ahLst/>
              <a:cxnLst/>
              <a:rect l="l" t="t" r="r" b="b"/>
              <a:pathLst>
                <a:path w="2325" h="1056" extrusionOk="0">
                  <a:moveTo>
                    <a:pt x="1514" y="1"/>
                  </a:moveTo>
                  <a:cubicBezTo>
                    <a:pt x="1301" y="1"/>
                    <a:pt x="1089" y="29"/>
                    <a:pt x="880" y="85"/>
                  </a:cubicBezTo>
                  <a:cubicBezTo>
                    <a:pt x="695" y="131"/>
                    <a:pt x="528" y="205"/>
                    <a:pt x="371" y="307"/>
                  </a:cubicBezTo>
                  <a:cubicBezTo>
                    <a:pt x="222" y="409"/>
                    <a:pt x="93" y="548"/>
                    <a:pt x="0" y="706"/>
                  </a:cubicBezTo>
                  <a:cubicBezTo>
                    <a:pt x="167" y="983"/>
                    <a:pt x="324" y="1039"/>
                    <a:pt x="491" y="1048"/>
                  </a:cubicBezTo>
                  <a:cubicBezTo>
                    <a:pt x="547" y="1053"/>
                    <a:pt x="604" y="1055"/>
                    <a:pt x="662" y="1055"/>
                  </a:cubicBezTo>
                  <a:cubicBezTo>
                    <a:pt x="720" y="1055"/>
                    <a:pt x="778" y="1053"/>
                    <a:pt x="834" y="1048"/>
                  </a:cubicBezTo>
                  <a:cubicBezTo>
                    <a:pt x="1056" y="1030"/>
                    <a:pt x="1260" y="974"/>
                    <a:pt x="1464" y="882"/>
                  </a:cubicBezTo>
                  <a:cubicBezTo>
                    <a:pt x="1621" y="826"/>
                    <a:pt x="1658" y="733"/>
                    <a:pt x="1778" y="622"/>
                  </a:cubicBezTo>
                  <a:cubicBezTo>
                    <a:pt x="1871" y="539"/>
                    <a:pt x="1982" y="455"/>
                    <a:pt x="2093" y="391"/>
                  </a:cubicBezTo>
                  <a:cubicBezTo>
                    <a:pt x="2121" y="363"/>
                    <a:pt x="2325" y="252"/>
                    <a:pt x="2325" y="187"/>
                  </a:cubicBezTo>
                  <a:cubicBezTo>
                    <a:pt x="2325" y="103"/>
                    <a:pt x="2093" y="66"/>
                    <a:pt x="2038" y="57"/>
                  </a:cubicBezTo>
                  <a:cubicBezTo>
                    <a:pt x="1863" y="20"/>
                    <a:pt x="1688" y="1"/>
                    <a:pt x="1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27"/>
            <p:cNvSpPr/>
            <p:nvPr/>
          </p:nvSpPr>
          <p:spPr>
            <a:xfrm>
              <a:off x="9511710" y="1684353"/>
              <a:ext cx="251975" cy="179293"/>
            </a:xfrm>
            <a:custGeom>
              <a:avLst/>
              <a:gdLst/>
              <a:ahLst/>
              <a:cxnLst/>
              <a:rect l="l" t="t" r="r" b="b"/>
              <a:pathLst>
                <a:path w="3030" h="2156" extrusionOk="0">
                  <a:moveTo>
                    <a:pt x="1714" y="0"/>
                  </a:moveTo>
                  <a:cubicBezTo>
                    <a:pt x="1399" y="0"/>
                    <a:pt x="1084" y="83"/>
                    <a:pt x="816" y="241"/>
                  </a:cubicBezTo>
                  <a:cubicBezTo>
                    <a:pt x="630" y="389"/>
                    <a:pt x="454" y="537"/>
                    <a:pt x="288" y="704"/>
                  </a:cubicBezTo>
                  <a:cubicBezTo>
                    <a:pt x="65" y="926"/>
                    <a:pt x="56" y="1102"/>
                    <a:pt x="0" y="1408"/>
                  </a:cubicBezTo>
                  <a:cubicBezTo>
                    <a:pt x="19" y="1686"/>
                    <a:pt x="186" y="1936"/>
                    <a:pt x="436" y="2056"/>
                  </a:cubicBezTo>
                  <a:cubicBezTo>
                    <a:pt x="568" y="2122"/>
                    <a:pt x="715" y="2156"/>
                    <a:pt x="865" y="2156"/>
                  </a:cubicBezTo>
                  <a:cubicBezTo>
                    <a:pt x="925" y="2156"/>
                    <a:pt x="986" y="2150"/>
                    <a:pt x="1047" y="2140"/>
                  </a:cubicBezTo>
                  <a:cubicBezTo>
                    <a:pt x="1260" y="2084"/>
                    <a:pt x="1473" y="1991"/>
                    <a:pt x="1677" y="1880"/>
                  </a:cubicBezTo>
                  <a:cubicBezTo>
                    <a:pt x="1862" y="1778"/>
                    <a:pt x="2047" y="1677"/>
                    <a:pt x="2242" y="1556"/>
                  </a:cubicBezTo>
                  <a:cubicBezTo>
                    <a:pt x="2427" y="1445"/>
                    <a:pt x="2640" y="1343"/>
                    <a:pt x="2825" y="1232"/>
                  </a:cubicBezTo>
                  <a:cubicBezTo>
                    <a:pt x="2890" y="1195"/>
                    <a:pt x="2937" y="1149"/>
                    <a:pt x="2983" y="1084"/>
                  </a:cubicBezTo>
                  <a:cubicBezTo>
                    <a:pt x="3029" y="963"/>
                    <a:pt x="2955" y="806"/>
                    <a:pt x="2890" y="704"/>
                  </a:cubicBezTo>
                  <a:cubicBezTo>
                    <a:pt x="2622" y="315"/>
                    <a:pt x="2223" y="9"/>
                    <a:pt x="1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27"/>
            <p:cNvSpPr/>
            <p:nvPr/>
          </p:nvSpPr>
          <p:spPr>
            <a:xfrm>
              <a:off x="9336823" y="1749800"/>
              <a:ext cx="189605" cy="237255"/>
            </a:xfrm>
            <a:custGeom>
              <a:avLst/>
              <a:gdLst/>
              <a:ahLst/>
              <a:cxnLst/>
              <a:rect l="l" t="t" r="r" b="b"/>
              <a:pathLst>
                <a:path w="2280" h="2853" extrusionOk="0">
                  <a:moveTo>
                    <a:pt x="927" y="0"/>
                  </a:moveTo>
                  <a:cubicBezTo>
                    <a:pt x="649" y="37"/>
                    <a:pt x="390" y="204"/>
                    <a:pt x="242" y="445"/>
                  </a:cubicBezTo>
                  <a:cubicBezTo>
                    <a:pt x="93" y="714"/>
                    <a:pt x="10" y="1019"/>
                    <a:pt x="1" y="1325"/>
                  </a:cubicBezTo>
                  <a:cubicBezTo>
                    <a:pt x="1" y="1640"/>
                    <a:pt x="112" y="1899"/>
                    <a:pt x="205" y="2196"/>
                  </a:cubicBezTo>
                  <a:cubicBezTo>
                    <a:pt x="288" y="2436"/>
                    <a:pt x="455" y="2724"/>
                    <a:pt x="695" y="2816"/>
                  </a:cubicBezTo>
                  <a:cubicBezTo>
                    <a:pt x="759" y="2842"/>
                    <a:pt x="826" y="2853"/>
                    <a:pt x="894" y="2853"/>
                  </a:cubicBezTo>
                  <a:cubicBezTo>
                    <a:pt x="1171" y="2853"/>
                    <a:pt x="1467" y="2667"/>
                    <a:pt x="1668" y="2510"/>
                  </a:cubicBezTo>
                  <a:cubicBezTo>
                    <a:pt x="1779" y="2427"/>
                    <a:pt x="1909" y="2353"/>
                    <a:pt x="2002" y="2260"/>
                  </a:cubicBezTo>
                  <a:cubicBezTo>
                    <a:pt x="2168" y="2094"/>
                    <a:pt x="2261" y="1871"/>
                    <a:pt x="2279" y="1631"/>
                  </a:cubicBezTo>
                  <a:cubicBezTo>
                    <a:pt x="2187" y="1186"/>
                    <a:pt x="1992" y="769"/>
                    <a:pt x="1733" y="408"/>
                  </a:cubicBezTo>
                  <a:cubicBezTo>
                    <a:pt x="1640" y="278"/>
                    <a:pt x="1520" y="167"/>
                    <a:pt x="1372" y="102"/>
                  </a:cubicBezTo>
                  <a:cubicBezTo>
                    <a:pt x="1233" y="47"/>
                    <a:pt x="1085" y="1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27"/>
            <p:cNvSpPr/>
            <p:nvPr/>
          </p:nvSpPr>
          <p:spPr>
            <a:xfrm>
              <a:off x="9497822" y="1830549"/>
              <a:ext cx="540041" cy="201247"/>
            </a:xfrm>
            <a:custGeom>
              <a:avLst/>
              <a:gdLst/>
              <a:ahLst/>
              <a:cxnLst/>
              <a:rect l="l" t="t" r="r" b="b"/>
              <a:pathLst>
                <a:path w="6494" h="2420" extrusionOk="0">
                  <a:moveTo>
                    <a:pt x="3751" y="0"/>
                  </a:moveTo>
                  <a:cubicBezTo>
                    <a:pt x="3727" y="0"/>
                    <a:pt x="3702" y="1"/>
                    <a:pt x="3678" y="2"/>
                  </a:cubicBezTo>
                  <a:cubicBezTo>
                    <a:pt x="3363" y="11"/>
                    <a:pt x="3048" y="57"/>
                    <a:pt x="2752" y="141"/>
                  </a:cubicBezTo>
                  <a:cubicBezTo>
                    <a:pt x="2585" y="187"/>
                    <a:pt x="2437" y="261"/>
                    <a:pt x="2279" y="308"/>
                  </a:cubicBezTo>
                  <a:cubicBezTo>
                    <a:pt x="2094" y="354"/>
                    <a:pt x="1918" y="428"/>
                    <a:pt x="1761" y="530"/>
                  </a:cubicBezTo>
                  <a:cubicBezTo>
                    <a:pt x="1464" y="752"/>
                    <a:pt x="1131" y="956"/>
                    <a:pt x="871" y="1234"/>
                  </a:cubicBezTo>
                  <a:cubicBezTo>
                    <a:pt x="686" y="1447"/>
                    <a:pt x="473" y="1651"/>
                    <a:pt x="306" y="1864"/>
                  </a:cubicBezTo>
                  <a:cubicBezTo>
                    <a:pt x="177" y="2040"/>
                    <a:pt x="75" y="2225"/>
                    <a:pt x="1" y="2419"/>
                  </a:cubicBezTo>
                  <a:cubicBezTo>
                    <a:pt x="751" y="2318"/>
                    <a:pt x="1260" y="2243"/>
                    <a:pt x="1761" y="2160"/>
                  </a:cubicBezTo>
                  <a:cubicBezTo>
                    <a:pt x="1899" y="2142"/>
                    <a:pt x="2048" y="2104"/>
                    <a:pt x="2187" y="2058"/>
                  </a:cubicBezTo>
                  <a:cubicBezTo>
                    <a:pt x="2400" y="1993"/>
                    <a:pt x="2613" y="1984"/>
                    <a:pt x="2826" y="1938"/>
                  </a:cubicBezTo>
                  <a:cubicBezTo>
                    <a:pt x="3178" y="1836"/>
                    <a:pt x="3539" y="1762"/>
                    <a:pt x="3909" y="1706"/>
                  </a:cubicBezTo>
                  <a:cubicBezTo>
                    <a:pt x="4141" y="1669"/>
                    <a:pt x="4373" y="1632"/>
                    <a:pt x="4613" y="1623"/>
                  </a:cubicBezTo>
                  <a:cubicBezTo>
                    <a:pt x="4630" y="1622"/>
                    <a:pt x="4647" y="1622"/>
                    <a:pt x="4663" y="1622"/>
                  </a:cubicBezTo>
                  <a:cubicBezTo>
                    <a:pt x="4832" y="1622"/>
                    <a:pt x="5001" y="1661"/>
                    <a:pt x="5169" y="1669"/>
                  </a:cubicBezTo>
                  <a:cubicBezTo>
                    <a:pt x="5191" y="1671"/>
                    <a:pt x="5213" y="1672"/>
                    <a:pt x="5235" y="1672"/>
                  </a:cubicBezTo>
                  <a:cubicBezTo>
                    <a:pt x="5334" y="1672"/>
                    <a:pt x="5432" y="1656"/>
                    <a:pt x="5530" y="1641"/>
                  </a:cubicBezTo>
                  <a:cubicBezTo>
                    <a:pt x="5734" y="1604"/>
                    <a:pt x="5938" y="1586"/>
                    <a:pt x="6142" y="1539"/>
                  </a:cubicBezTo>
                  <a:cubicBezTo>
                    <a:pt x="6234" y="1521"/>
                    <a:pt x="6318" y="1493"/>
                    <a:pt x="6410" y="1456"/>
                  </a:cubicBezTo>
                  <a:cubicBezTo>
                    <a:pt x="6494" y="1410"/>
                    <a:pt x="6484" y="1428"/>
                    <a:pt x="6466" y="1354"/>
                  </a:cubicBezTo>
                  <a:cubicBezTo>
                    <a:pt x="6429" y="1234"/>
                    <a:pt x="6308" y="1178"/>
                    <a:pt x="6197" y="1113"/>
                  </a:cubicBezTo>
                  <a:cubicBezTo>
                    <a:pt x="6086" y="1049"/>
                    <a:pt x="5975" y="984"/>
                    <a:pt x="5855" y="910"/>
                  </a:cubicBezTo>
                  <a:cubicBezTo>
                    <a:pt x="5799" y="873"/>
                    <a:pt x="5762" y="836"/>
                    <a:pt x="5706" y="789"/>
                  </a:cubicBezTo>
                  <a:cubicBezTo>
                    <a:pt x="5614" y="724"/>
                    <a:pt x="5493" y="678"/>
                    <a:pt x="5401" y="604"/>
                  </a:cubicBezTo>
                  <a:cubicBezTo>
                    <a:pt x="5197" y="474"/>
                    <a:pt x="4975" y="372"/>
                    <a:pt x="4743" y="308"/>
                  </a:cubicBezTo>
                  <a:cubicBezTo>
                    <a:pt x="4567" y="252"/>
                    <a:pt x="4428" y="150"/>
                    <a:pt x="4261" y="85"/>
                  </a:cubicBezTo>
                  <a:cubicBezTo>
                    <a:pt x="4099" y="29"/>
                    <a:pt x="3923" y="0"/>
                    <a:pt x="3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27"/>
            <p:cNvSpPr/>
            <p:nvPr/>
          </p:nvSpPr>
          <p:spPr>
            <a:xfrm>
              <a:off x="8893910" y="1882275"/>
              <a:ext cx="504615" cy="200748"/>
            </a:xfrm>
            <a:custGeom>
              <a:avLst/>
              <a:gdLst/>
              <a:ahLst/>
              <a:cxnLst/>
              <a:rect l="l" t="t" r="r" b="b"/>
              <a:pathLst>
                <a:path w="6068" h="2414" extrusionOk="0">
                  <a:moveTo>
                    <a:pt x="1298" y="0"/>
                  </a:moveTo>
                  <a:cubicBezTo>
                    <a:pt x="770" y="130"/>
                    <a:pt x="353" y="519"/>
                    <a:pt x="186" y="1029"/>
                  </a:cubicBezTo>
                  <a:cubicBezTo>
                    <a:pt x="149" y="1140"/>
                    <a:pt x="130" y="1251"/>
                    <a:pt x="93" y="1353"/>
                  </a:cubicBezTo>
                  <a:cubicBezTo>
                    <a:pt x="56" y="1436"/>
                    <a:pt x="29" y="1529"/>
                    <a:pt x="19" y="1621"/>
                  </a:cubicBezTo>
                  <a:cubicBezTo>
                    <a:pt x="10" y="1733"/>
                    <a:pt x="1" y="1872"/>
                    <a:pt x="84" y="1946"/>
                  </a:cubicBezTo>
                  <a:cubicBezTo>
                    <a:pt x="205" y="2029"/>
                    <a:pt x="344" y="2085"/>
                    <a:pt x="492" y="2094"/>
                  </a:cubicBezTo>
                  <a:cubicBezTo>
                    <a:pt x="626" y="2112"/>
                    <a:pt x="758" y="2112"/>
                    <a:pt x="890" y="2112"/>
                  </a:cubicBezTo>
                  <a:cubicBezTo>
                    <a:pt x="1022" y="2112"/>
                    <a:pt x="1154" y="2112"/>
                    <a:pt x="1288" y="2131"/>
                  </a:cubicBezTo>
                  <a:cubicBezTo>
                    <a:pt x="1336" y="2138"/>
                    <a:pt x="1384" y="2139"/>
                    <a:pt x="1432" y="2139"/>
                  </a:cubicBezTo>
                  <a:cubicBezTo>
                    <a:pt x="1484" y="2139"/>
                    <a:pt x="1537" y="2137"/>
                    <a:pt x="1589" y="2137"/>
                  </a:cubicBezTo>
                  <a:cubicBezTo>
                    <a:pt x="1619" y="2137"/>
                    <a:pt x="1648" y="2138"/>
                    <a:pt x="1677" y="2140"/>
                  </a:cubicBezTo>
                  <a:cubicBezTo>
                    <a:pt x="1779" y="2149"/>
                    <a:pt x="1872" y="2186"/>
                    <a:pt x="1983" y="2186"/>
                  </a:cubicBezTo>
                  <a:cubicBezTo>
                    <a:pt x="2080" y="2196"/>
                    <a:pt x="2178" y="2200"/>
                    <a:pt x="2276" y="2200"/>
                  </a:cubicBezTo>
                  <a:cubicBezTo>
                    <a:pt x="2374" y="2200"/>
                    <a:pt x="2474" y="2196"/>
                    <a:pt x="2576" y="2186"/>
                  </a:cubicBezTo>
                  <a:cubicBezTo>
                    <a:pt x="2659" y="2186"/>
                    <a:pt x="2743" y="2140"/>
                    <a:pt x="2826" y="2140"/>
                  </a:cubicBezTo>
                  <a:cubicBezTo>
                    <a:pt x="2900" y="2140"/>
                    <a:pt x="2965" y="2140"/>
                    <a:pt x="3039" y="2131"/>
                  </a:cubicBezTo>
                  <a:cubicBezTo>
                    <a:pt x="3132" y="2122"/>
                    <a:pt x="3224" y="2094"/>
                    <a:pt x="3308" y="2057"/>
                  </a:cubicBezTo>
                  <a:lnTo>
                    <a:pt x="3720" y="2032"/>
                  </a:lnTo>
                  <a:lnTo>
                    <a:pt x="3720" y="2032"/>
                  </a:lnTo>
                  <a:cubicBezTo>
                    <a:pt x="3721" y="2049"/>
                    <a:pt x="3723" y="2067"/>
                    <a:pt x="3724" y="2085"/>
                  </a:cubicBezTo>
                  <a:cubicBezTo>
                    <a:pt x="3724" y="2168"/>
                    <a:pt x="3706" y="2279"/>
                    <a:pt x="3752" y="2353"/>
                  </a:cubicBezTo>
                  <a:cubicBezTo>
                    <a:pt x="3787" y="2398"/>
                    <a:pt x="3838" y="2413"/>
                    <a:pt x="3895" y="2413"/>
                  </a:cubicBezTo>
                  <a:cubicBezTo>
                    <a:pt x="3991" y="2413"/>
                    <a:pt x="4103" y="2371"/>
                    <a:pt x="4178" y="2353"/>
                  </a:cubicBezTo>
                  <a:cubicBezTo>
                    <a:pt x="4456" y="2279"/>
                    <a:pt x="4725" y="2177"/>
                    <a:pt x="4993" y="2094"/>
                  </a:cubicBezTo>
                  <a:cubicBezTo>
                    <a:pt x="5179" y="2057"/>
                    <a:pt x="5364" y="2029"/>
                    <a:pt x="5549" y="2020"/>
                  </a:cubicBezTo>
                  <a:cubicBezTo>
                    <a:pt x="5637" y="1995"/>
                    <a:pt x="5730" y="1984"/>
                    <a:pt x="5823" y="1984"/>
                  </a:cubicBezTo>
                  <a:cubicBezTo>
                    <a:pt x="5906" y="1984"/>
                    <a:pt x="5989" y="1993"/>
                    <a:pt x="6068" y="2010"/>
                  </a:cubicBezTo>
                  <a:cubicBezTo>
                    <a:pt x="5892" y="1909"/>
                    <a:pt x="5818" y="1890"/>
                    <a:pt x="5744" y="1733"/>
                  </a:cubicBezTo>
                  <a:cubicBezTo>
                    <a:pt x="5697" y="1631"/>
                    <a:pt x="5632" y="1529"/>
                    <a:pt x="5558" y="1445"/>
                  </a:cubicBezTo>
                  <a:cubicBezTo>
                    <a:pt x="5392" y="1269"/>
                    <a:pt x="5169" y="1075"/>
                    <a:pt x="4919" y="1038"/>
                  </a:cubicBezTo>
                  <a:cubicBezTo>
                    <a:pt x="4881" y="1032"/>
                    <a:pt x="4842" y="1029"/>
                    <a:pt x="4805" y="1029"/>
                  </a:cubicBezTo>
                  <a:cubicBezTo>
                    <a:pt x="4385" y="1029"/>
                    <a:pt x="4043" y="1393"/>
                    <a:pt x="3882" y="1742"/>
                  </a:cubicBezTo>
                  <a:cubicBezTo>
                    <a:pt x="3836" y="1834"/>
                    <a:pt x="3798" y="1927"/>
                    <a:pt x="3761" y="2029"/>
                  </a:cubicBezTo>
                  <a:lnTo>
                    <a:pt x="3720" y="2032"/>
                  </a:lnTo>
                  <a:lnTo>
                    <a:pt x="3720" y="2032"/>
                  </a:lnTo>
                  <a:cubicBezTo>
                    <a:pt x="3715" y="1959"/>
                    <a:pt x="3717" y="1891"/>
                    <a:pt x="3724" y="1816"/>
                  </a:cubicBezTo>
                  <a:cubicBezTo>
                    <a:pt x="3761" y="1547"/>
                    <a:pt x="3752" y="1279"/>
                    <a:pt x="3706" y="1010"/>
                  </a:cubicBezTo>
                  <a:cubicBezTo>
                    <a:pt x="3687" y="871"/>
                    <a:pt x="3641" y="741"/>
                    <a:pt x="3567" y="621"/>
                  </a:cubicBezTo>
                  <a:cubicBezTo>
                    <a:pt x="3484" y="547"/>
                    <a:pt x="3382" y="491"/>
                    <a:pt x="3271" y="454"/>
                  </a:cubicBezTo>
                  <a:cubicBezTo>
                    <a:pt x="2956" y="325"/>
                    <a:pt x="2650" y="306"/>
                    <a:pt x="2326" y="232"/>
                  </a:cubicBezTo>
                  <a:cubicBezTo>
                    <a:pt x="2113" y="186"/>
                    <a:pt x="1900" y="102"/>
                    <a:pt x="1687" y="56"/>
                  </a:cubicBezTo>
                  <a:cubicBezTo>
                    <a:pt x="1557" y="19"/>
                    <a:pt x="1427"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27"/>
            <p:cNvSpPr/>
            <p:nvPr/>
          </p:nvSpPr>
          <p:spPr>
            <a:xfrm>
              <a:off x="11584488" y="1734665"/>
              <a:ext cx="126403" cy="121330"/>
            </a:xfrm>
            <a:custGeom>
              <a:avLst/>
              <a:gdLst/>
              <a:ahLst/>
              <a:cxnLst/>
              <a:rect l="l" t="t" r="r" b="b"/>
              <a:pathLst>
                <a:path w="1520" h="1459" extrusionOk="0">
                  <a:moveTo>
                    <a:pt x="737" y="1"/>
                  </a:moveTo>
                  <a:cubicBezTo>
                    <a:pt x="513" y="1"/>
                    <a:pt x="277" y="97"/>
                    <a:pt x="131" y="238"/>
                  </a:cubicBezTo>
                  <a:lnTo>
                    <a:pt x="1" y="497"/>
                  </a:lnTo>
                  <a:cubicBezTo>
                    <a:pt x="260" y="525"/>
                    <a:pt x="409" y="507"/>
                    <a:pt x="612" y="645"/>
                  </a:cubicBezTo>
                  <a:cubicBezTo>
                    <a:pt x="733" y="720"/>
                    <a:pt x="853" y="821"/>
                    <a:pt x="936" y="951"/>
                  </a:cubicBezTo>
                  <a:cubicBezTo>
                    <a:pt x="1001" y="1044"/>
                    <a:pt x="1048" y="1146"/>
                    <a:pt x="1103" y="1238"/>
                  </a:cubicBezTo>
                  <a:cubicBezTo>
                    <a:pt x="1122" y="1303"/>
                    <a:pt x="1150" y="1359"/>
                    <a:pt x="1187" y="1424"/>
                  </a:cubicBezTo>
                  <a:cubicBezTo>
                    <a:pt x="1205" y="1449"/>
                    <a:pt x="1221" y="1459"/>
                    <a:pt x="1235" y="1459"/>
                  </a:cubicBezTo>
                  <a:cubicBezTo>
                    <a:pt x="1263" y="1459"/>
                    <a:pt x="1286" y="1420"/>
                    <a:pt x="1316" y="1377"/>
                  </a:cubicBezTo>
                  <a:cubicBezTo>
                    <a:pt x="1372" y="1303"/>
                    <a:pt x="1409" y="1220"/>
                    <a:pt x="1437" y="1136"/>
                  </a:cubicBezTo>
                  <a:cubicBezTo>
                    <a:pt x="1520" y="821"/>
                    <a:pt x="1372" y="442"/>
                    <a:pt x="1187" y="201"/>
                  </a:cubicBezTo>
                  <a:cubicBezTo>
                    <a:pt x="1077" y="59"/>
                    <a:pt x="911" y="1"/>
                    <a:pt x="7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27"/>
            <p:cNvSpPr/>
            <p:nvPr/>
          </p:nvSpPr>
          <p:spPr>
            <a:xfrm>
              <a:off x="12062080" y="1735829"/>
              <a:ext cx="88649" cy="33264"/>
            </a:xfrm>
            <a:custGeom>
              <a:avLst/>
              <a:gdLst/>
              <a:ahLst/>
              <a:cxnLst/>
              <a:rect l="l" t="t" r="r" b="b"/>
              <a:pathLst>
                <a:path w="1066" h="400" extrusionOk="0">
                  <a:moveTo>
                    <a:pt x="723" y="1"/>
                  </a:moveTo>
                  <a:cubicBezTo>
                    <a:pt x="683" y="1"/>
                    <a:pt x="646" y="5"/>
                    <a:pt x="621" y="11"/>
                  </a:cubicBezTo>
                  <a:cubicBezTo>
                    <a:pt x="519" y="29"/>
                    <a:pt x="418" y="48"/>
                    <a:pt x="325" y="76"/>
                  </a:cubicBezTo>
                  <a:cubicBezTo>
                    <a:pt x="149" y="113"/>
                    <a:pt x="112" y="233"/>
                    <a:pt x="1" y="400"/>
                  </a:cubicBezTo>
                  <a:lnTo>
                    <a:pt x="140" y="354"/>
                  </a:lnTo>
                  <a:cubicBezTo>
                    <a:pt x="158" y="354"/>
                    <a:pt x="1066" y="317"/>
                    <a:pt x="927" y="66"/>
                  </a:cubicBezTo>
                  <a:cubicBezTo>
                    <a:pt x="896" y="17"/>
                    <a:pt x="803"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27"/>
            <p:cNvSpPr/>
            <p:nvPr/>
          </p:nvSpPr>
          <p:spPr>
            <a:xfrm>
              <a:off x="12204617" y="1916703"/>
              <a:ext cx="89397" cy="38087"/>
            </a:xfrm>
            <a:custGeom>
              <a:avLst/>
              <a:gdLst/>
              <a:ahLst/>
              <a:cxnLst/>
              <a:rect l="l" t="t" r="r" b="b"/>
              <a:pathLst>
                <a:path w="1075" h="458" extrusionOk="0">
                  <a:moveTo>
                    <a:pt x="686" y="1"/>
                  </a:moveTo>
                  <a:cubicBezTo>
                    <a:pt x="621" y="1"/>
                    <a:pt x="556" y="8"/>
                    <a:pt x="491" y="22"/>
                  </a:cubicBezTo>
                  <a:cubicBezTo>
                    <a:pt x="417" y="31"/>
                    <a:pt x="343" y="50"/>
                    <a:pt x="269" y="87"/>
                  </a:cubicBezTo>
                  <a:cubicBezTo>
                    <a:pt x="241" y="87"/>
                    <a:pt x="223" y="96"/>
                    <a:pt x="195" y="96"/>
                  </a:cubicBezTo>
                  <a:cubicBezTo>
                    <a:pt x="130" y="216"/>
                    <a:pt x="65" y="346"/>
                    <a:pt x="0" y="457"/>
                  </a:cubicBezTo>
                  <a:lnTo>
                    <a:pt x="436" y="365"/>
                  </a:lnTo>
                  <a:cubicBezTo>
                    <a:pt x="612" y="318"/>
                    <a:pt x="797" y="318"/>
                    <a:pt x="954" y="244"/>
                  </a:cubicBezTo>
                  <a:cubicBezTo>
                    <a:pt x="982" y="226"/>
                    <a:pt x="1028" y="216"/>
                    <a:pt x="1047" y="179"/>
                  </a:cubicBezTo>
                  <a:cubicBezTo>
                    <a:pt x="1075" y="96"/>
                    <a:pt x="954" y="50"/>
                    <a:pt x="880" y="22"/>
                  </a:cubicBezTo>
                  <a:cubicBezTo>
                    <a:pt x="815" y="8"/>
                    <a:pt x="751"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27"/>
            <p:cNvSpPr/>
            <p:nvPr/>
          </p:nvSpPr>
          <p:spPr>
            <a:xfrm>
              <a:off x="10700990" y="1775912"/>
              <a:ext cx="92557" cy="34012"/>
            </a:xfrm>
            <a:custGeom>
              <a:avLst/>
              <a:gdLst/>
              <a:ahLst/>
              <a:cxnLst/>
              <a:rect l="l" t="t" r="r" b="b"/>
              <a:pathLst>
                <a:path w="1113" h="409" extrusionOk="0">
                  <a:moveTo>
                    <a:pt x="558" y="1"/>
                  </a:moveTo>
                  <a:cubicBezTo>
                    <a:pt x="481" y="1"/>
                    <a:pt x="403" y="11"/>
                    <a:pt x="325" y="29"/>
                  </a:cubicBezTo>
                  <a:cubicBezTo>
                    <a:pt x="177" y="66"/>
                    <a:pt x="140" y="131"/>
                    <a:pt x="1" y="261"/>
                  </a:cubicBezTo>
                  <a:lnTo>
                    <a:pt x="140" y="353"/>
                  </a:lnTo>
                  <a:cubicBezTo>
                    <a:pt x="269" y="390"/>
                    <a:pt x="401" y="409"/>
                    <a:pt x="535" y="409"/>
                  </a:cubicBezTo>
                  <a:cubicBezTo>
                    <a:pt x="668" y="409"/>
                    <a:pt x="802" y="390"/>
                    <a:pt x="936" y="353"/>
                  </a:cubicBezTo>
                  <a:cubicBezTo>
                    <a:pt x="1001" y="335"/>
                    <a:pt x="1112" y="288"/>
                    <a:pt x="1047" y="187"/>
                  </a:cubicBezTo>
                  <a:cubicBezTo>
                    <a:pt x="992" y="85"/>
                    <a:pt x="797" y="29"/>
                    <a:pt x="686" y="11"/>
                  </a:cubicBezTo>
                  <a:cubicBezTo>
                    <a:pt x="644" y="4"/>
                    <a:pt x="601" y="1"/>
                    <a:pt x="5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27"/>
            <p:cNvSpPr/>
            <p:nvPr/>
          </p:nvSpPr>
          <p:spPr>
            <a:xfrm>
              <a:off x="9778240" y="1760944"/>
              <a:ext cx="156424" cy="47651"/>
            </a:xfrm>
            <a:custGeom>
              <a:avLst/>
              <a:gdLst/>
              <a:ahLst/>
              <a:cxnLst/>
              <a:rect l="l" t="t" r="r" b="b"/>
              <a:pathLst>
                <a:path w="1881" h="573" extrusionOk="0">
                  <a:moveTo>
                    <a:pt x="1061" y="0"/>
                  </a:moveTo>
                  <a:cubicBezTo>
                    <a:pt x="908" y="0"/>
                    <a:pt x="751" y="35"/>
                    <a:pt x="612" y="79"/>
                  </a:cubicBezTo>
                  <a:cubicBezTo>
                    <a:pt x="380" y="144"/>
                    <a:pt x="167" y="265"/>
                    <a:pt x="0" y="441"/>
                  </a:cubicBezTo>
                  <a:cubicBezTo>
                    <a:pt x="61" y="432"/>
                    <a:pt x="123" y="428"/>
                    <a:pt x="185" y="428"/>
                  </a:cubicBezTo>
                  <a:cubicBezTo>
                    <a:pt x="330" y="428"/>
                    <a:pt x="475" y="451"/>
                    <a:pt x="612" y="496"/>
                  </a:cubicBezTo>
                  <a:cubicBezTo>
                    <a:pt x="775" y="551"/>
                    <a:pt x="952" y="573"/>
                    <a:pt x="1131" y="573"/>
                  </a:cubicBezTo>
                  <a:cubicBezTo>
                    <a:pt x="1165" y="573"/>
                    <a:pt x="1198" y="572"/>
                    <a:pt x="1232" y="570"/>
                  </a:cubicBezTo>
                  <a:cubicBezTo>
                    <a:pt x="1454" y="543"/>
                    <a:pt x="1668" y="468"/>
                    <a:pt x="1881" y="441"/>
                  </a:cubicBezTo>
                  <a:cubicBezTo>
                    <a:pt x="1816" y="228"/>
                    <a:pt x="1538" y="116"/>
                    <a:pt x="1353" y="52"/>
                  </a:cubicBezTo>
                  <a:cubicBezTo>
                    <a:pt x="1261" y="15"/>
                    <a:pt x="1162" y="0"/>
                    <a:pt x="1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27"/>
            <p:cNvSpPr/>
            <p:nvPr/>
          </p:nvSpPr>
          <p:spPr>
            <a:xfrm>
              <a:off x="10317037" y="1662565"/>
              <a:ext cx="293139" cy="117339"/>
            </a:xfrm>
            <a:custGeom>
              <a:avLst/>
              <a:gdLst/>
              <a:ahLst/>
              <a:cxnLst/>
              <a:rect l="l" t="t" r="r" b="b"/>
              <a:pathLst>
                <a:path w="3525" h="1411" extrusionOk="0">
                  <a:moveTo>
                    <a:pt x="2402" y="0"/>
                  </a:moveTo>
                  <a:cubicBezTo>
                    <a:pt x="2214" y="0"/>
                    <a:pt x="2031" y="17"/>
                    <a:pt x="1848" y="40"/>
                  </a:cubicBezTo>
                  <a:cubicBezTo>
                    <a:pt x="1496" y="123"/>
                    <a:pt x="1154" y="244"/>
                    <a:pt x="839" y="429"/>
                  </a:cubicBezTo>
                  <a:cubicBezTo>
                    <a:pt x="663" y="503"/>
                    <a:pt x="505" y="605"/>
                    <a:pt x="348" y="716"/>
                  </a:cubicBezTo>
                  <a:cubicBezTo>
                    <a:pt x="237" y="836"/>
                    <a:pt x="144" y="966"/>
                    <a:pt x="61" y="1105"/>
                  </a:cubicBezTo>
                  <a:cubicBezTo>
                    <a:pt x="1" y="1345"/>
                    <a:pt x="316" y="1411"/>
                    <a:pt x="689" y="1411"/>
                  </a:cubicBezTo>
                  <a:cubicBezTo>
                    <a:pt x="1121" y="1411"/>
                    <a:pt x="1629" y="1323"/>
                    <a:pt x="1719" y="1318"/>
                  </a:cubicBezTo>
                  <a:cubicBezTo>
                    <a:pt x="2247" y="1290"/>
                    <a:pt x="2775" y="1235"/>
                    <a:pt x="3293" y="1151"/>
                  </a:cubicBezTo>
                  <a:cubicBezTo>
                    <a:pt x="3432" y="1133"/>
                    <a:pt x="3525" y="1105"/>
                    <a:pt x="3525" y="938"/>
                  </a:cubicBezTo>
                  <a:cubicBezTo>
                    <a:pt x="3506" y="818"/>
                    <a:pt x="3460" y="697"/>
                    <a:pt x="3395" y="595"/>
                  </a:cubicBezTo>
                  <a:cubicBezTo>
                    <a:pt x="3349" y="494"/>
                    <a:pt x="3284" y="401"/>
                    <a:pt x="3219" y="308"/>
                  </a:cubicBezTo>
                  <a:cubicBezTo>
                    <a:pt x="3164" y="206"/>
                    <a:pt x="3071" y="123"/>
                    <a:pt x="2960" y="95"/>
                  </a:cubicBezTo>
                  <a:cubicBezTo>
                    <a:pt x="2821" y="30"/>
                    <a:pt x="2673" y="3"/>
                    <a:pt x="2524" y="3"/>
                  </a:cubicBezTo>
                  <a:cubicBezTo>
                    <a:pt x="2483" y="1"/>
                    <a:pt x="2443"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1" name="Google Shape;1741;p27"/>
            <p:cNvSpPr/>
            <p:nvPr/>
          </p:nvSpPr>
          <p:spPr>
            <a:xfrm>
              <a:off x="10080944" y="1906890"/>
              <a:ext cx="200332" cy="33264"/>
            </a:xfrm>
            <a:custGeom>
              <a:avLst/>
              <a:gdLst/>
              <a:ahLst/>
              <a:cxnLst/>
              <a:rect l="l" t="t" r="r" b="b"/>
              <a:pathLst>
                <a:path w="2409" h="400" extrusionOk="0">
                  <a:moveTo>
                    <a:pt x="1709" y="1"/>
                  </a:moveTo>
                  <a:cubicBezTo>
                    <a:pt x="1599" y="1"/>
                    <a:pt x="1489" y="11"/>
                    <a:pt x="1381" y="29"/>
                  </a:cubicBezTo>
                  <a:cubicBezTo>
                    <a:pt x="1168" y="38"/>
                    <a:pt x="954" y="75"/>
                    <a:pt x="751" y="112"/>
                  </a:cubicBezTo>
                  <a:cubicBezTo>
                    <a:pt x="630" y="149"/>
                    <a:pt x="501" y="149"/>
                    <a:pt x="380" y="186"/>
                  </a:cubicBezTo>
                  <a:cubicBezTo>
                    <a:pt x="251" y="242"/>
                    <a:pt x="121" y="316"/>
                    <a:pt x="0" y="399"/>
                  </a:cubicBezTo>
                  <a:cubicBezTo>
                    <a:pt x="225" y="356"/>
                    <a:pt x="425" y="343"/>
                    <a:pt x="612" y="343"/>
                  </a:cubicBezTo>
                  <a:cubicBezTo>
                    <a:pt x="857" y="343"/>
                    <a:pt x="1079" y="365"/>
                    <a:pt x="1301" y="365"/>
                  </a:cubicBezTo>
                  <a:cubicBezTo>
                    <a:pt x="1343" y="365"/>
                    <a:pt x="1385" y="364"/>
                    <a:pt x="1427" y="362"/>
                  </a:cubicBezTo>
                  <a:cubicBezTo>
                    <a:pt x="1668" y="353"/>
                    <a:pt x="1909" y="325"/>
                    <a:pt x="2149" y="279"/>
                  </a:cubicBezTo>
                  <a:cubicBezTo>
                    <a:pt x="2279" y="251"/>
                    <a:pt x="2409" y="140"/>
                    <a:pt x="2214" y="75"/>
                  </a:cubicBezTo>
                  <a:cubicBezTo>
                    <a:pt x="2051" y="24"/>
                    <a:pt x="1880" y="1"/>
                    <a:pt x="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2" name="Google Shape;1742;p27"/>
            <p:cNvSpPr/>
            <p:nvPr/>
          </p:nvSpPr>
          <p:spPr>
            <a:xfrm>
              <a:off x="11847193" y="1661982"/>
              <a:ext cx="151019" cy="55551"/>
            </a:xfrm>
            <a:custGeom>
              <a:avLst/>
              <a:gdLst/>
              <a:ahLst/>
              <a:cxnLst/>
              <a:rect l="l" t="t" r="r" b="b"/>
              <a:pathLst>
                <a:path w="1816" h="668" extrusionOk="0">
                  <a:moveTo>
                    <a:pt x="1084" y="0"/>
                  </a:moveTo>
                  <a:cubicBezTo>
                    <a:pt x="843" y="19"/>
                    <a:pt x="603" y="93"/>
                    <a:pt x="399" y="232"/>
                  </a:cubicBezTo>
                  <a:cubicBezTo>
                    <a:pt x="204" y="352"/>
                    <a:pt x="139" y="464"/>
                    <a:pt x="0" y="667"/>
                  </a:cubicBezTo>
                  <a:cubicBezTo>
                    <a:pt x="603" y="547"/>
                    <a:pt x="816" y="501"/>
                    <a:pt x="1010" y="482"/>
                  </a:cubicBezTo>
                  <a:cubicBezTo>
                    <a:pt x="1205" y="454"/>
                    <a:pt x="1399" y="454"/>
                    <a:pt x="1575" y="352"/>
                  </a:cubicBezTo>
                  <a:cubicBezTo>
                    <a:pt x="1640" y="315"/>
                    <a:pt x="1816" y="213"/>
                    <a:pt x="1742" y="102"/>
                  </a:cubicBezTo>
                  <a:cubicBezTo>
                    <a:pt x="1705" y="37"/>
                    <a:pt x="1594" y="56"/>
                    <a:pt x="1538" y="37"/>
                  </a:cubicBezTo>
                  <a:cubicBezTo>
                    <a:pt x="1390" y="10"/>
                    <a:pt x="1242"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3" name="Google Shape;1743;p27"/>
            <p:cNvSpPr/>
            <p:nvPr/>
          </p:nvSpPr>
          <p:spPr>
            <a:xfrm>
              <a:off x="12729943" y="1783397"/>
              <a:ext cx="636340" cy="282661"/>
            </a:xfrm>
            <a:custGeom>
              <a:avLst/>
              <a:gdLst/>
              <a:ahLst/>
              <a:cxnLst/>
              <a:rect l="l" t="t" r="r" b="b"/>
              <a:pathLst>
                <a:path w="7652" h="3399" extrusionOk="0">
                  <a:moveTo>
                    <a:pt x="4430" y="0"/>
                  </a:moveTo>
                  <a:cubicBezTo>
                    <a:pt x="4386" y="0"/>
                    <a:pt x="4342" y="2"/>
                    <a:pt x="4298" y="4"/>
                  </a:cubicBezTo>
                  <a:cubicBezTo>
                    <a:pt x="4057" y="32"/>
                    <a:pt x="3835" y="32"/>
                    <a:pt x="3594" y="41"/>
                  </a:cubicBezTo>
                  <a:cubicBezTo>
                    <a:pt x="2724" y="69"/>
                    <a:pt x="1816" y="300"/>
                    <a:pt x="1103" y="819"/>
                  </a:cubicBezTo>
                  <a:cubicBezTo>
                    <a:pt x="964" y="921"/>
                    <a:pt x="834" y="1060"/>
                    <a:pt x="751" y="1217"/>
                  </a:cubicBezTo>
                  <a:cubicBezTo>
                    <a:pt x="612" y="1393"/>
                    <a:pt x="491" y="1579"/>
                    <a:pt x="380" y="1773"/>
                  </a:cubicBezTo>
                  <a:cubicBezTo>
                    <a:pt x="278" y="1949"/>
                    <a:pt x="195" y="2144"/>
                    <a:pt x="130" y="2338"/>
                  </a:cubicBezTo>
                  <a:cubicBezTo>
                    <a:pt x="65" y="2542"/>
                    <a:pt x="19" y="2764"/>
                    <a:pt x="0" y="2986"/>
                  </a:cubicBezTo>
                  <a:cubicBezTo>
                    <a:pt x="115" y="2919"/>
                    <a:pt x="208" y="2902"/>
                    <a:pt x="289" y="2902"/>
                  </a:cubicBezTo>
                  <a:cubicBezTo>
                    <a:pt x="364" y="2902"/>
                    <a:pt x="429" y="2917"/>
                    <a:pt x="491" y="2922"/>
                  </a:cubicBezTo>
                  <a:cubicBezTo>
                    <a:pt x="667" y="2940"/>
                    <a:pt x="834" y="2931"/>
                    <a:pt x="1001" y="2949"/>
                  </a:cubicBezTo>
                  <a:cubicBezTo>
                    <a:pt x="1353" y="2996"/>
                    <a:pt x="1714" y="3005"/>
                    <a:pt x="2066" y="3051"/>
                  </a:cubicBezTo>
                  <a:cubicBezTo>
                    <a:pt x="2529" y="3098"/>
                    <a:pt x="2992" y="3098"/>
                    <a:pt x="3455" y="3135"/>
                  </a:cubicBezTo>
                  <a:cubicBezTo>
                    <a:pt x="4150" y="3190"/>
                    <a:pt x="4845" y="3181"/>
                    <a:pt x="5539" y="3274"/>
                  </a:cubicBezTo>
                  <a:cubicBezTo>
                    <a:pt x="5949" y="3336"/>
                    <a:pt x="6380" y="3399"/>
                    <a:pt x="6800" y="3399"/>
                  </a:cubicBezTo>
                  <a:cubicBezTo>
                    <a:pt x="6940" y="3399"/>
                    <a:pt x="7079" y="3392"/>
                    <a:pt x="7216" y="3375"/>
                  </a:cubicBezTo>
                  <a:cubicBezTo>
                    <a:pt x="7392" y="3357"/>
                    <a:pt x="7512" y="3348"/>
                    <a:pt x="7596" y="3190"/>
                  </a:cubicBezTo>
                  <a:cubicBezTo>
                    <a:pt x="7633" y="3125"/>
                    <a:pt x="7651" y="3042"/>
                    <a:pt x="7642" y="2968"/>
                  </a:cubicBezTo>
                  <a:cubicBezTo>
                    <a:pt x="7623" y="2847"/>
                    <a:pt x="7577" y="2727"/>
                    <a:pt x="7559" y="2616"/>
                  </a:cubicBezTo>
                  <a:cubicBezTo>
                    <a:pt x="7540" y="2458"/>
                    <a:pt x="7503" y="2301"/>
                    <a:pt x="7466" y="2153"/>
                  </a:cubicBezTo>
                  <a:cubicBezTo>
                    <a:pt x="7373" y="1829"/>
                    <a:pt x="7244" y="1514"/>
                    <a:pt x="7068" y="1227"/>
                  </a:cubicBezTo>
                  <a:cubicBezTo>
                    <a:pt x="6892" y="939"/>
                    <a:pt x="6660" y="689"/>
                    <a:pt x="6401" y="486"/>
                  </a:cubicBezTo>
                  <a:cubicBezTo>
                    <a:pt x="6290" y="411"/>
                    <a:pt x="6179" y="347"/>
                    <a:pt x="6058" y="282"/>
                  </a:cubicBezTo>
                  <a:cubicBezTo>
                    <a:pt x="5956" y="245"/>
                    <a:pt x="5836" y="235"/>
                    <a:pt x="5725" y="208"/>
                  </a:cubicBezTo>
                  <a:cubicBezTo>
                    <a:pt x="5428" y="124"/>
                    <a:pt x="5132" y="69"/>
                    <a:pt x="4817" y="32"/>
                  </a:cubicBezTo>
                  <a:cubicBezTo>
                    <a:pt x="4692" y="11"/>
                    <a:pt x="4562" y="0"/>
                    <a:pt x="4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27"/>
            <p:cNvSpPr/>
            <p:nvPr/>
          </p:nvSpPr>
          <p:spPr>
            <a:xfrm>
              <a:off x="12839299" y="2066309"/>
              <a:ext cx="251226" cy="45738"/>
            </a:xfrm>
            <a:custGeom>
              <a:avLst/>
              <a:gdLst/>
              <a:ahLst/>
              <a:cxnLst/>
              <a:rect l="l" t="t" r="r" b="b"/>
              <a:pathLst>
                <a:path w="3021" h="550" extrusionOk="0">
                  <a:moveTo>
                    <a:pt x="1026" y="0"/>
                  </a:moveTo>
                  <a:cubicBezTo>
                    <a:pt x="684" y="0"/>
                    <a:pt x="340" y="35"/>
                    <a:pt x="1" y="103"/>
                  </a:cubicBezTo>
                  <a:cubicBezTo>
                    <a:pt x="121" y="140"/>
                    <a:pt x="241" y="186"/>
                    <a:pt x="362" y="233"/>
                  </a:cubicBezTo>
                  <a:cubicBezTo>
                    <a:pt x="510" y="288"/>
                    <a:pt x="668" y="344"/>
                    <a:pt x="825" y="390"/>
                  </a:cubicBezTo>
                  <a:cubicBezTo>
                    <a:pt x="1094" y="483"/>
                    <a:pt x="1390" y="538"/>
                    <a:pt x="1677" y="548"/>
                  </a:cubicBezTo>
                  <a:cubicBezTo>
                    <a:pt x="1697" y="549"/>
                    <a:pt x="1717" y="549"/>
                    <a:pt x="1737" y="549"/>
                  </a:cubicBezTo>
                  <a:cubicBezTo>
                    <a:pt x="1901" y="549"/>
                    <a:pt x="2058" y="518"/>
                    <a:pt x="2224" y="501"/>
                  </a:cubicBezTo>
                  <a:lnTo>
                    <a:pt x="2705" y="501"/>
                  </a:lnTo>
                  <a:cubicBezTo>
                    <a:pt x="2773" y="501"/>
                    <a:pt x="2841" y="497"/>
                    <a:pt x="2912" y="497"/>
                  </a:cubicBezTo>
                  <a:cubicBezTo>
                    <a:pt x="2947" y="497"/>
                    <a:pt x="2983" y="498"/>
                    <a:pt x="3020" y="501"/>
                  </a:cubicBezTo>
                  <a:cubicBezTo>
                    <a:pt x="2946" y="418"/>
                    <a:pt x="2881" y="400"/>
                    <a:pt x="2770" y="353"/>
                  </a:cubicBezTo>
                  <a:cubicBezTo>
                    <a:pt x="2594" y="261"/>
                    <a:pt x="2418" y="196"/>
                    <a:pt x="2224" y="149"/>
                  </a:cubicBezTo>
                  <a:cubicBezTo>
                    <a:pt x="1832" y="49"/>
                    <a:pt x="1430" y="0"/>
                    <a:pt x="1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27"/>
            <p:cNvSpPr/>
            <p:nvPr/>
          </p:nvSpPr>
          <p:spPr>
            <a:xfrm>
              <a:off x="9412333" y="1183060"/>
              <a:ext cx="157256" cy="146278"/>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27"/>
            <p:cNvSpPr/>
            <p:nvPr/>
          </p:nvSpPr>
          <p:spPr>
            <a:xfrm>
              <a:off x="9330669" y="1118278"/>
              <a:ext cx="42495" cy="48482"/>
            </a:xfrm>
            <a:custGeom>
              <a:avLst/>
              <a:gdLst/>
              <a:ahLst/>
              <a:cxnLst/>
              <a:rect l="l" t="t" r="r" b="b"/>
              <a:pathLst>
                <a:path w="511" h="583" extrusionOk="0">
                  <a:moveTo>
                    <a:pt x="146" y="1"/>
                  </a:moveTo>
                  <a:cubicBezTo>
                    <a:pt x="132" y="1"/>
                    <a:pt x="117" y="6"/>
                    <a:pt x="93" y="18"/>
                  </a:cubicBezTo>
                  <a:cubicBezTo>
                    <a:pt x="28" y="36"/>
                    <a:pt x="38" y="18"/>
                    <a:pt x="28" y="82"/>
                  </a:cubicBezTo>
                  <a:cubicBezTo>
                    <a:pt x="1" y="240"/>
                    <a:pt x="232" y="416"/>
                    <a:pt x="325" y="490"/>
                  </a:cubicBezTo>
                  <a:lnTo>
                    <a:pt x="353" y="583"/>
                  </a:lnTo>
                  <a:cubicBezTo>
                    <a:pt x="436" y="462"/>
                    <a:pt x="510" y="397"/>
                    <a:pt x="445" y="258"/>
                  </a:cubicBezTo>
                  <a:cubicBezTo>
                    <a:pt x="399" y="157"/>
                    <a:pt x="316" y="73"/>
                    <a:pt x="214" y="27"/>
                  </a:cubicBezTo>
                  <a:cubicBezTo>
                    <a:pt x="181" y="11"/>
                    <a:pt x="165" y="1"/>
                    <a:pt x="14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27"/>
            <p:cNvSpPr/>
            <p:nvPr/>
          </p:nvSpPr>
          <p:spPr>
            <a:xfrm>
              <a:off x="9195117" y="1710382"/>
              <a:ext cx="53971" cy="46486"/>
            </a:xfrm>
            <a:custGeom>
              <a:avLst/>
              <a:gdLst/>
              <a:ahLst/>
              <a:cxnLst/>
              <a:rect l="l" t="t" r="r" b="b"/>
              <a:pathLst>
                <a:path w="649" h="559" extrusionOk="0">
                  <a:moveTo>
                    <a:pt x="247" y="0"/>
                  </a:moveTo>
                  <a:cubicBezTo>
                    <a:pt x="156" y="0"/>
                    <a:pt x="56" y="35"/>
                    <a:pt x="28" y="132"/>
                  </a:cubicBezTo>
                  <a:cubicBezTo>
                    <a:pt x="0" y="206"/>
                    <a:pt x="65" y="298"/>
                    <a:pt x="112" y="345"/>
                  </a:cubicBezTo>
                  <a:cubicBezTo>
                    <a:pt x="139" y="363"/>
                    <a:pt x="167" y="419"/>
                    <a:pt x="195" y="437"/>
                  </a:cubicBezTo>
                  <a:cubicBezTo>
                    <a:pt x="269" y="474"/>
                    <a:pt x="352" y="493"/>
                    <a:pt x="436" y="502"/>
                  </a:cubicBezTo>
                  <a:lnTo>
                    <a:pt x="491" y="558"/>
                  </a:lnTo>
                  <a:cubicBezTo>
                    <a:pt x="493" y="558"/>
                    <a:pt x="494" y="558"/>
                    <a:pt x="496" y="558"/>
                  </a:cubicBezTo>
                  <a:cubicBezTo>
                    <a:pt x="551" y="558"/>
                    <a:pt x="631" y="399"/>
                    <a:pt x="640" y="354"/>
                  </a:cubicBezTo>
                  <a:cubicBezTo>
                    <a:pt x="649" y="308"/>
                    <a:pt x="630" y="252"/>
                    <a:pt x="593" y="215"/>
                  </a:cubicBezTo>
                  <a:cubicBezTo>
                    <a:pt x="538" y="122"/>
                    <a:pt x="445" y="48"/>
                    <a:pt x="334" y="11"/>
                  </a:cubicBezTo>
                  <a:cubicBezTo>
                    <a:pt x="308" y="4"/>
                    <a:pt x="278" y="0"/>
                    <a:pt x="24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27"/>
            <p:cNvSpPr/>
            <p:nvPr/>
          </p:nvSpPr>
          <p:spPr>
            <a:xfrm>
              <a:off x="9445431" y="1540485"/>
              <a:ext cx="132557" cy="100041"/>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27"/>
            <p:cNvSpPr/>
            <p:nvPr/>
          </p:nvSpPr>
          <p:spPr>
            <a:xfrm>
              <a:off x="9468799" y="1640527"/>
              <a:ext cx="56881" cy="43410"/>
            </a:xfrm>
            <a:custGeom>
              <a:avLst/>
              <a:gdLst/>
              <a:ahLst/>
              <a:cxnLst/>
              <a:rect l="l" t="t" r="r" b="b"/>
              <a:pathLst>
                <a:path w="684" h="522" extrusionOk="0">
                  <a:moveTo>
                    <a:pt x="127" y="1"/>
                  </a:moveTo>
                  <a:cubicBezTo>
                    <a:pt x="59" y="1"/>
                    <a:pt x="0" y="37"/>
                    <a:pt x="7" y="129"/>
                  </a:cubicBezTo>
                  <a:cubicBezTo>
                    <a:pt x="16" y="258"/>
                    <a:pt x="211" y="342"/>
                    <a:pt x="294" y="388"/>
                  </a:cubicBezTo>
                  <a:cubicBezTo>
                    <a:pt x="358" y="430"/>
                    <a:pt x="469" y="521"/>
                    <a:pt x="552" y="521"/>
                  </a:cubicBezTo>
                  <a:cubicBezTo>
                    <a:pt x="578" y="521"/>
                    <a:pt x="601" y="512"/>
                    <a:pt x="618" y="490"/>
                  </a:cubicBezTo>
                  <a:lnTo>
                    <a:pt x="683" y="462"/>
                  </a:lnTo>
                  <a:cubicBezTo>
                    <a:pt x="553" y="295"/>
                    <a:pt x="405" y="110"/>
                    <a:pt x="211" y="18"/>
                  </a:cubicBezTo>
                  <a:cubicBezTo>
                    <a:pt x="184" y="7"/>
                    <a:pt x="154" y="1"/>
                    <a:pt x="127" y="1"/>
                  </a:cubicBezTo>
                  <a:close/>
                </a:path>
              </a:pathLst>
            </a:custGeom>
            <a:solidFill>
              <a:srgbClr val="F0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27"/>
            <p:cNvSpPr/>
            <p:nvPr/>
          </p:nvSpPr>
          <p:spPr>
            <a:xfrm>
              <a:off x="10935919" y="1314620"/>
              <a:ext cx="165738" cy="142786"/>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27"/>
            <p:cNvSpPr/>
            <p:nvPr/>
          </p:nvSpPr>
          <p:spPr>
            <a:xfrm>
              <a:off x="10890929" y="1345723"/>
              <a:ext cx="47401" cy="61372"/>
            </a:xfrm>
            <a:custGeom>
              <a:avLst/>
              <a:gdLst/>
              <a:ahLst/>
              <a:cxnLst/>
              <a:rect l="l" t="t" r="r" b="b"/>
              <a:pathLst>
                <a:path w="570" h="738" extrusionOk="0">
                  <a:moveTo>
                    <a:pt x="89" y="0"/>
                  </a:moveTo>
                  <a:cubicBezTo>
                    <a:pt x="21" y="0"/>
                    <a:pt x="1" y="88"/>
                    <a:pt x="23" y="163"/>
                  </a:cubicBezTo>
                  <a:cubicBezTo>
                    <a:pt x="23" y="191"/>
                    <a:pt x="51" y="200"/>
                    <a:pt x="60" y="228"/>
                  </a:cubicBezTo>
                  <a:cubicBezTo>
                    <a:pt x="69" y="247"/>
                    <a:pt x="79" y="293"/>
                    <a:pt x="97" y="321"/>
                  </a:cubicBezTo>
                  <a:cubicBezTo>
                    <a:pt x="125" y="395"/>
                    <a:pt x="171" y="460"/>
                    <a:pt x="227" y="524"/>
                  </a:cubicBezTo>
                  <a:cubicBezTo>
                    <a:pt x="301" y="626"/>
                    <a:pt x="431" y="654"/>
                    <a:pt x="514" y="738"/>
                  </a:cubicBezTo>
                  <a:lnTo>
                    <a:pt x="570" y="562"/>
                  </a:lnTo>
                  <a:cubicBezTo>
                    <a:pt x="459" y="367"/>
                    <a:pt x="357" y="126"/>
                    <a:pt x="144" y="15"/>
                  </a:cubicBezTo>
                  <a:cubicBezTo>
                    <a:pt x="123" y="5"/>
                    <a:pt x="105" y="0"/>
                    <a:pt x="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27"/>
            <p:cNvSpPr/>
            <p:nvPr/>
          </p:nvSpPr>
          <p:spPr>
            <a:xfrm>
              <a:off x="11291846" y="1360608"/>
              <a:ext cx="87069" cy="63451"/>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27"/>
            <p:cNvSpPr/>
            <p:nvPr/>
          </p:nvSpPr>
          <p:spPr>
            <a:xfrm>
              <a:off x="12784662" y="1684020"/>
              <a:ext cx="87817" cy="62786"/>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54" name="Google Shape;1754;p27"/>
          <p:cNvGrpSpPr/>
          <p:nvPr/>
        </p:nvGrpSpPr>
        <p:grpSpPr>
          <a:xfrm flipH="1">
            <a:off x="10081417" y="2407001"/>
            <a:ext cx="3400111" cy="949979"/>
            <a:chOff x="6709575" y="3608950"/>
            <a:chExt cx="2840052" cy="793500"/>
          </a:xfrm>
        </p:grpSpPr>
        <p:sp>
          <p:nvSpPr>
            <p:cNvPr id="1755" name="Google Shape;1755;p27"/>
            <p:cNvSpPr/>
            <p:nvPr/>
          </p:nvSpPr>
          <p:spPr>
            <a:xfrm>
              <a:off x="6709575" y="3608950"/>
              <a:ext cx="2840052" cy="79350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27"/>
            <p:cNvSpPr/>
            <p:nvPr/>
          </p:nvSpPr>
          <p:spPr>
            <a:xfrm>
              <a:off x="6715280" y="4285738"/>
              <a:ext cx="2827667" cy="116712"/>
            </a:xfrm>
            <a:custGeom>
              <a:avLst/>
              <a:gdLst/>
              <a:ahLst/>
              <a:cxnLst/>
              <a:rect l="l" t="t" r="r" b="b"/>
              <a:pathLst>
                <a:path w="55021" h="2271" extrusionOk="0">
                  <a:moveTo>
                    <a:pt x="34501" y="1"/>
                  </a:moveTo>
                  <a:cubicBezTo>
                    <a:pt x="34477" y="1"/>
                    <a:pt x="34454" y="1"/>
                    <a:pt x="34430" y="1"/>
                  </a:cubicBezTo>
                  <a:cubicBezTo>
                    <a:pt x="33615" y="1"/>
                    <a:pt x="32809" y="1"/>
                    <a:pt x="31994" y="140"/>
                  </a:cubicBezTo>
                  <a:cubicBezTo>
                    <a:pt x="30873" y="353"/>
                    <a:pt x="29799" y="742"/>
                    <a:pt x="28743" y="1168"/>
                  </a:cubicBezTo>
                  <a:cubicBezTo>
                    <a:pt x="28502" y="1270"/>
                    <a:pt x="28076" y="1335"/>
                    <a:pt x="27918" y="1567"/>
                  </a:cubicBezTo>
                  <a:cubicBezTo>
                    <a:pt x="27863" y="1641"/>
                    <a:pt x="27835" y="1743"/>
                    <a:pt x="27742" y="1798"/>
                  </a:cubicBezTo>
                  <a:cubicBezTo>
                    <a:pt x="27646" y="1859"/>
                    <a:pt x="27526" y="1873"/>
                    <a:pt x="27403" y="1873"/>
                  </a:cubicBezTo>
                  <a:cubicBezTo>
                    <a:pt x="27300" y="1873"/>
                    <a:pt x="27196" y="1863"/>
                    <a:pt x="27103" y="1863"/>
                  </a:cubicBezTo>
                  <a:cubicBezTo>
                    <a:pt x="26893" y="1863"/>
                    <a:pt x="26679" y="1871"/>
                    <a:pt x="26467" y="1871"/>
                  </a:cubicBezTo>
                  <a:cubicBezTo>
                    <a:pt x="26360" y="1871"/>
                    <a:pt x="26254" y="1869"/>
                    <a:pt x="26149" y="1863"/>
                  </a:cubicBezTo>
                  <a:cubicBezTo>
                    <a:pt x="25881" y="1854"/>
                    <a:pt x="25612" y="1807"/>
                    <a:pt x="25343" y="1807"/>
                  </a:cubicBezTo>
                  <a:cubicBezTo>
                    <a:pt x="24788" y="1807"/>
                    <a:pt x="24260" y="1789"/>
                    <a:pt x="23722" y="1752"/>
                  </a:cubicBezTo>
                  <a:cubicBezTo>
                    <a:pt x="23269" y="1724"/>
                    <a:pt x="22713" y="1706"/>
                    <a:pt x="22287" y="1548"/>
                  </a:cubicBezTo>
                  <a:cubicBezTo>
                    <a:pt x="22203" y="1502"/>
                    <a:pt x="22120" y="1446"/>
                    <a:pt x="22046" y="1381"/>
                  </a:cubicBezTo>
                  <a:cubicBezTo>
                    <a:pt x="21962" y="1335"/>
                    <a:pt x="21879" y="1307"/>
                    <a:pt x="21787" y="1270"/>
                  </a:cubicBezTo>
                  <a:cubicBezTo>
                    <a:pt x="21546" y="1159"/>
                    <a:pt x="21240" y="1104"/>
                    <a:pt x="21073" y="890"/>
                  </a:cubicBezTo>
                  <a:cubicBezTo>
                    <a:pt x="20953" y="742"/>
                    <a:pt x="20916" y="631"/>
                    <a:pt x="20749" y="529"/>
                  </a:cubicBezTo>
                  <a:cubicBezTo>
                    <a:pt x="20295" y="261"/>
                    <a:pt x="19767" y="159"/>
                    <a:pt x="19249" y="94"/>
                  </a:cubicBezTo>
                  <a:cubicBezTo>
                    <a:pt x="19010" y="59"/>
                    <a:pt x="18771" y="47"/>
                    <a:pt x="18530" y="47"/>
                  </a:cubicBezTo>
                  <a:cubicBezTo>
                    <a:pt x="17938" y="47"/>
                    <a:pt x="17340" y="122"/>
                    <a:pt x="16748" y="122"/>
                  </a:cubicBezTo>
                  <a:cubicBezTo>
                    <a:pt x="16127" y="122"/>
                    <a:pt x="15516" y="177"/>
                    <a:pt x="14895" y="177"/>
                  </a:cubicBezTo>
                  <a:lnTo>
                    <a:pt x="13311" y="177"/>
                  </a:lnTo>
                  <a:cubicBezTo>
                    <a:pt x="13269" y="176"/>
                    <a:pt x="13227" y="176"/>
                    <a:pt x="13185" y="176"/>
                  </a:cubicBezTo>
                  <a:cubicBezTo>
                    <a:pt x="12895" y="176"/>
                    <a:pt x="12612" y="203"/>
                    <a:pt x="12329" y="251"/>
                  </a:cubicBezTo>
                  <a:cubicBezTo>
                    <a:pt x="12107" y="298"/>
                    <a:pt x="11894" y="381"/>
                    <a:pt x="11672" y="409"/>
                  </a:cubicBezTo>
                  <a:cubicBezTo>
                    <a:pt x="11292" y="464"/>
                    <a:pt x="10912" y="501"/>
                    <a:pt x="10523" y="566"/>
                  </a:cubicBezTo>
                  <a:cubicBezTo>
                    <a:pt x="10143" y="622"/>
                    <a:pt x="9754" y="752"/>
                    <a:pt x="9356" y="844"/>
                  </a:cubicBezTo>
                  <a:cubicBezTo>
                    <a:pt x="8967" y="937"/>
                    <a:pt x="8606" y="1029"/>
                    <a:pt x="8235" y="1113"/>
                  </a:cubicBezTo>
                  <a:cubicBezTo>
                    <a:pt x="7911" y="1187"/>
                    <a:pt x="7606" y="1298"/>
                    <a:pt x="7281" y="1335"/>
                  </a:cubicBezTo>
                  <a:cubicBezTo>
                    <a:pt x="6957" y="1381"/>
                    <a:pt x="6614" y="1428"/>
                    <a:pt x="6281" y="1493"/>
                  </a:cubicBezTo>
                  <a:cubicBezTo>
                    <a:pt x="5151" y="1687"/>
                    <a:pt x="4012" y="1622"/>
                    <a:pt x="2872" y="1706"/>
                  </a:cubicBezTo>
                  <a:cubicBezTo>
                    <a:pt x="2307" y="1761"/>
                    <a:pt x="1742" y="1863"/>
                    <a:pt x="1187" y="2021"/>
                  </a:cubicBezTo>
                  <a:cubicBezTo>
                    <a:pt x="779" y="2132"/>
                    <a:pt x="409" y="2196"/>
                    <a:pt x="1" y="2271"/>
                  </a:cubicBezTo>
                  <a:lnTo>
                    <a:pt x="55021" y="2234"/>
                  </a:lnTo>
                  <a:lnTo>
                    <a:pt x="55011" y="2178"/>
                  </a:lnTo>
                  <a:cubicBezTo>
                    <a:pt x="54959" y="2163"/>
                    <a:pt x="54899" y="2159"/>
                    <a:pt x="54835" y="2159"/>
                  </a:cubicBezTo>
                  <a:cubicBezTo>
                    <a:pt x="54739" y="2159"/>
                    <a:pt x="54637" y="2169"/>
                    <a:pt x="54548" y="2169"/>
                  </a:cubicBezTo>
                  <a:cubicBezTo>
                    <a:pt x="54512" y="2170"/>
                    <a:pt x="54475" y="2171"/>
                    <a:pt x="54438" y="2171"/>
                  </a:cubicBezTo>
                  <a:cubicBezTo>
                    <a:pt x="54259" y="2171"/>
                    <a:pt x="54076" y="2153"/>
                    <a:pt x="53900" y="2122"/>
                  </a:cubicBezTo>
                  <a:cubicBezTo>
                    <a:pt x="53752" y="2095"/>
                    <a:pt x="53596" y="2087"/>
                    <a:pt x="53439" y="2087"/>
                  </a:cubicBezTo>
                  <a:cubicBezTo>
                    <a:pt x="53163" y="2087"/>
                    <a:pt x="52881" y="2113"/>
                    <a:pt x="52622" y="2113"/>
                  </a:cubicBezTo>
                  <a:lnTo>
                    <a:pt x="50454" y="2113"/>
                  </a:lnTo>
                  <a:cubicBezTo>
                    <a:pt x="50093" y="2113"/>
                    <a:pt x="49750" y="2095"/>
                    <a:pt x="49389" y="2067"/>
                  </a:cubicBezTo>
                  <a:cubicBezTo>
                    <a:pt x="49009" y="2039"/>
                    <a:pt x="48620" y="2048"/>
                    <a:pt x="48240" y="1983"/>
                  </a:cubicBezTo>
                  <a:cubicBezTo>
                    <a:pt x="47675" y="1882"/>
                    <a:pt x="47110" y="1770"/>
                    <a:pt x="46536" y="1696"/>
                  </a:cubicBezTo>
                  <a:cubicBezTo>
                    <a:pt x="46230" y="1659"/>
                    <a:pt x="45915" y="1604"/>
                    <a:pt x="45610" y="1585"/>
                  </a:cubicBezTo>
                  <a:cubicBezTo>
                    <a:pt x="45304" y="1557"/>
                    <a:pt x="44998" y="1585"/>
                    <a:pt x="44693" y="1548"/>
                  </a:cubicBezTo>
                  <a:cubicBezTo>
                    <a:pt x="44433" y="1530"/>
                    <a:pt x="44174" y="1520"/>
                    <a:pt x="43915" y="1520"/>
                  </a:cubicBezTo>
                  <a:cubicBezTo>
                    <a:pt x="43646" y="1520"/>
                    <a:pt x="43378" y="1576"/>
                    <a:pt x="43109" y="1585"/>
                  </a:cubicBezTo>
                  <a:cubicBezTo>
                    <a:pt x="42945" y="1588"/>
                    <a:pt x="42778" y="1593"/>
                    <a:pt x="42611" y="1593"/>
                  </a:cubicBezTo>
                  <a:cubicBezTo>
                    <a:pt x="42298" y="1593"/>
                    <a:pt x="41984" y="1577"/>
                    <a:pt x="41682" y="1511"/>
                  </a:cubicBezTo>
                  <a:cubicBezTo>
                    <a:pt x="41340" y="1437"/>
                    <a:pt x="41062" y="1205"/>
                    <a:pt x="40738" y="1066"/>
                  </a:cubicBezTo>
                  <a:cubicBezTo>
                    <a:pt x="40163" y="816"/>
                    <a:pt x="39598" y="576"/>
                    <a:pt x="38978" y="464"/>
                  </a:cubicBezTo>
                  <a:cubicBezTo>
                    <a:pt x="38246" y="335"/>
                    <a:pt x="37514" y="270"/>
                    <a:pt x="36773" y="205"/>
                  </a:cubicBezTo>
                  <a:cubicBezTo>
                    <a:pt x="36010" y="142"/>
                    <a:pt x="35264" y="1"/>
                    <a:pt x="3450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27"/>
            <p:cNvSpPr/>
            <p:nvPr/>
          </p:nvSpPr>
          <p:spPr>
            <a:xfrm>
              <a:off x="8001531" y="4237223"/>
              <a:ext cx="433239" cy="74622"/>
            </a:xfrm>
            <a:custGeom>
              <a:avLst/>
              <a:gdLst/>
              <a:ahLst/>
              <a:cxnLst/>
              <a:rect l="l" t="t" r="r" b="b"/>
              <a:pathLst>
                <a:path w="8430" h="1452" extrusionOk="0">
                  <a:moveTo>
                    <a:pt x="5734" y="0"/>
                  </a:moveTo>
                  <a:cubicBezTo>
                    <a:pt x="5638" y="0"/>
                    <a:pt x="5543" y="10"/>
                    <a:pt x="5447" y="28"/>
                  </a:cubicBezTo>
                  <a:cubicBezTo>
                    <a:pt x="5317" y="38"/>
                    <a:pt x="5187" y="38"/>
                    <a:pt x="5058" y="38"/>
                  </a:cubicBezTo>
                  <a:cubicBezTo>
                    <a:pt x="4706" y="56"/>
                    <a:pt x="4354" y="112"/>
                    <a:pt x="4002" y="158"/>
                  </a:cubicBezTo>
                  <a:cubicBezTo>
                    <a:pt x="3131" y="251"/>
                    <a:pt x="2242" y="269"/>
                    <a:pt x="1381" y="436"/>
                  </a:cubicBezTo>
                  <a:cubicBezTo>
                    <a:pt x="1001" y="501"/>
                    <a:pt x="630" y="593"/>
                    <a:pt x="278" y="723"/>
                  </a:cubicBezTo>
                  <a:cubicBezTo>
                    <a:pt x="223" y="742"/>
                    <a:pt x="0" y="843"/>
                    <a:pt x="0" y="917"/>
                  </a:cubicBezTo>
                  <a:cubicBezTo>
                    <a:pt x="0" y="1001"/>
                    <a:pt x="269" y="1075"/>
                    <a:pt x="325" y="1093"/>
                  </a:cubicBezTo>
                  <a:cubicBezTo>
                    <a:pt x="389" y="1098"/>
                    <a:pt x="452" y="1100"/>
                    <a:pt x="514" y="1100"/>
                  </a:cubicBezTo>
                  <a:cubicBezTo>
                    <a:pt x="577" y="1100"/>
                    <a:pt x="640" y="1098"/>
                    <a:pt x="704" y="1093"/>
                  </a:cubicBezTo>
                  <a:cubicBezTo>
                    <a:pt x="862" y="1093"/>
                    <a:pt x="1010" y="1140"/>
                    <a:pt x="1167" y="1140"/>
                  </a:cubicBezTo>
                  <a:cubicBezTo>
                    <a:pt x="1668" y="1158"/>
                    <a:pt x="2159" y="1232"/>
                    <a:pt x="2640" y="1353"/>
                  </a:cubicBezTo>
                  <a:cubicBezTo>
                    <a:pt x="2798" y="1399"/>
                    <a:pt x="2955" y="1427"/>
                    <a:pt x="3122" y="1445"/>
                  </a:cubicBezTo>
                  <a:cubicBezTo>
                    <a:pt x="3171" y="1450"/>
                    <a:pt x="3219" y="1452"/>
                    <a:pt x="3266" y="1452"/>
                  </a:cubicBezTo>
                  <a:cubicBezTo>
                    <a:pt x="3533" y="1452"/>
                    <a:pt x="3781" y="1392"/>
                    <a:pt x="4048" y="1353"/>
                  </a:cubicBezTo>
                  <a:cubicBezTo>
                    <a:pt x="3844" y="1316"/>
                    <a:pt x="3918" y="1288"/>
                    <a:pt x="4011" y="1279"/>
                  </a:cubicBezTo>
                  <a:cubicBezTo>
                    <a:pt x="4122" y="1260"/>
                    <a:pt x="4243" y="1242"/>
                    <a:pt x="4354" y="1223"/>
                  </a:cubicBezTo>
                  <a:cubicBezTo>
                    <a:pt x="4632" y="1177"/>
                    <a:pt x="4910" y="1121"/>
                    <a:pt x="5187" y="1084"/>
                  </a:cubicBezTo>
                  <a:cubicBezTo>
                    <a:pt x="5928" y="992"/>
                    <a:pt x="6651" y="862"/>
                    <a:pt x="7383" y="760"/>
                  </a:cubicBezTo>
                  <a:cubicBezTo>
                    <a:pt x="7670" y="714"/>
                    <a:pt x="7948" y="649"/>
                    <a:pt x="8216" y="556"/>
                  </a:cubicBezTo>
                  <a:cubicBezTo>
                    <a:pt x="8263" y="538"/>
                    <a:pt x="8420" y="501"/>
                    <a:pt x="8429" y="454"/>
                  </a:cubicBezTo>
                  <a:cubicBezTo>
                    <a:pt x="8309" y="427"/>
                    <a:pt x="8198" y="362"/>
                    <a:pt x="8077" y="334"/>
                  </a:cubicBezTo>
                  <a:cubicBezTo>
                    <a:pt x="7874" y="297"/>
                    <a:pt x="7670" y="288"/>
                    <a:pt x="7475" y="251"/>
                  </a:cubicBezTo>
                  <a:cubicBezTo>
                    <a:pt x="7207" y="204"/>
                    <a:pt x="6947" y="121"/>
                    <a:pt x="6688" y="93"/>
                  </a:cubicBezTo>
                  <a:cubicBezTo>
                    <a:pt x="6419" y="56"/>
                    <a:pt x="6160" y="38"/>
                    <a:pt x="5891" y="10"/>
                  </a:cubicBezTo>
                  <a:cubicBezTo>
                    <a:pt x="5839" y="3"/>
                    <a:pt x="5786" y="0"/>
                    <a:pt x="57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27"/>
            <p:cNvSpPr/>
            <p:nvPr/>
          </p:nvSpPr>
          <p:spPr>
            <a:xfrm>
              <a:off x="8832188" y="4321455"/>
              <a:ext cx="94305" cy="19581"/>
            </a:xfrm>
            <a:custGeom>
              <a:avLst/>
              <a:gdLst/>
              <a:ahLst/>
              <a:cxnLst/>
              <a:rect l="l" t="t" r="r" b="b"/>
              <a:pathLst>
                <a:path w="1835" h="381" extrusionOk="0">
                  <a:moveTo>
                    <a:pt x="694" y="1"/>
                  </a:moveTo>
                  <a:cubicBezTo>
                    <a:pt x="465" y="1"/>
                    <a:pt x="240" y="29"/>
                    <a:pt x="1" y="29"/>
                  </a:cubicBezTo>
                  <a:cubicBezTo>
                    <a:pt x="556" y="223"/>
                    <a:pt x="760" y="307"/>
                    <a:pt x="918" y="344"/>
                  </a:cubicBezTo>
                  <a:cubicBezTo>
                    <a:pt x="1047" y="371"/>
                    <a:pt x="1177" y="381"/>
                    <a:pt x="1307" y="381"/>
                  </a:cubicBezTo>
                  <a:cubicBezTo>
                    <a:pt x="1418" y="381"/>
                    <a:pt x="1816" y="371"/>
                    <a:pt x="1835" y="214"/>
                  </a:cubicBezTo>
                  <a:cubicBezTo>
                    <a:pt x="1603" y="168"/>
                    <a:pt x="1362" y="103"/>
                    <a:pt x="1131" y="47"/>
                  </a:cubicBezTo>
                  <a:cubicBezTo>
                    <a:pt x="981" y="12"/>
                    <a:pt x="837" y="1"/>
                    <a:pt x="69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27"/>
            <p:cNvSpPr/>
            <p:nvPr/>
          </p:nvSpPr>
          <p:spPr>
            <a:xfrm>
              <a:off x="8281928" y="3977331"/>
              <a:ext cx="264774" cy="135676"/>
            </a:xfrm>
            <a:custGeom>
              <a:avLst/>
              <a:gdLst/>
              <a:ahLst/>
              <a:cxnLst/>
              <a:rect l="l" t="t" r="r" b="b"/>
              <a:pathLst>
                <a:path w="5152" h="2640" extrusionOk="0">
                  <a:moveTo>
                    <a:pt x="1621" y="0"/>
                  </a:moveTo>
                  <a:cubicBezTo>
                    <a:pt x="1362" y="19"/>
                    <a:pt x="1093" y="65"/>
                    <a:pt x="843" y="148"/>
                  </a:cubicBezTo>
                  <a:cubicBezTo>
                    <a:pt x="621" y="222"/>
                    <a:pt x="417" y="352"/>
                    <a:pt x="250" y="519"/>
                  </a:cubicBezTo>
                  <a:cubicBezTo>
                    <a:pt x="65" y="732"/>
                    <a:pt x="0" y="1019"/>
                    <a:pt x="74" y="1288"/>
                  </a:cubicBezTo>
                  <a:cubicBezTo>
                    <a:pt x="176" y="1528"/>
                    <a:pt x="371" y="1714"/>
                    <a:pt x="611" y="1816"/>
                  </a:cubicBezTo>
                  <a:cubicBezTo>
                    <a:pt x="963" y="2010"/>
                    <a:pt x="1343" y="2158"/>
                    <a:pt x="1732" y="2269"/>
                  </a:cubicBezTo>
                  <a:cubicBezTo>
                    <a:pt x="1927" y="2325"/>
                    <a:pt x="2130" y="2381"/>
                    <a:pt x="2325" y="2408"/>
                  </a:cubicBezTo>
                  <a:cubicBezTo>
                    <a:pt x="2612" y="2445"/>
                    <a:pt x="2909" y="2455"/>
                    <a:pt x="3186" y="2464"/>
                  </a:cubicBezTo>
                  <a:cubicBezTo>
                    <a:pt x="3214" y="2465"/>
                    <a:pt x="3242" y="2465"/>
                    <a:pt x="3269" y="2465"/>
                  </a:cubicBezTo>
                  <a:cubicBezTo>
                    <a:pt x="3507" y="2465"/>
                    <a:pt x="3755" y="2444"/>
                    <a:pt x="4000" y="2444"/>
                  </a:cubicBezTo>
                  <a:cubicBezTo>
                    <a:pt x="4142" y="2444"/>
                    <a:pt x="4282" y="2451"/>
                    <a:pt x="4418" y="2473"/>
                  </a:cubicBezTo>
                  <a:cubicBezTo>
                    <a:pt x="4622" y="2501"/>
                    <a:pt x="4807" y="2584"/>
                    <a:pt x="5002" y="2631"/>
                  </a:cubicBezTo>
                  <a:cubicBezTo>
                    <a:pt x="5027" y="2637"/>
                    <a:pt x="5048" y="2640"/>
                    <a:pt x="5065" y="2640"/>
                  </a:cubicBezTo>
                  <a:cubicBezTo>
                    <a:pt x="5151" y="2640"/>
                    <a:pt x="5132" y="2563"/>
                    <a:pt x="5132" y="2455"/>
                  </a:cubicBezTo>
                  <a:cubicBezTo>
                    <a:pt x="5132" y="1742"/>
                    <a:pt x="4613" y="1158"/>
                    <a:pt x="3992" y="843"/>
                  </a:cubicBezTo>
                  <a:cubicBezTo>
                    <a:pt x="3770" y="741"/>
                    <a:pt x="3529" y="593"/>
                    <a:pt x="3279" y="574"/>
                  </a:cubicBezTo>
                  <a:cubicBezTo>
                    <a:pt x="3001" y="547"/>
                    <a:pt x="2723" y="491"/>
                    <a:pt x="2455" y="398"/>
                  </a:cubicBezTo>
                  <a:cubicBezTo>
                    <a:pt x="2214" y="204"/>
                    <a:pt x="1954" y="0"/>
                    <a:pt x="1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27"/>
            <p:cNvSpPr/>
            <p:nvPr/>
          </p:nvSpPr>
          <p:spPr>
            <a:xfrm>
              <a:off x="8297140" y="3610697"/>
              <a:ext cx="730287" cy="491055"/>
            </a:xfrm>
            <a:custGeom>
              <a:avLst/>
              <a:gdLst/>
              <a:ahLst/>
              <a:cxnLst/>
              <a:rect l="l" t="t" r="r" b="b"/>
              <a:pathLst>
                <a:path w="14210" h="9555" extrusionOk="0">
                  <a:moveTo>
                    <a:pt x="8856" y="0"/>
                  </a:moveTo>
                  <a:cubicBezTo>
                    <a:pt x="8543" y="0"/>
                    <a:pt x="8230" y="17"/>
                    <a:pt x="7920" y="48"/>
                  </a:cubicBezTo>
                  <a:cubicBezTo>
                    <a:pt x="7448" y="95"/>
                    <a:pt x="6975" y="132"/>
                    <a:pt x="6503" y="197"/>
                  </a:cubicBezTo>
                  <a:cubicBezTo>
                    <a:pt x="6271" y="224"/>
                    <a:pt x="6040" y="243"/>
                    <a:pt x="5799" y="280"/>
                  </a:cubicBezTo>
                  <a:cubicBezTo>
                    <a:pt x="5391" y="345"/>
                    <a:pt x="4984" y="447"/>
                    <a:pt x="4585" y="586"/>
                  </a:cubicBezTo>
                  <a:cubicBezTo>
                    <a:pt x="4196" y="734"/>
                    <a:pt x="3826" y="901"/>
                    <a:pt x="3474" y="1114"/>
                  </a:cubicBezTo>
                  <a:cubicBezTo>
                    <a:pt x="3326" y="1206"/>
                    <a:pt x="3196" y="1327"/>
                    <a:pt x="3048" y="1428"/>
                  </a:cubicBezTo>
                  <a:cubicBezTo>
                    <a:pt x="2863" y="1558"/>
                    <a:pt x="2659" y="1679"/>
                    <a:pt x="2455" y="1799"/>
                  </a:cubicBezTo>
                  <a:cubicBezTo>
                    <a:pt x="2159" y="1966"/>
                    <a:pt x="1872" y="2160"/>
                    <a:pt x="1612" y="2383"/>
                  </a:cubicBezTo>
                  <a:cubicBezTo>
                    <a:pt x="1501" y="2494"/>
                    <a:pt x="1381" y="2596"/>
                    <a:pt x="1260" y="2688"/>
                  </a:cubicBezTo>
                  <a:cubicBezTo>
                    <a:pt x="982" y="2864"/>
                    <a:pt x="834" y="3142"/>
                    <a:pt x="751" y="3188"/>
                  </a:cubicBezTo>
                  <a:cubicBezTo>
                    <a:pt x="399" y="3485"/>
                    <a:pt x="158" y="3892"/>
                    <a:pt x="84" y="4346"/>
                  </a:cubicBezTo>
                  <a:cubicBezTo>
                    <a:pt x="0" y="4800"/>
                    <a:pt x="130" y="5263"/>
                    <a:pt x="427" y="5615"/>
                  </a:cubicBezTo>
                  <a:cubicBezTo>
                    <a:pt x="538" y="5736"/>
                    <a:pt x="667" y="5847"/>
                    <a:pt x="797" y="5939"/>
                  </a:cubicBezTo>
                  <a:cubicBezTo>
                    <a:pt x="955" y="6069"/>
                    <a:pt x="1047" y="6245"/>
                    <a:pt x="1195" y="6393"/>
                  </a:cubicBezTo>
                  <a:cubicBezTo>
                    <a:pt x="1334" y="6541"/>
                    <a:pt x="1482" y="6690"/>
                    <a:pt x="1640" y="6829"/>
                  </a:cubicBezTo>
                  <a:cubicBezTo>
                    <a:pt x="1918" y="7051"/>
                    <a:pt x="2233" y="7153"/>
                    <a:pt x="2557" y="7301"/>
                  </a:cubicBezTo>
                  <a:cubicBezTo>
                    <a:pt x="2835" y="7412"/>
                    <a:pt x="3131" y="7495"/>
                    <a:pt x="3428" y="7551"/>
                  </a:cubicBezTo>
                  <a:cubicBezTo>
                    <a:pt x="3770" y="7634"/>
                    <a:pt x="4113" y="7708"/>
                    <a:pt x="4446" y="7792"/>
                  </a:cubicBezTo>
                  <a:cubicBezTo>
                    <a:pt x="5317" y="8005"/>
                    <a:pt x="6160" y="8338"/>
                    <a:pt x="6938" y="8764"/>
                  </a:cubicBezTo>
                  <a:cubicBezTo>
                    <a:pt x="7346" y="9014"/>
                    <a:pt x="7762" y="9209"/>
                    <a:pt x="8207" y="9366"/>
                  </a:cubicBezTo>
                  <a:cubicBezTo>
                    <a:pt x="8550" y="9478"/>
                    <a:pt x="8911" y="9542"/>
                    <a:pt x="9282" y="9552"/>
                  </a:cubicBezTo>
                  <a:cubicBezTo>
                    <a:pt x="9326" y="9554"/>
                    <a:pt x="9370" y="9554"/>
                    <a:pt x="9414" y="9554"/>
                  </a:cubicBezTo>
                  <a:cubicBezTo>
                    <a:pt x="9814" y="9554"/>
                    <a:pt x="10212" y="9479"/>
                    <a:pt x="10588" y="9320"/>
                  </a:cubicBezTo>
                  <a:cubicBezTo>
                    <a:pt x="11051" y="9116"/>
                    <a:pt x="11477" y="8857"/>
                    <a:pt x="11875" y="8561"/>
                  </a:cubicBezTo>
                  <a:cubicBezTo>
                    <a:pt x="12199" y="8320"/>
                    <a:pt x="12570" y="8144"/>
                    <a:pt x="12866" y="7875"/>
                  </a:cubicBezTo>
                  <a:cubicBezTo>
                    <a:pt x="13005" y="7746"/>
                    <a:pt x="13042" y="7560"/>
                    <a:pt x="13098" y="7384"/>
                  </a:cubicBezTo>
                  <a:cubicBezTo>
                    <a:pt x="13144" y="7236"/>
                    <a:pt x="13163" y="7069"/>
                    <a:pt x="13209" y="6921"/>
                  </a:cubicBezTo>
                  <a:cubicBezTo>
                    <a:pt x="13311" y="6662"/>
                    <a:pt x="13422" y="6402"/>
                    <a:pt x="13561" y="6162"/>
                  </a:cubicBezTo>
                  <a:cubicBezTo>
                    <a:pt x="13653" y="5967"/>
                    <a:pt x="13746" y="5754"/>
                    <a:pt x="13839" y="5560"/>
                  </a:cubicBezTo>
                  <a:cubicBezTo>
                    <a:pt x="13876" y="5458"/>
                    <a:pt x="13894" y="5347"/>
                    <a:pt x="13941" y="5245"/>
                  </a:cubicBezTo>
                  <a:cubicBezTo>
                    <a:pt x="13996" y="5143"/>
                    <a:pt x="14033" y="5032"/>
                    <a:pt x="14061" y="4920"/>
                  </a:cubicBezTo>
                  <a:cubicBezTo>
                    <a:pt x="14117" y="4735"/>
                    <a:pt x="14154" y="4550"/>
                    <a:pt x="14181" y="4355"/>
                  </a:cubicBezTo>
                  <a:cubicBezTo>
                    <a:pt x="14209" y="4050"/>
                    <a:pt x="14061" y="3726"/>
                    <a:pt x="13968" y="3448"/>
                  </a:cubicBezTo>
                  <a:cubicBezTo>
                    <a:pt x="13885" y="3170"/>
                    <a:pt x="13774" y="2901"/>
                    <a:pt x="13626" y="2660"/>
                  </a:cubicBezTo>
                  <a:cubicBezTo>
                    <a:pt x="13459" y="2410"/>
                    <a:pt x="13274" y="2188"/>
                    <a:pt x="13098" y="1947"/>
                  </a:cubicBezTo>
                  <a:cubicBezTo>
                    <a:pt x="12894" y="1716"/>
                    <a:pt x="12681" y="1503"/>
                    <a:pt x="12449" y="1299"/>
                  </a:cubicBezTo>
                  <a:cubicBezTo>
                    <a:pt x="12273" y="1141"/>
                    <a:pt x="12097" y="965"/>
                    <a:pt x="11921" y="808"/>
                  </a:cubicBezTo>
                  <a:cubicBezTo>
                    <a:pt x="11736" y="650"/>
                    <a:pt x="11569" y="456"/>
                    <a:pt x="11338" y="363"/>
                  </a:cubicBezTo>
                  <a:cubicBezTo>
                    <a:pt x="11208" y="336"/>
                    <a:pt x="11078" y="298"/>
                    <a:pt x="10949" y="280"/>
                  </a:cubicBezTo>
                  <a:cubicBezTo>
                    <a:pt x="10810" y="252"/>
                    <a:pt x="10680" y="224"/>
                    <a:pt x="10541" y="197"/>
                  </a:cubicBezTo>
                  <a:cubicBezTo>
                    <a:pt x="10226" y="122"/>
                    <a:pt x="9893" y="58"/>
                    <a:pt x="9569" y="30"/>
                  </a:cubicBezTo>
                  <a:cubicBezTo>
                    <a:pt x="9332" y="10"/>
                    <a:pt x="9095" y="0"/>
                    <a:pt x="8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27"/>
            <p:cNvSpPr/>
            <p:nvPr/>
          </p:nvSpPr>
          <p:spPr>
            <a:xfrm>
              <a:off x="8762191" y="4103962"/>
              <a:ext cx="120978" cy="40857"/>
            </a:xfrm>
            <a:custGeom>
              <a:avLst/>
              <a:gdLst/>
              <a:ahLst/>
              <a:cxnLst/>
              <a:rect l="l" t="t" r="r" b="b"/>
              <a:pathLst>
                <a:path w="2354" h="795" extrusionOk="0">
                  <a:moveTo>
                    <a:pt x="983" y="0"/>
                  </a:moveTo>
                  <a:cubicBezTo>
                    <a:pt x="807" y="0"/>
                    <a:pt x="622" y="9"/>
                    <a:pt x="446" y="37"/>
                  </a:cubicBezTo>
                  <a:cubicBezTo>
                    <a:pt x="233" y="74"/>
                    <a:pt x="158" y="176"/>
                    <a:pt x="1" y="352"/>
                  </a:cubicBezTo>
                  <a:cubicBezTo>
                    <a:pt x="20" y="537"/>
                    <a:pt x="547" y="750"/>
                    <a:pt x="1020" y="787"/>
                  </a:cubicBezTo>
                  <a:cubicBezTo>
                    <a:pt x="1079" y="792"/>
                    <a:pt x="1140" y="795"/>
                    <a:pt x="1200" y="795"/>
                  </a:cubicBezTo>
                  <a:cubicBezTo>
                    <a:pt x="1366" y="795"/>
                    <a:pt x="1533" y="777"/>
                    <a:pt x="1696" y="750"/>
                  </a:cubicBezTo>
                  <a:cubicBezTo>
                    <a:pt x="1863" y="722"/>
                    <a:pt x="2029" y="676"/>
                    <a:pt x="2196" y="611"/>
                  </a:cubicBezTo>
                  <a:cubicBezTo>
                    <a:pt x="2280" y="565"/>
                    <a:pt x="2354" y="500"/>
                    <a:pt x="2326" y="389"/>
                  </a:cubicBezTo>
                  <a:cubicBezTo>
                    <a:pt x="2307" y="324"/>
                    <a:pt x="2280" y="269"/>
                    <a:pt x="2224" y="232"/>
                  </a:cubicBezTo>
                  <a:cubicBezTo>
                    <a:pt x="2200" y="216"/>
                    <a:pt x="2165" y="212"/>
                    <a:pt x="2128" y="212"/>
                  </a:cubicBezTo>
                  <a:cubicBezTo>
                    <a:pt x="2093" y="212"/>
                    <a:pt x="2055" y="215"/>
                    <a:pt x="2021" y="215"/>
                  </a:cubicBezTo>
                  <a:cubicBezTo>
                    <a:pt x="2008" y="215"/>
                    <a:pt x="1995" y="215"/>
                    <a:pt x="1983" y="213"/>
                  </a:cubicBezTo>
                  <a:cubicBezTo>
                    <a:pt x="1863" y="176"/>
                    <a:pt x="1724" y="148"/>
                    <a:pt x="1594" y="102"/>
                  </a:cubicBezTo>
                  <a:cubicBezTo>
                    <a:pt x="1400" y="28"/>
                    <a:pt x="1196" y="0"/>
                    <a:pt x="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27"/>
            <p:cNvSpPr/>
            <p:nvPr/>
          </p:nvSpPr>
          <p:spPr>
            <a:xfrm>
              <a:off x="8739167" y="4131200"/>
              <a:ext cx="271609" cy="126169"/>
            </a:xfrm>
            <a:custGeom>
              <a:avLst/>
              <a:gdLst/>
              <a:ahLst/>
              <a:cxnLst/>
              <a:rect l="l" t="t" r="r" b="b"/>
              <a:pathLst>
                <a:path w="5285" h="2455" extrusionOk="0">
                  <a:moveTo>
                    <a:pt x="4257" y="0"/>
                  </a:moveTo>
                  <a:cubicBezTo>
                    <a:pt x="4162" y="0"/>
                    <a:pt x="4067" y="19"/>
                    <a:pt x="3978" y="54"/>
                  </a:cubicBezTo>
                  <a:cubicBezTo>
                    <a:pt x="3580" y="128"/>
                    <a:pt x="3181" y="267"/>
                    <a:pt x="2820" y="461"/>
                  </a:cubicBezTo>
                  <a:cubicBezTo>
                    <a:pt x="2163" y="785"/>
                    <a:pt x="1468" y="1026"/>
                    <a:pt x="755" y="1184"/>
                  </a:cubicBezTo>
                  <a:cubicBezTo>
                    <a:pt x="711" y="1147"/>
                    <a:pt x="654" y="1131"/>
                    <a:pt x="593" y="1131"/>
                  </a:cubicBezTo>
                  <a:cubicBezTo>
                    <a:pt x="340" y="1131"/>
                    <a:pt x="0" y="1405"/>
                    <a:pt x="97" y="1702"/>
                  </a:cubicBezTo>
                  <a:cubicBezTo>
                    <a:pt x="162" y="1906"/>
                    <a:pt x="430" y="2054"/>
                    <a:pt x="597" y="2147"/>
                  </a:cubicBezTo>
                  <a:cubicBezTo>
                    <a:pt x="920" y="2317"/>
                    <a:pt x="1289" y="2409"/>
                    <a:pt x="1655" y="2409"/>
                  </a:cubicBezTo>
                  <a:cubicBezTo>
                    <a:pt x="1688" y="2409"/>
                    <a:pt x="1722" y="2408"/>
                    <a:pt x="1755" y="2406"/>
                  </a:cubicBezTo>
                  <a:cubicBezTo>
                    <a:pt x="2533" y="2406"/>
                    <a:pt x="3302" y="2443"/>
                    <a:pt x="4080" y="2453"/>
                  </a:cubicBezTo>
                  <a:cubicBezTo>
                    <a:pt x="4105" y="2454"/>
                    <a:pt x="4129" y="2455"/>
                    <a:pt x="4153" y="2455"/>
                  </a:cubicBezTo>
                  <a:cubicBezTo>
                    <a:pt x="4265" y="2455"/>
                    <a:pt x="4373" y="2438"/>
                    <a:pt x="4487" y="2415"/>
                  </a:cubicBezTo>
                  <a:cubicBezTo>
                    <a:pt x="4571" y="2388"/>
                    <a:pt x="4645" y="2341"/>
                    <a:pt x="4728" y="2323"/>
                  </a:cubicBezTo>
                  <a:cubicBezTo>
                    <a:pt x="4839" y="2304"/>
                    <a:pt x="4951" y="2258"/>
                    <a:pt x="5052" y="2193"/>
                  </a:cubicBezTo>
                  <a:cubicBezTo>
                    <a:pt x="5145" y="2128"/>
                    <a:pt x="5210" y="2017"/>
                    <a:pt x="5228" y="1906"/>
                  </a:cubicBezTo>
                  <a:cubicBezTo>
                    <a:pt x="5256" y="1786"/>
                    <a:pt x="5266" y="1656"/>
                    <a:pt x="5275" y="1536"/>
                  </a:cubicBezTo>
                  <a:cubicBezTo>
                    <a:pt x="5266" y="1258"/>
                    <a:pt x="5284" y="1008"/>
                    <a:pt x="5210" y="739"/>
                  </a:cubicBezTo>
                  <a:cubicBezTo>
                    <a:pt x="5136" y="498"/>
                    <a:pt x="4988" y="257"/>
                    <a:pt x="4756" y="165"/>
                  </a:cubicBezTo>
                  <a:cubicBezTo>
                    <a:pt x="4626" y="100"/>
                    <a:pt x="4497" y="54"/>
                    <a:pt x="4358" y="7"/>
                  </a:cubicBezTo>
                  <a:cubicBezTo>
                    <a:pt x="4324" y="2"/>
                    <a:pt x="4291" y="0"/>
                    <a:pt x="4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27"/>
            <p:cNvSpPr/>
            <p:nvPr/>
          </p:nvSpPr>
          <p:spPr>
            <a:xfrm>
              <a:off x="8935486" y="4258551"/>
              <a:ext cx="179051" cy="73132"/>
            </a:xfrm>
            <a:custGeom>
              <a:avLst/>
              <a:gdLst/>
              <a:ahLst/>
              <a:cxnLst/>
              <a:rect l="l" t="t" r="r" b="b"/>
              <a:pathLst>
                <a:path w="3484" h="1423" extrusionOk="0">
                  <a:moveTo>
                    <a:pt x="2376" y="0"/>
                  </a:moveTo>
                  <a:cubicBezTo>
                    <a:pt x="2300" y="0"/>
                    <a:pt x="2224" y="7"/>
                    <a:pt x="2149" y="21"/>
                  </a:cubicBezTo>
                  <a:cubicBezTo>
                    <a:pt x="2001" y="49"/>
                    <a:pt x="1862" y="49"/>
                    <a:pt x="1714" y="76"/>
                  </a:cubicBezTo>
                  <a:cubicBezTo>
                    <a:pt x="1427" y="123"/>
                    <a:pt x="1149" y="197"/>
                    <a:pt x="871" y="243"/>
                  </a:cubicBezTo>
                  <a:cubicBezTo>
                    <a:pt x="556" y="308"/>
                    <a:pt x="269" y="419"/>
                    <a:pt x="1" y="586"/>
                  </a:cubicBezTo>
                  <a:cubicBezTo>
                    <a:pt x="167" y="929"/>
                    <a:pt x="269" y="1021"/>
                    <a:pt x="491" y="1068"/>
                  </a:cubicBezTo>
                  <a:cubicBezTo>
                    <a:pt x="584" y="1105"/>
                    <a:pt x="686" y="1132"/>
                    <a:pt x="788" y="1151"/>
                  </a:cubicBezTo>
                  <a:cubicBezTo>
                    <a:pt x="831" y="1157"/>
                    <a:pt x="874" y="1159"/>
                    <a:pt x="918" y="1159"/>
                  </a:cubicBezTo>
                  <a:cubicBezTo>
                    <a:pt x="1004" y="1159"/>
                    <a:pt x="1090" y="1151"/>
                    <a:pt x="1177" y="1151"/>
                  </a:cubicBezTo>
                  <a:cubicBezTo>
                    <a:pt x="1714" y="1169"/>
                    <a:pt x="2251" y="1225"/>
                    <a:pt x="2779" y="1318"/>
                  </a:cubicBezTo>
                  <a:cubicBezTo>
                    <a:pt x="2946" y="1364"/>
                    <a:pt x="3122" y="1401"/>
                    <a:pt x="3289" y="1419"/>
                  </a:cubicBezTo>
                  <a:cubicBezTo>
                    <a:pt x="3324" y="1419"/>
                    <a:pt x="3353" y="1422"/>
                    <a:pt x="3378" y="1422"/>
                  </a:cubicBezTo>
                  <a:cubicBezTo>
                    <a:pt x="3430" y="1422"/>
                    <a:pt x="3458" y="1409"/>
                    <a:pt x="3465" y="1327"/>
                  </a:cubicBezTo>
                  <a:cubicBezTo>
                    <a:pt x="3483" y="1151"/>
                    <a:pt x="3372" y="975"/>
                    <a:pt x="3335" y="799"/>
                  </a:cubicBezTo>
                  <a:cubicBezTo>
                    <a:pt x="3307" y="614"/>
                    <a:pt x="3224" y="438"/>
                    <a:pt x="3104" y="289"/>
                  </a:cubicBezTo>
                  <a:cubicBezTo>
                    <a:pt x="2965" y="160"/>
                    <a:pt x="2789" y="58"/>
                    <a:pt x="2603" y="21"/>
                  </a:cubicBezTo>
                  <a:cubicBezTo>
                    <a:pt x="2529" y="7"/>
                    <a:pt x="2453" y="0"/>
                    <a:pt x="2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27"/>
            <p:cNvSpPr/>
            <p:nvPr/>
          </p:nvSpPr>
          <p:spPr>
            <a:xfrm>
              <a:off x="7951063" y="3997940"/>
              <a:ext cx="479903" cy="291344"/>
            </a:xfrm>
            <a:custGeom>
              <a:avLst/>
              <a:gdLst/>
              <a:ahLst/>
              <a:cxnLst/>
              <a:rect l="l" t="t" r="r" b="b"/>
              <a:pathLst>
                <a:path w="9338" h="5669" extrusionOk="0">
                  <a:moveTo>
                    <a:pt x="3576" y="0"/>
                  </a:moveTo>
                  <a:cubicBezTo>
                    <a:pt x="3499" y="0"/>
                    <a:pt x="3421" y="5"/>
                    <a:pt x="3344" y="16"/>
                  </a:cubicBezTo>
                  <a:cubicBezTo>
                    <a:pt x="3205" y="44"/>
                    <a:pt x="3066" y="90"/>
                    <a:pt x="2928" y="136"/>
                  </a:cubicBezTo>
                  <a:cubicBezTo>
                    <a:pt x="2779" y="183"/>
                    <a:pt x="2631" y="220"/>
                    <a:pt x="2483" y="275"/>
                  </a:cubicBezTo>
                  <a:cubicBezTo>
                    <a:pt x="2279" y="368"/>
                    <a:pt x="2085" y="488"/>
                    <a:pt x="1909" y="627"/>
                  </a:cubicBezTo>
                  <a:cubicBezTo>
                    <a:pt x="1714" y="757"/>
                    <a:pt x="1538" y="914"/>
                    <a:pt x="1381" y="1090"/>
                  </a:cubicBezTo>
                  <a:cubicBezTo>
                    <a:pt x="1288" y="1192"/>
                    <a:pt x="1214" y="1303"/>
                    <a:pt x="1149" y="1424"/>
                  </a:cubicBezTo>
                  <a:cubicBezTo>
                    <a:pt x="1066" y="1517"/>
                    <a:pt x="1001" y="1618"/>
                    <a:pt x="936" y="1730"/>
                  </a:cubicBezTo>
                  <a:cubicBezTo>
                    <a:pt x="881" y="1822"/>
                    <a:pt x="834" y="1915"/>
                    <a:pt x="769" y="2007"/>
                  </a:cubicBezTo>
                  <a:cubicBezTo>
                    <a:pt x="714" y="2128"/>
                    <a:pt x="658" y="2248"/>
                    <a:pt x="621" y="2369"/>
                  </a:cubicBezTo>
                  <a:cubicBezTo>
                    <a:pt x="510" y="2619"/>
                    <a:pt x="417" y="2878"/>
                    <a:pt x="316" y="3119"/>
                  </a:cubicBezTo>
                  <a:cubicBezTo>
                    <a:pt x="140" y="3462"/>
                    <a:pt x="38" y="3832"/>
                    <a:pt x="10" y="4203"/>
                  </a:cubicBezTo>
                  <a:cubicBezTo>
                    <a:pt x="1" y="4443"/>
                    <a:pt x="10" y="4684"/>
                    <a:pt x="47" y="4916"/>
                  </a:cubicBezTo>
                  <a:cubicBezTo>
                    <a:pt x="84" y="5073"/>
                    <a:pt x="38" y="5277"/>
                    <a:pt x="158" y="5398"/>
                  </a:cubicBezTo>
                  <a:cubicBezTo>
                    <a:pt x="204" y="5453"/>
                    <a:pt x="260" y="5499"/>
                    <a:pt x="325" y="5536"/>
                  </a:cubicBezTo>
                  <a:cubicBezTo>
                    <a:pt x="390" y="5546"/>
                    <a:pt x="454" y="5573"/>
                    <a:pt x="510" y="5611"/>
                  </a:cubicBezTo>
                  <a:cubicBezTo>
                    <a:pt x="566" y="5652"/>
                    <a:pt x="618" y="5669"/>
                    <a:pt x="669" y="5669"/>
                  </a:cubicBezTo>
                  <a:cubicBezTo>
                    <a:pt x="744" y="5669"/>
                    <a:pt x="816" y="5632"/>
                    <a:pt x="899" y="5583"/>
                  </a:cubicBezTo>
                  <a:cubicBezTo>
                    <a:pt x="1001" y="5536"/>
                    <a:pt x="1103" y="5499"/>
                    <a:pt x="1205" y="5472"/>
                  </a:cubicBezTo>
                  <a:cubicBezTo>
                    <a:pt x="1344" y="5435"/>
                    <a:pt x="1455" y="5370"/>
                    <a:pt x="1594" y="5333"/>
                  </a:cubicBezTo>
                  <a:cubicBezTo>
                    <a:pt x="1872" y="5240"/>
                    <a:pt x="2159" y="5166"/>
                    <a:pt x="2446" y="5110"/>
                  </a:cubicBezTo>
                  <a:cubicBezTo>
                    <a:pt x="2724" y="5064"/>
                    <a:pt x="2992" y="5027"/>
                    <a:pt x="3270" y="5008"/>
                  </a:cubicBezTo>
                  <a:cubicBezTo>
                    <a:pt x="3696" y="4981"/>
                    <a:pt x="4113" y="4897"/>
                    <a:pt x="4530" y="4832"/>
                  </a:cubicBezTo>
                  <a:cubicBezTo>
                    <a:pt x="5262" y="4712"/>
                    <a:pt x="5993" y="4638"/>
                    <a:pt x="6734" y="4610"/>
                  </a:cubicBezTo>
                  <a:cubicBezTo>
                    <a:pt x="7012" y="4619"/>
                    <a:pt x="7299" y="4647"/>
                    <a:pt x="7577" y="4694"/>
                  </a:cubicBezTo>
                  <a:cubicBezTo>
                    <a:pt x="7874" y="4721"/>
                    <a:pt x="8170" y="4786"/>
                    <a:pt x="8448" y="4879"/>
                  </a:cubicBezTo>
                  <a:cubicBezTo>
                    <a:pt x="8643" y="4953"/>
                    <a:pt x="8856" y="4971"/>
                    <a:pt x="9050" y="5046"/>
                  </a:cubicBezTo>
                  <a:cubicBezTo>
                    <a:pt x="9152" y="5064"/>
                    <a:pt x="9282" y="5157"/>
                    <a:pt x="9337" y="5175"/>
                  </a:cubicBezTo>
                  <a:cubicBezTo>
                    <a:pt x="9282" y="4962"/>
                    <a:pt x="9235" y="4619"/>
                    <a:pt x="9106" y="4434"/>
                  </a:cubicBezTo>
                  <a:cubicBezTo>
                    <a:pt x="9022" y="4314"/>
                    <a:pt x="8939" y="4203"/>
                    <a:pt x="8846" y="4082"/>
                  </a:cubicBezTo>
                  <a:cubicBezTo>
                    <a:pt x="8670" y="3869"/>
                    <a:pt x="8485" y="3656"/>
                    <a:pt x="8291" y="3471"/>
                  </a:cubicBezTo>
                  <a:cubicBezTo>
                    <a:pt x="8142" y="3332"/>
                    <a:pt x="8022" y="3175"/>
                    <a:pt x="7883" y="3036"/>
                  </a:cubicBezTo>
                  <a:cubicBezTo>
                    <a:pt x="7707" y="2850"/>
                    <a:pt x="7605" y="2619"/>
                    <a:pt x="7420" y="2452"/>
                  </a:cubicBezTo>
                  <a:cubicBezTo>
                    <a:pt x="7225" y="2258"/>
                    <a:pt x="7040" y="2054"/>
                    <a:pt x="6864" y="1841"/>
                  </a:cubicBezTo>
                  <a:cubicBezTo>
                    <a:pt x="6688" y="1618"/>
                    <a:pt x="6577" y="1359"/>
                    <a:pt x="6401" y="1146"/>
                  </a:cubicBezTo>
                  <a:cubicBezTo>
                    <a:pt x="6077" y="748"/>
                    <a:pt x="5503" y="544"/>
                    <a:pt x="5049" y="368"/>
                  </a:cubicBezTo>
                  <a:cubicBezTo>
                    <a:pt x="4752" y="266"/>
                    <a:pt x="4456" y="173"/>
                    <a:pt x="4159" y="99"/>
                  </a:cubicBezTo>
                  <a:cubicBezTo>
                    <a:pt x="3968" y="33"/>
                    <a:pt x="3771" y="0"/>
                    <a:pt x="3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27"/>
            <p:cNvSpPr/>
            <p:nvPr/>
          </p:nvSpPr>
          <p:spPr>
            <a:xfrm>
              <a:off x="8480406" y="4185163"/>
              <a:ext cx="297100" cy="130897"/>
            </a:xfrm>
            <a:custGeom>
              <a:avLst/>
              <a:gdLst/>
              <a:ahLst/>
              <a:cxnLst/>
              <a:rect l="l" t="t" r="r" b="b"/>
              <a:pathLst>
                <a:path w="5781" h="2547" extrusionOk="0">
                  <a:moveTo>
                    <a:pt x="1986" y="0"/>
                  </a:moveTo>
                  <a:cubicBezTo>
                    <a:pt x="1519" y="0"/>
                    <a:pt x="1003" y="236"/>
                    <a:pt x="640" y="504"/>
                  </a:cubicBezTo>
                  <a:cubicBezTo>
                    <a:pt x="473" y="615"/>
                    <a:pt x="334" y="754"/>
                    <a:pt x="204" y="921"/>
                  </a:cubicBezTo>
                  <a:cubicBezTo>
                    <a:pt x="65" y="1097"/>
                    <a:pt x="56" y="1264"/>
                    <a:pt x="1" y="1495"/>
                  </a:cubicBezTo>
                  <a:cubicBezTo>
                    <a:pt x="297" y="1606"/>
                    <a:pt x="603" y="1699"/>
                    <a:pt x="927" y="1745"/>
                  </a:cubicBezTo>
                  <a:cubicBezTo>
                    <a:pt x="1214" y="1801"/>
                    <a:pt x="1510" y="1792"/>
                    <a:pt x="1797" y="1829"/>
                  </a:cubicBezTo>
                  <a:cubicBezTo>
                    <a:pt x="2177" y="1875"/>
                    <a:pt x="2557" y="1893"/>
                    <a:pt x="2937" y="1958"/>
                  </a:cubicBezTo>
                  <a:cubicBezTo>
                    <a:pt x="3354" y="2023"/>
                    <a:pt x="3780" y="2032"/>
                    <a:pt x="4187" y="2125"/>
                  </a:cubicBezTo>
                  <a:cubicBezTo>
                    <a:pt x="4493" y="2190"/>
                    <a:pt x="4799" y="2273"/>
                    <a:pt x="5095" y="2366"/>
                  </a:cubicBezTo>
                  <a:cubicBezTo>
                    <a:pt x="5234" y="2421"/>
                    <a:pt x="5382" y="2468"/>
                    <a:pt x="5530" y="2496"/>
                  </a:cubicBezTo>
                  <a:cubicBezTo>
                    <a:pt x="5592" y="2516"/>
                    <a:pt x="5648" y="2546"/>
                    <a:pt x="5710" y="2546"/>
                  </a:cubicBezTo>
                  <a:cubicBezTo>
                    <a:pt x="5733" y="2546"/>
                    <a:pt x="5756" y="2542"/>
                    <a:pt x="5780" y="2533"/>
                  </a:cubicBezTo>
                  <a:cubicBezTo>
                    <a:pt x="5679" y="2301"/>
                    <a:pt x="5577" y="2042"/>
                    <a:pt x="5484" y="1792"/>
                  </a:cubicBezTo>
                  <a:cubicBezTo>
                    <a:pt x="5299" y="1301"/>
                    <a:pt x="4826" y="1041"/>
                    <a:pt x="4363" y="847"/>
                  </a:cubicBezTo>
                  <a:cubicBezTo>
                    <a:pt x="3974" y="689"/>
                    <a:pt x="3594" y="513"/>
                    <a:pt x="3205" y="365"/>
                  </a:cubicBezTo>
                  <a:cubicBezTo>
                    <a:pt x="3039" y="300"/>
                    <a:pt x="2872" y="226"/>
                    <a:pt x="2705" y="171"/>
                  </a:cubicBezTo>
                  <a:cubicBezTo>
                    <a:pt x="2501" y="97"/>
                    <a:pt x="2298" y="41"/>
                    <a:pt x="2085" y="4"/>
                  </a:cubicBezTo>
                  <a:cubicBezTo>
                    <a:pt x="2052" y="1"/>
                    <a:pt x="2019" y="0"/>
                    <a:pt x="19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27"/>
            <p:cNvSpPr/>
            <p:nvPr/>
          </p:nvSpPr>
          <p:spPr>
            <a:xfrm>
              <a:off x="7279877" y="3832867"/>
              <a:ext cx="682184" cy="336878"/>
            </a:xfrm>
            <a:custGeom>
              <a:avLst/>
              <a:gdLst/>
              <a:ahLst/>
              <a:cxnLst/>
              <a:rect l="l" t="t" r="r" b="b"/>
              <a:pathLst>
                <a:path w="13274" h="6555" extrusionOk="0">
                  <a:moveTo>
                    <a:pt x="5338" y="1"/>
                  </a:moveTo>
                  <a:cubicBezTo>
                    <a:pt x="5103" y="1"/>
                    <a:pt x="4867" y="19"/>
                    <a:pt x="4641" y="51"/>
                  </a:cubicBezTo>
                  <a:cubicBezTo>
                    <a:pt x="4030" y="181"/>
                    <a:pt x="3344" y="440"/>
                    <a:pt x="2872" y="848"/>
                  </a:cubicBezTo>
                  <a:cubicBezTo>
                    <a:pt x="2548" y="1125"/>
                    <a:pt x="2214" y="1394"/>
                    <a:pt x="1899" y="1681"/>
                  </a:cubicBezTo>
                  <a:cubicBezTo>
                    <a:pt x="1705" y="1848"/>
                    <a:pt x="1529" y="2042"/>
                    <a:pt x="1380" y="2246"/>
                  </a:cubicBezTo>
                  <a:cubicBezTo>
                    <a:pt x="1232" y="2478"/>
                    <a:pt x="1103" y="2709"/>
                    <a:pt x="982" y="2959"/>
                  </a:cubicBezTo>
                  <a:cubicBezTo>
                    <a:pt x="760" y="3330"/>
                    <a:pt x="565" y="3728"/>
                    <a:pt x="417" y="4136"/>
                  </a:cubicBezTo>
                  <a:cubicBezTo>
                    <a:pt x="297" y="4497"/>
                    <a:pt x="167" y="4858"/>
                    <a:pt x="74" y="5219"/>
                  </a:cubicBezTo>
                  <a:cubicBezTo>
                    <a:pt x="37" y="5386"/>
                    <a:pt x="19" y="5553"/>
                    <a:pt x="19" y="5720"/>
                  </a:cubicBezTo>
                  <a:cubicBezTo>
                    <a:pt x="0" y="5812"/>
                    <a:pt x="19" y="5914"/>
                    <a:pt x="65" y="6007"/>
                  </a:cubicBezTo>
                  <a:cubicBezTo>
                    <a:pt x="167" y="6146"/>
                    <a:pt x="362" y="6099"/>
                    <a:pt x="528" y="6136"/>
                  </a:cubicBezTo>
                  <a:cubicBezTo>
                    <a:pt x="741" y="6192"/>
                    <a:pt x="954" y="6229"/>
                    <a:pt x="1167" y="6285"/>
                  </a:cubicBezTo>
                  <a:cubicBezTo>
                    <a:pt x="1408" y="6359"/>
                    <a:pt x="1658" y="6424"/>
                    <a:pt x="1908" y="6470"/>
                  </a:cubicBezTo>
                  <a:cubicBezTo>
                    <a:pt x="2186" y="6498"/>
                    <a:pt x="2464" y="6544"/>
                    <a:pt x="2733" y="6553"/>
                  </a:cubicBezTo>
                  <a:cubicBezTo>
                    <a:pt x="2764" y="6554"/>
                    <a:pt x="2796" y="6554"/>
                    <a:pt x="2827" y="6554"/>
                  </a:cubicBezTo>
                  <a:cubicBezTo>
                    <a:pt x="3166" y="6554"/>
                    <a:pt x="3505" y="6510"/>
                    <a:pt x="3835" y="6442"/>
                  </a:cubicBezTo>
                  <a:cubicBezTo>
                    <a:pt x="4808" y="6229"/>
                    <a:pt x="5780" y="5988"/>
                    <a:pt x="6753" y="5766"/>
                  </a:cubicBezTo>
                  <a:cubicBezTo>
                    <a:pt x="7346" y="5636"/>
                    <a:pt x="7938" y="5507"/>
                    <a:pt x="8531" y="5405"/>
                  </a:cubicBezTo>
                  <a:cubicBezTo>
                    <a:pt x="8852" y="5354"/>
                    <a:pt x="9165" y="5273"/>
                    <a:pt x="9485" y="5273"/>
                  </a:cubicBezTo>
                  <a:cubicBezTo>
                    <a:pt x="9516" y="5273"/>
                    <a:pt x="9547" y="5273"/>
                    <a:pt x="9578" y="5275"/>
                  </a:cubicBezTo>
                  <a:cubicBezTo>
                    <a:pt x="9893" y="5284"/>
                    <a:pt x="10208" y="5358"/>
                    <a:pt x="10504" y="5479"/>
                  </a:cubicBezTo>
                  <a:cubicBezTo>
                    <a:pt x="10569" y="5507"/>
                    <a:pt x="10615" y="5553"/>
                    <a:pt x="10643" y="5618"/>
                  </a:cubicBezTo>
                  <a:cubicBezTo>
                    <a:pt x="10671" y="5664"/>
                    <a:pt x="10736" y="5738"/>
                    <a:pt x="10726" y="5803"/>
                  </a:cubicBezTo>
                  <a:lnTo>
                    <a:pt x="11083" y="5558"/>
                  </a:lnTo>
                  <a:lnTo>
                    <a:pt x="11083" y="5558"/>
                  </a:lnTo>
                  <a:cubicBezTo>
                    <a:pt x="11021" y="5721"/>
                    <a:pt x="10905" y="5871"/>
                    <a:pt x="10838" y="6025"/>
                  </a:cubicBezTo>
                  <a:cubicBezTo>
                    <a:pt x="10801" y="6090"/>
                    <a:pt x="10773" y="6164"/>
                    <a:pt x="10763" y="6248"/>
                  </a:cubicBezTo>
                  <a:cubicBezTo>
                    <a:pt x="10801" y="6405"/>
                    <a:pt x="11051" y="6414"/>
                    <a:pt x="11162" y="6424"/>
                  </a:cubicBezTo>
                  <a:cubicBezTo>
                    <a:pt x="11328" y="6424"/>
                    <a:pt x="11477" y="6461"/>
                    <a:pt x="11653" y="6461"/>
                  </a:cubicBezTo>
                  <a:lnTo>
                    <a:pt x="12088" y="6461"/>
                  </a:lnTo>
                  <a:cubicBezTo>
                    <a:pt x="12236" y="6461"/>
                    <a:pt x="12384" y="6442"/>
                    <a:pt x="12523" y="6405"/>
                  </a:cubicBezTo>
                  <a:cubicBezTo>
                    <a:pt x="12783" y="6368"/>
                    <a:pt x="13033" y="6294"/>
                    <a:pt x="13274" y="6201"/>
                  </a:cubicBezTo>
                  <a:cubicBezTo>
                    <a:pt x="13255" y="5905"/>
                    <a:pt x="13237" y="5507"/>
                    <a:pt x="13005" y="5275"/>
                  </a:cubicBezTo>
                  <a:cubicBezTo>
                    <a:pt x="12940" y="5210"/>
                    <a:pt x="12866" y="5164"/>
                    <a:pt x="12792" y="5127"/>
                  </a:cubicBezTo>
                  <a:cubicBezTo>
                    <a:pt x="12718" y="5108"/>
                    <a:pt x="12644" y="5099"/>
                    <a:pt x="12570" y="5090"/>
                  </a:cubicBezTo>
                  <a:cubicBezTo>
                    <a:pt x="12488" y="5073"/>
                    <a:pt x="12407" y="5065"/>
                    <a:pt x="12326" y="5065"/>
                  </a:cubicBezTo>
                  <a:cubicBezTo>
                    <a:pt x="12186" y="5065"/>
                    <a:pt x="12047" y="5089"/>
                    <a:pt x="11912" y="5136"/>
                  </a:cubicBezTo>
                  <a:cubicBezTo>
                    <a:pt x="11736" y="5182"/>
                    <a:pt x="11560" y="5247"/>
                    <a:pt x="11393" y="5331"/>
                  </a:cubicBezTo>
                  <a:cubicBezTo>
                    <a:pt x="11319" y="5368"/>
                    <a:pt x="11254" y="5423"/>
                    <a:pt x="11199" y="5479"/>
                  </a:cubicBezTo>
                  <a:lnTo>
                    <a:pt x="11083" y="5558"/>
                  </a:lnTo>
                  <a:lnTo>
                    <a:pt x="11083" y="5558"/>
                  </a:lnTo>
                  <a:cubicBezTo>
                    <a:pt x="11106" y="5497"/>
                    <a:pt x="11122" y="5434"/>
                    <a:pt x="11125" y="5368"/>
                  </a:cubicBezTo>
                  <a:cubicBezTo>
                    <a:pt x="11134" y="5173"/>
                    <a:pt x="11115" y="4969"/>
                    <a:pt x="11106" y="4766"/>
                  </a:cubicBezTo>
                  <a:cubicBezTo>
                    <a:pt x="11097" y="4293"/>
                    <a:pt x="11004" y="3821"/>
                    <a:pt x="10838" y="3376"/>
                  </a:cubicBezTo>
                  <a:cubicBezTo>
                    <a:pt x="10680" y="3033"/>
                    <a:pt x="10495" y="2700"/>
                    <a:pt x="10273" y="2394"/>
                  </a:cubicBezTo>
                  <a:cubicBezTo>
                    <a:pt x="10180" y="2246"/>
                    <a:pt x="10060" y="2107"/>
                    <a:pt x="9930" y="1978"/>
                  </a:cubicBezTo>
                  <a:cubicBezTo>
                    <a:pt x="9735" y="1792"/>
                    <a:pt x="9578" y="1598"/>
                    <a:pt x="9374" y="1422"/>
                  </a:cubicBezTo>
                  <a:cubicBezTo>
                    <a:pt x="9031" y="1116"/>
                    <a:pt x="8633" y="875"/>
                    <a:pt x="8216" y="709"/>
                  </a:cubicBezTo>
                  <a:cubicBezTo>
                    <a:pt x="7975" y="607"/>
                    <a:pt x="7725" y="505"/>
                    <a:pt x="7485" y="412"/>
                  </a:cubicBezTo>
                  <a:cubicBezTo>
                    <a:pt x="7327" y="347"/>
                    <a:pt x="7170" y="320"/>
                    <a:pt x="7012" y="264"/>
                  </a:cubicBezTo>
                  <a:cubicBezTo>
                    <a:pt x="6818" y="199"/>
                    <a:pt x="6632" y="144"/>
                    <a:pt x="6438" y="97"/>
                  </a:cubicBezTo>
                  <a:cubicBezTo>
                    <a:pt x="6188" y="51"/>
                    <a:pt x="5928" y="23"/>
                    <a:pt x="5669" y="14"/>
                  </a:cubicBezTo>
                  <a:cubicBezTo>
                    <a:pt x="5559" y="5"/>
                    <a:pt x="5448" y="1"/>
                    <a:pt x="5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27"/>
            <p:cNvSpPr/>
            <p:nvPr/>
          </p:nvSpPr>
          <p:spPr>
            <a:xfrm>
              <a:off x="7590237" y="4180589"/>
              <a:ext cx="353478" cy="155873"/>
            </a:xfrm>
            <a:custGeom>
              <a:avLst/>
              <a:gdLst/>
              <a:ahLst/>
              <a:cxnLst/>
              <a:rect l="l" t="t" r="r" b="b"/>
              <a:pathLst>
                <a:path w="6878" h="3033" extrusionOk="0">
                  <a:moveTo>
                    <a:pt x="3113" y="0"/>
                  </a:moveTo>
                  <a:cubicBezTo>
                    <a:pt x="2965" y="0"/>
                    <a:pt x="2807" y="37"/>
                    <a:pt x="2659" y="47"/>
                  </a:cubicBezTo>
                  <a:cubicBezTo>
                    <a:pt x="2464" y="65"/>
                    <a:pt x="2261" y="93"/>
                    <a:pt x="2066" y="130"/>
                  </a:cubicBezTo>
                  <a:cubicBezTo>
                    <a:pt x="1899" y="158"/>
                    <a:pt x="1751" y="223"/>
                    <a:pt x="1584" y="250"/>
                  </a:cubicBezTo>
                  <a:cubicBezTo>
                    <a:pt x="1279" y="315"/>
                    <a:pt x="982" y="408"/>
                    <a:pt x="686" y="528"/>
                  </a:cubicBezTo>
                  <a:cubicBezTo>
                    <a:pt x="723" y="639"/>
                    <a:pt x="1" y="1103"/>
                    <a:pt x="315" y="1445"/>
                  </a:cubicBezTo>
                  <a:cubicBezTo>
                    <a:pt x="436" y="1593"/>
                    <a:pt x="603" y="1695"/>
                    <a:pt x="797" y="1732"/>
                  </a:cubicBezTo>
                  <a:cubicBezTo>
                    <a:pt x="1279" y="1825"/>
                    <a:pt x="1779" y="1834"/>
                    <a:pt x="2270" y="1899"/>
                  </a:cubicBezTo>
                  <a:cubicBezTo>
                    <a:pt x="2677" y="1936"/>
                    <a:pt x="3085" y="2029"/>
                    <a:pt x="3465" y="2177"/>
                  </a:cubicBezTo>
                  <a:cubicBezTo>
                    <a:pt x="3807" y="2334"/>
                    <a:pt x="4132" y="2510"/>
                    <a:pt x="4456" y="2705"/>
                  </a:cubicBezTo>
                  <a:cubicBezTo>
                    <a:pt x="4613" y="2816"/>
                    <a:pt x="4789" y="2890"/>
                    <a:pt x="4975" y="2927"/>
                  </a:cubicBezTo>
                  <a:cubicBezTo>
                    <a:pt x="5160" y="2964"/>
                    <a:pt x="5354" y="2983"/>
                    <a:pt x="5540" y="3011"/>
                  </a:cubicBezTo>
                  <a:cubicBezTo>
                    <a:pt x="5743" y="3024"/>
                    <a:pt x="5946" y="3033"/>
                    <a:pt x="6150" y="3033"/>
                  </a:cubicBezTo>
                  <a:cubicBezTo>
                    <a:pt x="6224" y="3033"/>
                    <a:pt x="6299" y="3032"/>
                    <a:pt x="6373" y="3029"/>
                  </a:cubicBezTo>
                  <a:cubicBezTo>
                    <a:pt x="6416" y="3029"/>
                    <a:pt x="6462" y="3031"/>
                    <a:pt x="6508" y="3031"/>
                  </a:cubicBezTo>
                  <a:cubicBezTo>
                    <a:pt x="6693" y="3031"/>
                    <a:pt x="6877" y="3007"/>
                    <a:pt x="6818" y="2770"/>
                  </a:cubicBezTo>
                  <a:cubicBezTo>
                    <a:pt x="6762" y="2455"/>
                    <a:pt x="6660" y="2158"/>
                    <a:pt x="6521" y="1871"/>
                  </a:cubicBezTo>
                  <a:cubicBezTo>
                    <a:pt x="6447" y="1686"/>
                    <a:pt x="6336" y="1519"/>
                    <a:pt x="6216" y="1362"/>
                  </a:cubicBezTo>
                  <a:cubicBezTo>
                    <a:pt x="6086" y="1214"/>
                    <a:pt x="5938" y="1084"/>
                    <a:pt x="5780" y="973"/>
                  </a:cubicBezTo>
                  <a:cubicBezTo>
                    <a:pt x="5438" y="741"/>
                    <a:pt x="5141" y="380"/>
                    <a:pt x="4715" y="278"/>
                  </a:cubicBezTo>
                  <a:cubicBezTo>
                    <a:pt x="4363" y="186"/>
                    <a:pt x="3993" y="111"/>
                    <a:pt x="3631" y="65"/>
                  </a:cubicBezTo>
                  <a:cubicBezTo>
                    <a:pt x="3455" y="28"/>
                    <a:pt x="3289" y="10"/>
                    <a:pt x="3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27"/>
            <p:cNvSpPr/>
            <p:nvPr/>
          </p:nvSpPr>
          <p:spPr>
            <a:xfrm>
              <a:off x="7506004" y="4182901"/>
              <a:ext cx="119488" cy="54270"/>
            </a:xfrm>
            <a:custGeom>
              <a:avLst/>
              <a:gdLst/>
              <a:ahLst/>
              <a:cxnLst/>
              <a:rect l="l" t="t" r="r" b="b"/>
              <a:pathLst>
                <a:path w="2325" h="1056" extrusionOk="0">
                  <a:moveTo>
                    <a:pt x="1514" y="1"/>
                  </a:moveTo>
                  <a:cubicBezTo>
                    <a:pt x="1301" y="1"/>
                    <a:pt x="1089" y="29"/>
                    <a:pt x="880" y="85"/>
                  </a:cubicBezTo>
                  <a:cubicBezTo>
                    <a:pt x="695" y="131"/>
                    <a:pt x="528" y="205"/>
                    <a:pt x="371" y="307"/>
                  </a:cubicBezTo>
                  <a:cubicBezTo>
                    <a:pt x="222" y="409"/>
                    <a:pt x="93" y="548"/>
                    <a:pt x="0" y="706"/>
                  </a:cubicBezTo>
                  <a:cubicBezTo>
                    <a:pt x="167" y="983"/>
                    <a:pt x="324" y="1039"/>
                    <a:pt x="491" y="1048"/>
                  </a:cubicBezTo>
                  <a:cubicBezTo>
                    <a:pt x="547" y="1053"/>
                    <a:pt x="604" y="1055"/>
                    <a:pt x="662" y="1055"/>
                  </a:cubicBezTo>
                  <a:cubicBezTo>
                    <a:pt x="720" y="1055"/>
                    <a:pt x="778" y="1053"/>
                    <a:pt x="834" y="1048"/>
                  </a:cubicBezTo>
                  <a:cubicBezTo>
                    <a:pt x="1056" y="1030"/>
                    <a:pt x="1260" y="974"/>
                    <a:pt x="1464" y="882"/>
                  </a:cubicBezTo>
                  <a:cubicBezTo>
                    <a:pt x="1621" y="826"/>
                    <a:pt x="1658" y="733"/>
                    <a:pt x="1778" y="622"/>
                  </a:cubicBezTo>
                  <a:cubicBezTo>
                    <a:pt x="1871" y="539"/>
                    <a:pt x="1982" y="455"/>
                    <a:pt x="2093" y="391"/>
                  </a:cubicBezTo>
                  <a:cubicBezTo>
                    <a:pt x="2121" y="363"/>
                    <a:pt x="2325" y="252"/>
                    <a:pt x="2325" y="187"/>
                  </a:cubicBezTo>
                  <a:cubicBezTo>
                    <a:pt x="2325" y="103"/>
                    <a:pt x="2093" y="66"/>
                    <a:pt x="2038" y="57"/>
                  </a:cubicBezTo>
                  <a:cubicBezTo>
                    <a:pt x="1863" y="20"/>
                    <a:pt x="1688" y="1"/>
                    <a:pt x="1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27"/>
            <p:cNvSpPr/>
            <p:nvPr/>
          </p:nvSpPr>
          <p:spPr>
            <a:xfrm>
              <a:off x="7129452" y="4123954"/>
              <a:ext cx="155719" cy="110802"/>
            </a:xfrm>
            <a:custGeom>
              <a:avLst/>
              <a:gdLst/>
              <a:ahLst/>
              <a:cxnLst/>
              <a:rect l="l" t="t" r="r" b="b"/>
              <a:pathLst>
                <a:path w="3030" h="2156" extrusionOk="0">
                  <a:moveTo>
                    <a:pt x="1714" y="0"/>
                  </a:moveTo>
                  <a:cubicBezTo>
                    <a:pt x="1399" y="0"/>
                    <a:pt x="1084" y="83"/>
                    <a:pt x="816" y="241"/>
                  </a:cubicBezTo>
                  <a:cubicBezTo>
                    <a:pt x="630" y="389"/>
                    <a:pt x="454" y="537"/>
                    <a:pt x="288" y="704"/>
                  </a:cubicBezTo>
                  <a:cubicBezTo>
                    <a:pt x="65" y="926"/>
                    <a:pt x="56" y="1102"/>
                    <a:pt x="0" y="1408"/>
                  </a:cubicBezTo>
                  <a:cubicBezTo>
                    <a:pt x="19" y="1686"/>
                    <a:pt x="186" y="1936"/>
                    <a:pt x="436" y="2056"/>
                  </a:cubicBezTo>
                  <a:cubicBezTo>
                    <a:pt x="568" y="2122"/>
                    <a:pt x="715" y="2156"/>
                    <a:pt x="865" y="2156"/>
                  </a:cubicBezTo>
                  <a:cubicBezTo>
                    <a:pt x="925" y="2156"/>
                    <a:pt x="986" y="2150"/>
                    <a:pt x="1047" y="2140"/>
                  </a:cubicBezTo>
                  <a:cubicBezTo>
                    <a:pt x="1260" y="2084"/>
                    <a:pt x="1473" y="1991"/>
                    <a:pt x="1677" y="1880"/>
                  </a:cubicBezTo>
                  <a:cubicBezTo>
                    <a:pt x="1862" y="1778"/>
                    <a:pt x="2047" y="1677"/>
                    <a:pt x="2242" y="1556"/>
                  </a:cubicBezTo>
                  <a:cubicBezTo>
                    <a:pt x="2427" y="1445"/>
                    <a:pt x="2640" y="1343"/>
                    <a:pt x="2825" y="1232"/>
                  </a:cubicBezTo>
                  <a:cubicBezTo>
                    <a:pt x="2890" y="1195"/>
                    <a:pt x="2937" y="1149"/>
                    <a:pt x="2983" y="1084"/>
                  </a:cubicBezTo>
                  <a:cubicBezTo>
                    <a:pt x="3029" y="963"/>
                    <a:pt x="2955" y="806"/>
                    <a:pt x="2890" y="704"/>
                  </a:cubicBezTo>
                  <a:cubicBezTo>
                    <a:pt x="2622" y="315"/>
                    <a:pt x="2223" y="9"/>
                    <a:pt x="1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27"/>
            <p:cNvSpPr/>
            <p:nvPr/>
          </p:nvSpPr>
          <p:spPr>
            <a:xfrm>
              <a:off x="7021373" y="4164400"/>
              <a:ext cx="117175" cy="146623"/>
            </a:xfrm>
            <a:custGeom>
              <a:avLst/>
              <a:gdLst/>
              <a:ahLst/>
              <a:cxnLst/>
              <a:rect l="l" t="t" r="r" b="b"/>
              <a:pathLst>
                <a:path w="2280" h="2853" extrusionOk="0">
                  <a:moveTo>
                    <a:pt x="927" y="0"/>
                  </a:moveTo>
                  <a:cubicBezTo>
                    <a:pt x="649" y="37"/>
                    <a:pt x="390" y="204"/>
                    <a:pt x="242" y="445"/>
                  </a:cubicBezTo>
                  <a:cubicBezTo>
                    <a:pt x="93" y="714"/>
                    <a:pt x="10" y="1019"/>
                    <a:pt x="1" y="1325"/>
                  </a:cubicBezTo>
                  <a:cubicBezTo>
                    <a:pt x="1" y="1640"/>
                    <a:pt x="112" y="1899"/>
                    <a:pt x="205" y="2196"/>
                  </a:cubicBezTo>
                  <a:cubicBezTo>
                    <a:pt x="288" y="2436"/>
                    <a:pt x="455" y="2724"/>
                    <a:pt x="695" y="2816"/>
                  </a:cubicBezTo>
                  <a:cubicBezTo>
                    <a:pt x="759" y="2842"/>
                    <a:pt x="826" y="2853"/>
                    <a:pt x="894" y="2853"/>
                  </a:cubicBezTo>
                  <a:cubicBezTo>
                    <a:pt x="1171" y="2853"/>
                    <a:pt x="1467" y="2667"/>
                    <a:pt x="1668" y="2510"/>
                  </a:cubicBezTo>
                  <a:cubicBezTo>
                    <a:pt x="1779" y="2427"/>
                    <a:pt x="1909" y="2353"/>
                    <a:pt x="2002" y="2260"/>
                  </a:cubicBezTo>
                  <a:cubicBezTo>
                    <a:pt x="2168" y="2094"/>
                    <a:pt x="2261" y="1871"/>
                    <a:pt x="2279" y="1631"/>
                  </a:cubicBezTo>
                  <a:cubicBezTo>
                    <a:pt x="2187" y="1186"/>
                    <a:pt x="1992" y="769"/>
                    <a:pt x="1733" y="408"/>
                  </a:cubicBezTo>
                  <a:cubicBezTo>
                    <a:pt x="1640" y="278"/>
                    <a:pt x="1520" y="167"/>
                    <a:pt x="1372" y="102"/>
                  </a:cubicBezTo>
                  <a:cubicBezTo>
                    <a:pt x="1233" y="47"/>
                    <a:pt x="1085" y="1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27"/>
            <p:cNvSpPr/>
            <p:nvPr/>
          </p:nvSpPr>
          <p:spPr>
            <a:xfrm>
              <a:off x="7120869" y="4214302"/>
              <a:ext cx="333743" cy="124370"/>
            </a:xfrm>
            <a:custGeom>
              <a:avLst/>
              <a:gdLst/>
              <a:ahLst/>
              <a:cxnLst/>
              <a:rect l="l" t="t" r="r" b="b"/>
              <a:pathLst>
                <a:path w="6494" h="2420" extrusionOk="0">
                  <a:moveTo>
                    <a:pt x="3751" y="0"/>
                  </a:moveTo>
                  <a:cubicBezTo>
                    <a:pt x="3727" y="0"/>
                    <a:pt x="3702" y="1"/>
                    <a:pt x="3678" y="2"/>
                  </a:cubicBezTo>
                  <a:cubicBezTo>
                    <a:pt x="3363" y="11"/>
                    <a:pt x="3048" y="57"/>
                    <a:pt x="2752" y="141"/>
                  </a:cubicBezTo>
                  <a:cubicBezTo>
                    <a:pt x="2585" y="187"/>
                    <a:pt x="2437" y="261"/>
                    <a:pt x="2279" y="308"/>
                  </a:cubicBezTo>
                  <a:cubicBezTo>
                    <a:pt x="2094" y="354"/>
                    <a:pt x="1918" y="428"/>
                    <a:pt x="1761" y="530"/>
                  </a:cubicBezTo>
                  <a:cubicBezTo>
                    <a:pt x="1464" y="752"/>
                    <a:pt x="1131" y="956"/>
                    <a:pt x="871" y="1234"/>
                  </a:cubicBezTo>
                  <a:cubicBezTo>
                    <a:pt x="686" y="1447"/>
                    <a:pt x="473" y="1651"/>
                    <a:pt x="306" y="1864"/>
                  </a:cubicBezTo>
                  <a:cubicBezTo>
                    <a:pt x="177" y="2040"/>
                    <a:pt x="75" y="2225"/>
                    <a:pt x="1" y="2419"/>
                  </a:cubicBezTo>
                  <a:cubicBezTo>
                    <a:pt x="751" y="2318"/>
                    <a:pt x="1260" y="2243"/>
                    <a:pt x="1761" y="2160"/>
                  </a:cubicBezTo>
                  <a:cubicBezTo>
                    <a:pt x="1899" y="2142"/>
                    <a:pt x="2048" y="2104"/>
                    <a:pt x="2187" y="2058"/>
                  </a:cubicBezTo>
                  <a:cubicBezTo>
                    <a:pt x="2400" y="1993"/>
                    <a:pt x="2613" y="1984"/>
                    <a:pt x="2826" y="1938"/>
                  </a:cubicBezTo>
                  <a:cubicBezTo>
                    <a:pt x="3178" y="1836"/>
                    <a:pt x="3539" y="1762"/>
                    <a:pt x="3909" y="1706"/>
                  </a:cubicBezTo>
                  <a:cubicBezTo>
                    <a:pt x="4141" y="1669"/>
                    <a:pt x="4373" y="1632"/>
                    <a:pt x="4613" y="1623"/>
                  </a:cubicBezTo>
                  <a:cubicBezTo>
                    <a:pt x="4630" y="1622"/>
                    <a:pt x="4647" y="1622"/>
                    <a:pt x="4663" y="1622"/>
                  </a:cubicBezTo>
                  <a:cubicBezTo>
                    <a:pt x="4832" y="1622"/>
                    <a:pt x="5001" y="1661"/>
                    <a:pt x="5169" y="1669"/>
                  </a:cubicBezTo>
                  <a:cubicBezTo>
                    <a:pt x="5191" y="1671"/>
                    <a:pt x="5213" y="1672"/>
                    <a:pt x="5235" y="1672"/>
                  </a:cubicBezTo>
                  <a:cubicBezTo>
                    <a:pt x="5334" y="1672"/>
                    <a:pt x="5432" y="1656"/>
                    <a:pt x="5530" y="1641"/>
                  </a:cubicBezTo>
                  <a:cubicBezTo>
                    <a:pt x="5734" y="1604"/>
                    <a:pt x="5938" y="1586"/>
                    <a:pt x="6142" y="1539"/>
                  </a:cubicBezTo>
                  <a:cubicBezTo>
                    <a:pt x="6234" y="1521"/>
                    <a:pt x="6318" y="1493"/>
                    <a:pt x="6410" y="1456"/>
                  </a:cubicBezTo>
                  <a:cubicBezTo>
                    <a:pt x="6494" y="1410"/>
                    <a:pt x="6484" y="1428"/>
                    <a:pt x="6466" y="1354"/>
                  </a:cubicBezTo>
                  <a:cubicBezTo>
                    <a:pt x="6429" y="1234"/>
                    <a:pt x="6308" y="1178"/>
                    <a:pt x="6197" y="1113"/>
                  </a:cubicBezTo>
                  <a:cubicBezTo>
                    <a:pt x="6086" y="1049"/>
                    <a:pt x="5975" y="984"/>
                    <a:pt x="5855" y="910"/>
                  </a:cubicBezTo>
                  <a:cubicBezTo>
                    <a:pt x="5799" y="873"/>
                    <a:pt x="5762" y="836"/>
                    <a:pt x="5706" y="789"/>
                  </a:cubicBezTo>
                  <a:cubicBezTo>
                    <a:pt x="5614" y="724"/>
                    <a:pt x="5493" y="678"/>
                    <a:pt x="5401" y="604"/>
                  </a:cubicBezTo>
                  <a:cubicBezTo>
                    <a:pt x="5197" y="474"/>
                    <a:pt x="4975" y="372"/>
                    <a:pt x="4743" y="308"/>
                  </a:cubicBezTo>
                  <a:cubicBezTo>
                    <a:pt x="4567" y="252"/>
                    <a:pt x="4428" y="150"/>
                    <a:pt x="4261" y="85"/>
                  </a:cubicBezTo>
                  <a:cubicBezTo>
                    <a:pt x="4099" y="29"/>
                    <a:pt x="3923" y="0"/>
                    <a:pt x="3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27"/>
            <p:cNvSpPr/>
            <p:nvPr/>
          </p:nvSpPr>
          <p:spPr>
            <a:xfrm>
              <a:off x="6747657" y="4246268"/>
              <a:ext cx="311850" cy="124061"/>
            </a:xfrm>
            <a:custGeom>
              <a:avLst/>
              <a:gdLst/>
              <a:ahLst/>
              <a:cxnLst/>
              <a:rect l="l" t="t" r="r" b="b"/>
              <a:pathLst>
                <a:path w="6068" h="2414" extrusionOk="0">
                  <a:moveTo>
                    <a:pt x="1298" y="0"/>
                  </a:moveTo>
                  <a:cubicBezTo>
                    <a:pt x="770" y="130"/>
                    <a:pt x="353" y="519"/>
                    <a:pt x="186" y="1029"/>
                  </a:cubicBezTo>
                  <a:cubicBezTo>
                    <a:pt x="149" y="1140"/>
                    <a:pt x="130" y="1251"/>
                    <a:pt x="93" y="1353"/>
                  </a:cubicBezTo>
                  <a:cubicBezTo>
                    <a:pt x="56" y="1436"/>
                    <a:pt x="29" y="1529"/>
                    <a:pt x="19" y="1621"/>
                  </a:cubicBezTo>
                  <a:cubicBezTo>
                    <a:pt x="10" y="1733"/>
                    <a:pt x="1" y="1872"/>
                    <a:pt x="84" y="1946"/>
                  </a:cubicBezTo>
                  <a:cubicBezTo>
                    <a:pt x="205" y="2029"/>
                    <a:pt x="344" y="2085"/>
                    <a:pt x="492" y="2094"/>
                  </a:cubicBezTo>
                  <a:cubicBezTo>
                    <a:pt x="626" y="2112"/>
                    <a:pt x="758" y="2112"/>
                    <a:pt x="890" y="2112"/>
                  </a:cubicBezTo>
                  <a:cubicBezTo>
                    <a:pt x="1022" y="2112"/>
                    <a:pt x="1154" y="2112"/>
                    <a:pt x="1288" y="2131"/>
                  </a:cubicBezTo>
                  <a:cubicBezTo>
                    <a:pt x="1336" y="2138"/>
                    <a:pt x="1384" y="2139"/>
                    <a:pt x="1432" y="2139"/>
                  </a:cubicBezTo>
                  <a:cubicBezTo>
                    <a:pt x="1484" y="2139"/>
                    <a:pt x="1537" y="2137"/>
                    <a:pt x="1589" y="2137"/>
                  </a:cubicBezTo>
                  <a:cubicBezTo>
                    <a:pt x="1619" y="2137"/>
                    <a:pt x="1648" y="2138"/>
                    <a:pt x="1677" y="2140"/>
                  </a:cubicBezTo>
                  <a:cubicBezTo>
                    <a:pt x="1779" y="2149"/>
                    <a:pt x="1872" y="2186"/>
                    <a:pt x="1983" y="2186"/>
                  </a:cubicBezTo>
                  <a:cubicBezTo>
                    <a:pt x="2080" y="2196"/>
                    <a:pt x="2178" y="2200"/>
                    <a:pt x="2276" y="2200"/>
                  </a:cubicBezTo>
                  <a:cubicBezTo>
                    <a:pt x="2374" y="2200"/>
                    <a:pt x="2474" y="2196"/>
                    <a:pt x="2576" y="2186"/>
                  </a:cubicBezTo>
                  <a:cubicBezTo>
                    <a:pt x="2659" y="2186"/>
                    <a:pt x="2743" y="2140"/>
                    <a:pt x="2826" y="2140"/>
                  </a:cubicBezTo>
                  <a:cubicBezTo>
                    <a:pt x="2900" y="2140"/>
                    <a:pt x="2965" y="2140"/>
                    <a:pt x="3039" y="2131"/>
                  </a:cubicBezTo>
                  <a:cubicBezTo>
                    <a:pt x="3132" y="2122"/>
                    <a:pt x="3224" y="2094"/>
                    <a:pt x="3308" y="2057"/>
                  </a:cubicBezTo>
                  <a:lnTo>
                    <a:pt x="3720" y="2032"/>
                  </a:lnTo>
                  <a:lnTo>
                    <a:pt x="3720" y="2032"/>
                  </a:lnTo>
                  <a:cubicBezTo>
                    <a:pt x="3721" y="2049"/>
                    <a:pt x="3723" y="2067"/>
                    <a:pt x="3724" y="2085"/>
                  </a:cubicBezTo>
                  <a:cubicBezTo>
                    <a:pt x="3724" y="2168"/>
                    <a:pt x="3706" y="2279"/>
                    <a:pt x="3752" y="2353"/>
                  </a:cubicBezTo>
                  <a:cubicBezTo>
                    <a:pt x="3787" y="2398"/>
                    <a:pt x="3838" y="2413"/>
                    <a:pt x="3895" y="2413"/>
                  </a:cubicBezTo>
                  <a:cubicBezTo>
                    <a:pt x="3991" y="2413"/>
                    <a:pt x="4103" y="2371"/>
                    <a:pt x="4178" y="2353"/>
                  </a:cubicBezTo>
                  <a:cubicBezTo>
                    <a:pt x="4456" y="2279"/>
                    <a:pt x="4725" y="2177"/>
                    <a:pt x="4993" y="2094"/>
                  </a:cubicBezTo>
                  <a:cubicBezTo>
                    <a:pt x="5179" y="2057"/>
                    <a:pt x="5364" y="2029"/>
                    <a:pt x="5549" y="2020"/>
                  </a:cubicBezTo>
                  <a:cubicBezTo>
                    <a:pt x="5637" y="1995"/>
                    <a:pt x="5730" y="1984"/>
                    <a:pt x="5823" y="1984"/>
                  </a:cubicBezTo>
                  <a:cubicBezTo>
                    <a:pt x="5906" y="1984"/>
                    <a:pt x="5989" y="1993"/>
                    <a:pt x="6068" y="2010"/>
                  </a:cubicBezTo>
                  <a:cubicBezTo>
                    <a:pt x="5892" y="1909"/>
                    <a:pt x="5818" y="1890"/>
                    <a:pt x="5744" y="1733"/>
                  </a:cubicBezTo>
                  <a:cubicBezTo>
                    <a:pt x="5697" y="1631"/>
                    <a:pt x="5632" y="1529"/>
                    <a:pt x="5558" y="1445"/>
                  </a:cubicBezTo>
                  <a:cubicBezTo>
                    <a:pt x="5392" y="1269"/>
                    <a:pt x="5169" y="1075"/>
                    <a:pt x="4919" y="1038"/>
                  </a:cubicBezTo>
                  <a:cubicBezTo>
                    <a:pt x="4881" y="1032"/>
                    <a:pt x="4842" y="1029"/>
                    <a:pt x="4805" y="1029"/>
                  </a:cubicBezTo>
                  <a:cubicBezTo>
                    <a:pt x="4385" y="1029"/>
                    <a:pt x="4043" y="1393"/>
                    <a:pt x="3882" y="1742"/>
                  </a:cubicBezTo>
                  <a:cubicBezTo>
                    <a:pt x="3836" y="1834"/>
                    <a:pt x="3798" y="1927"/>
                    <a:pt x="3761" y="2029"/>
                  </a:cubicBezTo>
                  <a:lnTo>
                    <a:pt x="3720" y="2032"/>
                  </a:lnTo>
                  <a:lnTo>
                    <a:pt x="3720" y="2032"/>
                  </a:lnTo>
                  <a:cubicBezTo>
                    <a:pt x="3715" y="1959"/>
                    <a:pt x="3717" y="1891"/>
                    <a:pt x="3724" y="1816"/>
                  </a:cubicBezTo>
                  <a:cubicBezTo>
                    <a:pt x="3761" y="1547"/>
                    <a:pt x="3752" y="1279"/>
                    <a:pt x="3706" y="1010"/>
                  </a:cubicBezTo>
                  <a:cubicBezTo>
                    <a:pt x="3687" y="871"/>
                    <a:pt x="3641" y="741"/>
                    <a:pt x="3567" y="621"/>
                  </a:cubicBezTo>
                  <a:cubicBezTo>
                    <a:pt x="3484" y="547"/>
                    <a:pt x="3382" y="491"/>
                    <a:pt x="3271" y="454"/>
                  </a:cubicBezTo>
                  <a:cubicBezTo>
                    <a:pt x="2956" y="325"/>
                    <a:pt x="2650" y="306"/>
                    <a:pt x="2326" y="232"/>
                  </a:cubicBezTo>
                  <a:cubicBezTo>
                    <a:pt x="2113" y="186"/>
                    <a:pt x="1900" y="102"/>
                    <a:pt x="1687" y="56"/>
                  </a:cubicBezTo>
                  <a:cubicBezTo>
                    <a:pt x="1557" y="19"/>
                    <a:pt x="1427"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27"/>
            <p:cNvSpPr/>
            <p:nvPr/>
          </p:nvSpPr>
          <p:spPr>
            <a:xfrm>
              <a:off x="8410409" y="4155047"/>
              <a:ext cx="78117" cy="74982"/>
            </a:xfrm>
            <a:custGeom>
              <a:avLst/>
              <a:gdLst/>
              <a:ahLst/>
              <a:cxnLst/>
              <a:rect l="l" t="t" r="r" b="b"/>
              <a:pathLst>
                <a:path w="1520" h="1459" extrusionOk="0">
                  <a:moveTo>
                    <a:pt x="737" y="1"/>
                  </a:moveTo>
                  <a:cubicBezTo>
                    <a:pt x="513" y="1"/>
                    <a:pt x="277" y="97"/>
                    <a:pt x="131" y="238"/>
                  </a:cubicBezTo>
                  <a:lnTo>
                    <a:pt x="1" y="497"/>
                  </a:lnTo>
                  <a:cubicBezTo>
                    <a:pt x="260" y="525"/>
                    <a:pt x="409" y="507"/>
                    <a:pt x="612" y="645"/>
                  </a:cubicBezTo>
                  <a:cubicBezTo>
                    <a:pt x="733" y="720"/>
                    <a:pt x="853" y="821"/>
                    <a:pt x="936" y="951"/>
                  </a:cubicBezTo>
                  <a:cubicBezTo>
                    <a:pt x="1001" y="1044"/>
                    <a:pt x="1048" y="1146"/>
                    <a:pt x="1103" y="1238"/>
                  </a:cubicBezTo>
                  <a:cubicBezTo>
                    <a:pt x="1122" y="1303"/>
                    <a:pt x="1150" y="1359"/>
                    <a:pt x="1187" y="1424"/>
                  </a:cubicBezTo>
                  <a:cubicBezTo>
                    <a:pt x="1205" y="1449"/>
                    <a:pt x="1221" y="1459"/>
                    <a:pt x="1235" y="1459"/>
                  </a:cubicBezTo>
                  <a:cubicBezTo>
                    <a:pt x="1263" y="1459"/>
                    <a:pt x="1286" y="1420"/>
                    <a:pt x="1316" y="1377"/>
                  </a:cubicBezTo>
                  <a:cubicBezTo>
                    <a:pt x="1372" y="1303"/>
                    <a:pt x="1409" y="1220"/>
                    <a:pt x="1437" y="1136"/>
                  </a:cubicBezTo>
                  <a:cubicBezTo>
                    <a:pt x="1520" y="821"/>
                    <a:pt x="1372" y="442"/>
                    <a:pt x="1187" y="201"/>
                  </a:cubicBezTo>
                  <a:cubicBezTo>
                    <a:pt x="1077" y="59"/>
                    <a:pt x="911" y="1"/>
                    <a:pt x="7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27"/>
            <p:cNvSpPr/>
            <p:nvPr/>
          </p:nvSpPr>
          <p:spPr>
            <a:xfrm>
              <a:off x="8705556" y="4155766"/>
              <a:ext cx="54784" cy="20557"/>
            </a:xfrm>
            <a:custGeom>
              <a:avLst/>
              <a:gdLst/>
              <a:ahLst/>
              <a:cxnLst/>
              <a:rect l="l" t="t" r="r" b="b"/>
              <a:pathLst>
                <a:path w="1066" h="400" extrusionOk="0">
                  <a:moveTo>
                    <a:pt x="723" y="1"/>
                  </a:moveTo>
                  <a:cubicBezTo>
                    <a:pt x="683" y="1"/>
                    <a:pt x="646" y="5"/>
                    <a:pt x="621" y="11"/>
                  </a:cubicBezTo>
                  <a:cubicBezTo>
                    <a:pt x="519" y="29"/>
                    <a:pt x="418" y="48"/>
                    <a:pt x="325" y="76"/>
                  </a:cubicBezTo>
                  <a:cubicBezTo>
                    <a:pt x="149" y="113"/>
                    <a:pt x="112" y="233"/>
                    <a:pt x="1" y="400"/>
                  </a:cubicBezTo>
                  <a:lnTo>
                    <a:pt x="140" y="354"/>
                  </a:lnTo>
                  <a:cubicBezTo>
                    <a:pt x="158" y="354"/>
                    <a:pt x="1066" y="317"/>
                    <a:pt x="927" y="66"/>
                  </a:cubicBezTo>
                  <a:cubicBezTo>
                    <a:pt x="896" y="17"/>
                    <a:pt x="803"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27"/>
            <p:cNvSpPr/>
            <p:nvPr/>
          </p:nvSpPr>
          <p:spPr>
            <a:xfrm>
              <a:off x="8793643" y="4267545"/>
              <a:ext cx="55247" cy="23538"/>
            </a:xfrm>
            <a:custGeom>
              <a:avLst/>
              <a:gdLst/>
              <a:ahLst/>
              <a:cxnLst/>
              <a:rect l="l" t="t" r="r" b="b"/>
              <a:pathLst>
                <a:path w="1075" h="458" extrusionOk="0">
                  <a:moveTo>
                    <a:pt x="686" y="1"/>
                  </a:moveTo>
                  <a:cubicBezTo>
                    <a:pt x="621" y="1"/>
                    <a:pt x="556" y="8"/>
                    <a:pt x="491" y="22"/>
                  </a:cubicBezTo>
                  <a:cubicBezTo>
                    <a:pt x="417" y="31"/>
                    <a:pt x="343" y="50"/>
                    <a:pt x="269" y="87"/>
                  </a:cubicBezTo>
                  <a:cubicBezTo>
                    <a:pt x="241" y="87"/>
                    <a:pt x="223" y="96"/>
                    <a:pt x="195" y="96"/>
                  </a:cubicBezTo>
                  <a:cubicBezTo>
                    <a:pt x="130" y="216"/>
                    <a:pt x="65" y="346"/>
                    <a:pt x="0" y="457"/>
                  </a:cubicBezTo>
                  <a:lnTo>
                    <a:pt x="436" y="365"/>
                  </a:lnTo>
                  <a:cubicBezTo>
                    <a:pt x="612" y="318"/>
                    <a:pt x="797" y="318"/>
                    <a:pt x="954" y="244"/>
                  </a:cubicBezTo>
                  <a:cubicBezTo>
                    <a:pt x="982" y="226"/>
                    <a:pt x="1028" y="216"/>
                    <a:pt x="1047" y="179"/>
                  </a:cubicBezTo>
                  <a:cubicBezTo>
                    <a:pt x="1075" y="96"/>
                    <a:pt x="954" y="50"/>
                    <a:pt x="880" y="22"/>
                  </a:cubicBezTo>
                  <a:cubicBezTo>
                    <a:pt x="815" y="8"/>
                    <a:pt x="751"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27"/>
            <p:cNvSpPr/>
            <p:nvPr/>
          </p:nvSpPr>
          <p:spPr>
            <a:xfrm>
              <a:off x="7864416" y="4180537"/>
              <a:ext cx="57200" cy="21020"/>
            </a:xfrm>
            <a:custGeom>
              <a:avLst/>
              <a:gdLst/>
              <a:ahLst/>
              <a:cxnLst/>
              <a:rect l="l" t="t" r="r" b="b"/>
              <a:pathLst>
                <a:path w="1113" h="409" extrusionOk="0">
                  <a:moveTo>
                    <a:pt x="558" y="1"/>
                  </a:moveTo>
                  <a:cubicBezTo>
                    <a:pt x="481" y="1"/>
                    <a:pt x="403" y="11"/>
                    <a:pt x="325" y="29"/>
                  </a:cubicBezTo>
                  <a:cubicBezTo>
                    <a:pt x="177" y="66"/>
                    <a:pt x="140" y="131"/>
                    <a:pt x="1" y="261"/>
                  </a:cubicBezTo>
                  <a:lnTo>
                    <a:pt x="140" y="353"/>
                  </a:lnTo>
                  <a:cubicBezTo>
                    <a:pt x="269" y="390"/>
                    <a:pt x="401" y="409"/>
                    <a:pt x="535" y="409"/>
                  </a:cubicBezTo>
                  <a:cubicBezTo>
                    <a:pt x="668" y="409"/>
                    <a:pt x="802" y="390"/>
                    <a:pt x="936" y="353"/>
                  </a:cubicBezTo>
                  <a:cubicBezTo>
                    <a:pt x="1001" y="335"/>
                    <a:pt x="1112" y="288"/>
                    <a:pt x="1047" y="187"/>
                  </a:cubicBezTo>
                  <a:cubicBezTo>
                    <a:pt x="992" y="85"/>
                    <a:pt x="797" y="29"/>
                    <a:pt x="686" y="11"/>
                  </a:cubicBezTo>
                  <a:cubicBezTo>
                    <a:pt x="644" y="4"/>
                    <a:pt x="601" y="1"/>
                    <a:pt x="5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27"/>
            <p:cNvSpPr/>
            <p:nvPr/>
          </p:nvSpPr>
          <p:spPr>
            <a:xfrm>
              <a:off x="7294165" y="4171287"/>
              <a:ext cx="96669" cy="29448"/>
            </a:xfrm>
            <a:custGeom>
              <a:avLst/>
              <a:gdLst/>
              <a:ahLst/>
              <a:cxnLst/>
              <a:rect l="l" t="t" r="r" b="b"/>
              <a:pathLst>
                <a:path w="1881" h="573" extrusionOk="0">
                  <a:moveTo>
                    <a:pt x="1061" y="0"/>
                  </a:moveTo>
                  <a:cubicBezTo>
                    <a:pt x="908" y="0"/>
                    <a:pt x="751" y="35"/>
                    <a:pt x="612" y="79"/>
                  </a:cubicBezTo>
                  <a:cubicBezTo>
                    <a:pt x="380" y="144"/>
                    <a:pt x="167" y="265"/>
                    <a:pt x="0" y="441"/>
                  </a:cubicBezTo>
                  <a:cubicBezTo>
                    <a:pt x="61" y="432"/>
                    <a:pt x="123" y="428"/>
                    <a:pt x="185" y="428"/>
                  </a:cubicBezTo>
                  <a:cubicBezTo>
                    <a:pt x="330" y="428"/>
                    <a:pt x="475" y="451"/>
                    <a:pt x="612" y="496"/>
                  </a:cubicBezTo>
                  <a:cubicBezTo>
                    <a:pt x="775" y="551"/>
                    <a:pt x="952" y="573"/>
                    <a:pt x="1131" y="573"/>
                  </a:cubicBezTo>
                  <a:cubicBezTo>
                    <a:pt x="1165" y="573"/>
                    <a:pt x="1198" y="572"/>
                    <a:pt x="1232" y="570"/>
                  </a:cubicBezTo>
                  <a:cubicBezTo>
                    <a:pt x="1454" y="543"/>
                    <a:pt x="1668" y="468"/>
                    <a:pt x="1881" y="441"/>
                  </a:cubicBezTo>
                  <a:cubicBezTo>
                    <a:pt x="1816" y="228"/>
                    <a:pt x="1538" y="116"/>
                    <a:pt x="1353" y="52"/>
                  </a:cubicBezTo>
                  <a:cubicBezTo>
                    <a:pt x="1261" y="15"/>
                    <a:pt x="1162" y="0"/>
                    <a:pt x="1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27"/>
            <p:cNvSpPr/>
            <p:nvPr/>
          </p:nvSpPr>
          <p:spPr>
            <a:xfrm>
              <a:off x="7627136" y="4110489"/>
              <a:ext cx="181159" cy="72515"/>
            </a:xfrm>
            <a:custGeom>
              <a:avLst/>
              <a:gdLst/>
              <a:ahLst/>
              <a:cxnLst/>
              <a:rect l="l" t="t" r="r" b="b"/>
              <a:pathLst>
                <a:path w="3525" h="1411" extrusionOk="0">
                  <a:moveTo>
                    <a:pt x="2402" y="0"/>
                  </a:moveTo>
                  <a:cubicBezTo>
                    <a:pt x="2214" y="0"/>
                    <a:pt x="2031" y="17"/>
                    <a:pt x="1848" y="40"/>
                  </a:cubicBezTo>
                  <a:cubicBezTo>
                    <a:pt x="1496" y="123"/>
                    <a:pt x="1154" y="244"/>
                    <a:pt x="839" y="429"/>
                  </a:cubicBezTo>
                  <a:cubicBezTo>
                    <a:pt x="663" y="503"/>
                    <a:pt x="505" y="605"/>
                    <a:pt x="348" y="716"/>
                  </a:cubicBezTo>
                  <a:cubicBezTo>
                    <a:pt x="237" y="836"/>
                    <a:pt x="144" y="966"/>
                    <a:pt x="61" y="1105"/>
                  </a:cubicBezTo>
                  <a:cubicBezTo>
                    <a:pt x="1" y="1345"/>
                    <a:pt x="316" y="1411"/>
                    <a:pt x="689" y="1411"/>
                  </a:cubicBezTo>
                  <a:cubicBezTo>
                    <a:pt x="1121" y="1411"/>
                    <a:pt x="1629" y="1323"/>
                    <a:pt x="1719" y="1318"/>
                  </a:cubicBezTo>
                  <a:cubicBezTo>
                    <a:pt x="2247" y="1290"/>
                    <a:pt x="2775" y="1235"/>
                    <a:pt x="3293" y="1151"/>
                  </a:cubicBezTo>
                  <a:cubicBezTo>
                    <a:pt x="3432" y="1133"/>
                    <a:pt x="3525" y="1105"/>
                    <a:pt x="3525" y="938"/>
                  </a:cubicBezTo>
                  <a:cubicBezTo>
                    <a:pt x="3506" y="818"/>
                    <a:pt x="3460" y="697"/>
                    <a:pt x="3395" y="595"/>
                  </a:cubicBezTo>
                  <a:cubicBezTo>
                    <a:pt x="3349" y="494"/>
                    <a:pt x="3284" y="401"/>
                    <a:pt x="3219" y="308"/>
                  </a:cubicBezTo>
                  <a:cubicBezTo>
                    <a:pt x="3164" y="206"/>
                    <a:pt x="3071" y="123"/>
                    <a:pt x="2960" y="95"/>
                  </a:cubicBezTo>
                  <a:cubicBezTo>
                    <a:pt x="2821" y="30"/>
                    <a:pt x="2673" y="3"/>
                    <a:pt x="2524" y="3"/>
                  </a:cubicBezTo>
                  <a:cubicBezTo>
                    <a:pt x="2483" y="1"/>
                    <a:pt x="2443"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27"/>
            <p:cNvSpPr/>
            <p:nvPr/>
          </p:nvSpPr>
          <p:spPr>
            <a:xfrm>
              <a:off x="7481233" y="4261480"/>
              <a:ext cx="123805" cy="20557"/>
            </a:xfrm>
            <a:custGeom>
              <a:avLst/>
              <a:gdLst/>
              <a:ahLst/>
              <a:cxnLst/>
              <a:rect l="l" t="t" r="r" b="b"/>
              <a:pathLst>
                <a:path w="2409" h="400" extrusionOk="0">
                  <a:moveTo>
                    <a:pt x="1709" y="1"/>
                  </a:moveTo>
                  <a:cubicBezTo>
                    <a:pt x="1599" y="1"/>
                    <a:pt x="1489" y="11"/>
                    <a:pt x="1381" y="29"/>
                  </a:cubicBezTo>
                  <a:cubicBezTo>
                    <a:pt x="1168" y="38"/>
                    <a:pt x="954" y="75"/>
                    <a:pt x="751" y="112"/>
                  </a:cubicBezTo>
                  <a:cubicBezTo>
                    <a:pt x="630" y="149"/>
                    <a:pt x="501" y="149"/>
                    <a:pt x="380" y="186"/>
                  </a:cubicBezTo>
                  <a:cubicBezTo>
                    <a:pt x="251" y="242"/>
                    <a:pt x="121" y="316"/>
                    <a:pt x="0" y="399"/>
                  </a:cubicBezTo>
                  <a:cubicBezTo>
                    <a:pt x="225" y="356"/>
                    <a:pt x="425" y="343"/>
                    <a:pt x="612" y="343"/>
                  </a:cubicBezTo>
                  <a:cubicBezTo>
                    <a:pt x="857" y="343"/>
                    <a:pt x="1079" y="365"/>
                    <a:pt x="1301" y="365"/>
                  </a:cubicBezTo>
                  <a:cubicBezTo>
                    <a:pt x="1343" y="365"/>
                    <a:pt x="1385" y="364"/>
                    <a:pt x="1427" y="362"/>
                  </a:cubicBezTo>
                  <a:cubicBezTo>
                    <a:pt x="1668" y="353"/>
                    <a:pt x="1909" y="325"/>
                    <a:pt x="2149" y="279"/>
                  </a:cubicBezTo>
                  <a:cubicBezTo>
                    <a:pt x="2279" y="251"/>
                    <a:pt x="2409" y="140"/>
                    <a:pt x="2214" y="75"/>
                  </a:cubicBezTo>
                  <a:cubicBezTo>
                    <a:pt x="2051" y="24"/>
                    <a:pt x="1880" y="1"/>
                    <a:pt x="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27"/>
            <p:cNvSpPr/>
            <p:nvPr/>
          </p:nvSpPr>
          <p:spPr>
            <a:xfrm>
              <a:off x="8572758" y="4110130"/>
              <a:ext cx="93329" cy="34330"/>
            </a:xfrm>
            <a:custGeom>
              <a:avLst/>
              <a:gdLst/>
              <a:ahLst/>
              <a:cxnLst/>
              <a:rect l="l" t="t" r="r" b="b"/>
              <a:pathLst>
                <a:path w="1816" h="668" extrusionOk="0">
                  <a:moveTo>
                    <a:pt x="1084" y="0"/>
                  </a:moveTo>
                  <a:cubicBezTo>
                    <a:pt x="843" y="19"/>
                    <a:pt x="603" y="93"/>
                    <a:pt x="399" y="232"/>
                  </a:cubicBezTo>
                  <a:cubicBezTo>
                    <a:pt x="204" y="352"/>
                    <a:pt x="139" y="464"/>
                    <a:pt x="0" y="667"/>
                  </a:cubicBezTo>
                  <a:cubicBezTo>
                    <a:pt x="603" y="547"/>
                    <a:pt x="816" y="501"/>
                    <a:pt x="1010" y="482"/>
                  </a:cubicBezTo>
                  <a:cubicBezTo>
                    <a:pt x="1205" y="454"/>
                    <a:pt x="1399" y="454"/>
                    <a:pt x="1575" y="352"/>
                  </a:cubicBezTo>
                  <a:cubicBezTo>
                    <a:pt x="1640" y="315"/>
                    <a:pt x="1816" y="213"/>
                    <a:pt x="1742" y="102"/>
                  </a:cubicBezTo>
                  <a:cubicBezTo>
                    <a:pt x="1705" y="37"/>
                    <a:pt x="1594" y="56"/>
                    <a:pt x="1538" y="37"/>
                  </a:cubicBezTo>
                  <a:cubicBezTo>
                    <a:pt x="1390" y="10"/>
                    <a:pt x="1242"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27"/>
            <p:cNvSpPr/>
            <p:nvPr/>
          </p:nvSpPr>
          <p:spPr>
            <a:xfrm>
              <a:off x="9118289" y="4185163"/>
              <a:ext cx="393255" cy="174683"/>
            </a:xfrm>
            <a:custGeom>
              <a:avLst/>
              <a:gdLst/>
              <a:ahLst/>
              <a:cxnLst/>
              <a:rect l="l" t="t" r="r" b="b"/>
              <a:pathLst>
                <a:path w="7652" h="3399" extrusionOk="0">
                  <a:moveTo>
                    <a:pt x="4430" y="0"/>
                  </a:moveTo>
                  <a:cubicBezTo>
                    <a:pt x="4386" y="0"/>
                    <a:pt x="4342" y="2"/>
                    <a:pt x="4298" y="4"/>
                  </a:cubicBezTo>
                  <a:cubicBezTo>
                    <a:pt x="4057" y="32"/>
                    <a:pt x="3835" y="32"/>
                    <a:pt x="3594" y="41"/>
                  </a:cubicBezTo>
                  <a:cubicBezTo>
                    <a:pt x="2724" y="69"/>
                    <a:pt x="1816" y="300"/>
                    <a:pt x="1103" y="819"/>
                  </a:cubicBezTo>
                  <a:cubicBezTo>
                    <a:pt x="964" y="921"/>
                    <a:pt x="834" y="1060"/>
                    <a:pt x="751" y="1217"/>
                  </a:cubicBezTo>
                  <a:cubicBezTo>
                    <a:pt x="612" y="1393"/>
                    <a:pt x="491" y="1579"/>
                    <a:pt x="380" y="1773"/>
                  </a:cubicBezTo>
                  <a:cubicBezTo>
                    <a:pt x="278" y="1949"/>
                    <a:pt x="195" y="2144"/>
                    <a:pt x="130" y="2338"/>
                  </a:cubicBezTo>
                  <a:cubicBezTo>
                    <a:pt x="65" y="2542"/>
                    <a:pt x="19" y="2764"/>
                    <a:pt x="0" y="2986"/>
                  </a:cubicBezTo>
                  <a:cubicBezTo>
                    <a:pt x="115" y="2919"/>
                    <a:pt x="208" y="2902"/>
                    <a:pt x="289" y="2902"/>
                  </a:cubicBezTo>
                  <a:cubicBezTo>
                    <a:pt x="364" y="2902"/>
                    <a:pt x="429" y="2917"/>
                    <a:pt x="491" y="2922"/>
                  </a:cubicBezTo>
                  <a:cubicBezTo>
                    <a:pt x="667" y="2940"/>
                    <a:pt x="834" y="2931"/>
                    <a:pt x="1001" y="2949"/>
                  </a:cubicBezTo>
                  <a:cubicBezTo>
                    <a:pt x="1353" y="2996"/>
                    <a:pt x="1714" y="3005"/>
                    <a:pt x="2066" y="3051"/>
                  </a:cubicBezTo>
                  <a:cubicBezTo>
                    <a:pt x="2529" y="3098"/>
                    <a:pt x="2992" y="3098"/>
                    <a:pt x="3455" y="3135"/>
                  </a:cubicBezTo>
                  <a:cubicBezTo>
                    <a:pt x="4150" y="3190"/>
                    <a:pt x="4845" y="3181"/>
                    <a:pt x="5539" y="3274"/>
                  </a:cubicBezTo>
                  <a:cubicBezTo>
                    <a:pt x="5949" y="3336"/>
                    <a:pt x="6380" y="3399"/>
                    <a:pt x="6800" y="3399"/>
                  </a:cubicBezTo>
                  <a:cubicBezTo>
                    <a:pt x="6940" y="3399"/>
                    <a:pt x="7079" y="3392"/>
                    <a:pt x="7216" y="3375"/>
                  </a:cubicBezTo>
                  <a:cubicBezTo>
                    <a:pt x="7392" y="3357"/>
                    <a:pt x="7512" y="3348"/>
                    <a:pt x="7596" y="3190"/>
                  </a:cubicBezTo>
                  <a:cubicBezTo>
                    <a:pt x="7633" y="3125"/>
                    <a:pt x="7651" y="3042"/>
                    <a:pt x="7642" y="2968"/>
                  </a:cubicBezTo>
                  <a:cubicBezTo>
                    <a:pt x="7623" y="2847"/>
                    <a:pt x="7577" y="2727"/>
                    <a:pt x="7559" y="2616"/>
                  </a:cubicBezTo>
                  <a:cubicBezTo>
                    <a:pt x="7540" y="2458"/>
                    <a:pt x="7503" y="2301"/>
                    <a:pt x="7466" y="2153"/>
                  </a:cubicBezTo>
                  <a:cubicBezTo>
                    <a:pt x="7373" y="1829"/>
                    <a:pt x="7244" y="1514"/>
                    <a:pt x="7068" y="1227"/>
                  </a:cubicBezTo>
                  <a:cubicBezTo>
                    <a:pt x="6892" y="939"/>
                    <a:pt x="6660" y="689"/>
                    <a:pt x="6401" y="486"/>
                  </a:cubicBezTo>
                  <a:cubicBezTo>
                    <a:pt x="6290" y="411"/>
                    <a:pt x="6179" y="347"/>
                    <a:pt x="6058" y="282"/>
                  </a:cubicBezTo>
                  <a:cubicBezTo>
                    <a:pt x="5956" y="245"/>
                    <a:pt x="5836" y="235"/>
                    <a:pt x="5725" y="208"/>
                  </a:cubicBezTo>
                  <a:cubicBezTo>
                    <a:pt x="5428" y="124"/>
                    <a:pt x="5132" y="69"/>
                    <a:pt x="4817" y="32"/>
                  </a:cubicBezTo>
                  <a:cubicBezTo>
                    <a:pt x="4692" y="11"/>
                    <a:pt x="4562" y="0"/>
                    <a:pt x="4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27"/>
            <p:cNvSpPr/>
            <p:nvPr/>
          </p:nvSpPr>
          <p:spPr>
            <a:xfrm>
              <a:off x="9185871" y="4360000"/>
              <a:ext cx="155257" cy="28266"/>
            </a:xfrm>
            <a:custGeom>
              <a:avLst/>
              <a:gdLst/>
              <a:ahLst/>
              <a:cxnLst/>
              <a:rect l="l" t="t" r="r" b="b"/>
              <a:pathLst>
                <a:path w="3021" h="550" extrusionOk="0">
                  <a:moveTo>
                    <a:pt x="1026" y="0"/>
                  </a:moveTo>
                  <a:cubicBezTo>
                    <a:pt x="684" y="0"/>
                    <a:pt x="340" y="35"/>
                    <a:pt x="1" y="103"/>
                  </a:cubicBezTo>
                  <a:cubicBezTo>
                    <a:pt x="121" y="140"/>
                    <a:pt x="241" y="186"/>
                    <a:pt x="362" y="233"/>
                  </a:cubicBezTo>
                  <a:cubicBezTo>
                    <a:pt x="510" y="288"/>
                    <a:pt x="668" y="344"/>
                    <a:pt x="825" y="390"/>
                  </a:cubicBezTo>
                  <a:cubicBezTo>
                    <a:pt x="1094" y="483"/>
                    <a:pt x="1390" y="538"/>
                    <a:pt x="1677" y="548"/>
                  </a:cubicBezTo>
                  <a:cubicBezTo>
                    <a:pt x="1697" y="549"/>
                    <a:pt x="1717" y="549"/>
                    <a:pt x="1737" y="549"/>
                  </a:cubicBezTo>
                  <a:cubicBezTo>
                    <a:pt x="1901" y="549"/>
                    <a:pt x="2058" y="518"/>
                    <a:pt x="2224" y="501"/>
                  </a:cubicBezTo>
                  <a:lnTo>
                    <a:pt x="2705" y="501"/>
                  </a:lnTo>
                  <a:cubicBezTo>
                    <a:pt x="2773" y="501"/>
                    <a:pt x="2841" y="497"/>
                    <a:pt x="2912" y="497"/>
                  </a:cubicBezTo>
                  <a:cubicBezTo>
                    <a:pt x="2947" y="497"/>
                    <a:pt x="2983" y="498"/>
                    <a:pt x="3020" y="501"/>
                  </a:cubicBezTo>
                  <a:cubicBezTo>
                    <a:pt x="2946" y="418"/>
                    <a:pt x="2881" y="400"/>
                    <a:pt x="2770" y="353"/>
                  </a:cubicBezTo>
                  <a:cubicBezTo>
                    <a:pt x="2594" y="261"/>
                    <a:pt x="2418" y="196"/>
                    <a:pt x="2224" y="149"/>
                  </a:cubicBezTo>
                  <a:cubicBezTo>
                    <a:pt x="1832" y="49"/>
                    <a:pt x="1430" y="0"/>
                    <a:pt x="1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7"/>
            <p:cNvSpPr/>
            <p:nvPr/>
          </p:nvSpPr>
          <p:spPr>
            <a:xfrm>
              <a:off x="7068038" y="3814160"/>
              <a:ext cx="97183" cy="90399"/>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7"/>
            <p:cNvSpPr/>
            <p:nvPr/>
          </p:nvSpPr>
          <p:spPr>
            <a:xfrm>
              <a:off x="7017570" y="3774125"/>
              <a:ext cx="26262" cy="29962"/>
            </a:xfrm>
            <a:custGeom>
              <a:avLst/>
              <a:gdLst/>
              <a:ahLst/>
              <a:cxnLst/>
              <a:rect l="l" t="t" r="r" b="b"/>
              <a:pathLst>
                <a:path w="511" h="583" extrusionOk="0">
                  <a:moveTo>
                    <a:pt x="146" y="1"/>
                  </a:moveTo>
                  <a:cubicBezTo>
                    <a:pt x="132" y="1"/>
                    <a:pt x="117" y="6"/>
                    <a:pt x="93" y="18"/>
                  </a:cubicBezTo>
                  <a:cubicBezTo>
                    <a:pt x="28" y="36"/>
                    <a:pt x="38" y="18"/>
                    <a:pt x="28" y="82"/>
                  </a:cubicBezTo>
                  <a:cubicBezTo>
                    <a:pt x="1" y="240"/>
                    <a:pt x="232" y="416"/>
                    <a:pt x="325" y="490"/>
                  </a:cubicBezTo>
                  <a:lnTo>
                    <a:pt x="353" y="583"/>
                  </a:lnTo>
                  <a:cubicBezTo>
                    <a:pt x="436" y="462"/>
                    <a:pt x="510" y="397"/>
                    <a:pt x="445" y="258"/>
                  </a:cubicBezTo>
                  <a:cubicBezTo>
                    <a:pt x="399" y="157"/>
                    <a:pt x="316" y="73"/>
                    <a:pt x="214" y="27"/>
                  </a:cubicBezTo>
                  <a:cubicBezTo>
                    <a:pt x="181" y="11"/>
                    <a:pt x="165" y="1"/>
                    <a:pt x="14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7"/>
            <p:cNvSpPr/>
            <p:nvPr/>
          </p:nvSpPr>
          <p:spPr>
            <a:xfrm>
              <a:off x="6933800" y="4140040"/>
              <a:ext cx="33354" cy="28728"/>
            </a:xfrm>
            <a:custGeom>
              <a:avLst/>
              <a:gdLst/>
              <a:ahLst/>
              <a:cxnLst/>
              <a:rect l="l" t="t" r="r" b="b"/>
              <a:pathLst>
                <a:path w="649" h="559" extrusionOk="0">
                  <a:moveTo>
                    <a:pt x="247" y="0"/>
                  </a:moveTo>
                  <a:cubicBezTo>
                    <a:pt x="156" y="0"/>
                    <a:pt x="56" y="35"/>
                    <a:pt x="28" y="132"/>
                  </a:cubicBezTo>
                  <a:cubicBezTo>
                    <a:pt x="0" y="206"/>
                    <a:pt x="65" y="298"/>
                    <a:pt x="112" y="345"/>
                  </a:cubicBezTo>
                  <a:cubicBezTo>
                    <a:pt x="139" y="363"/>
                    <a:pt x="167" y="419"/>
                    <a:pt x="195" y="437"/>
                  </a:cubicBezTo>
                  <a:cubicBezTo>
                    <a:pt x="269" y="474"/>
                    <a:pt x="352" y="493"/>
                    <a:pt x="436" y="502"/>
                  </a:cubicBezTo>
                  <a:lnTo>
                    <a:pt x="491" y="558"/>
                  </a:lnTo>
                  <a:cubicBezTo>
                    <a:pt x="493" y="558"/>
                    <a:pt x="494" y="558"/>
                    <a:pt x="496" y="558"/>
                  </a:cubicBezTo>
                  <a:cubicBezTo>
                    <a:pt x="551" y="558"/>
                    <a:pt x="631" y="399"/>
                    <a:pt x="640" y="354"/>
                  </a:cubicBezTo>
                  <a:cubicBezTo>
                    <a:pt x="649" y="308"/>
                    <a:pt x="630" y="252"/>
                    <a:pt x="593" y="215"/>
                  </a:cubicBezTo>
                  <a:cubicBezTo>
                    <a:pt x="538" y="122"/>
                    <a:pt x="445" y="48"/>
                    <a:pt x="334" y="11"/>
                  </a:cubicBezTo>
                  <a:cubicBezTo>
                    <a:pt x="308" y="4"/>
                    <a:pt x="278" y="0"/>
                    <a:pt x="24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7"/>
            <p:cNvSpPr/>
            <p:nvPr/>
          </p:nvSpPr>
          <p:spPr>
            <a:xfrm>
              <a:off x="7088492" y="4035045"/>
              <a:ext cx="81920" cy="61825"/>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7"/>
            <p:cNvSpPr/>
            <p:nvPr/>
          </p:nvSpPr>
          <p:spPr>
            <a:xfrm>
              <a:off x="7102933" y="4096870"/>
              <a:ext cx="35152" cy="26827"/>
            </a:xfrm>
            <a:custGeom>
              <a:avLst/>
              <a:gdLst/>
              <a:ahLst/>
              <a:cxnLst/>
              <a:rect l="l" t="t" r="r" b="b"/>
              <a:pathLst>
                <a:path w="684" h="522" extrusionOk="0">
                  <a:moveTo>
                    <a:pt x="127" y="1"/>
                  </a:moveTo>
                  <a:cubicBezTo>
                    <a:pt x="59" y="1"/>
                    <a:pt x="0" y="37"/>
                    <a:pt x="7" y="129"/>
                  </a:cubicBezTo>
                  <a:cubicBezTo>
                    <a:pt x="16" y="258"/>
                    <a:pt x="211" y="342"/>
                    <a:pt x="294" y="388"/>
                  </a:cubicBezTo>
                  <a:cubicBezTo>
                    <a:pt x="358" y="430"/>
                    <a:pt x="469" y="521"/>
                    <a:pt x="552" y="521"/>
                  </a:cubicBezTo>
                  <a:cubicBezTo>
                    <a:pt x="578" y="521"/>
                    <a:pt x="601" y="512"/>
                    <a:pt x="618" y="490"/>
                  </a:cubicBezTo>
                  <a:lnTo>
                    <a:pt x="683" y="462"/>
                  </a:lnTo>
                  <a:cubicBezTo>
                    <a:pt x="553" y="295"/>
                    <a:pt x="405" y="110"/>
                    <a:pt x="211" y="18"/>
                  </a:cubicBezTo>
                  <a:cubicBezTo>
                    <a:pt x="184" y="7"/>
                    <a:pt x="154" y="1"/>
                    <a:pt x="1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27"/>
            <p:cNvSpPr/>
            <p:nvPr/>
          </p:nvSpPr>
          <p:spPr>
            <a:xfrm>
              <a:off x="8009599" y="3895463"/>
              <a:ext cx="102425" cy="88241"/>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27"/>
            <p:cNvSpPr/>
            <p:nvPr/>
          </p:nvSpPr>
          <p:spPr>
            <a:xfrm>
              <a:off x="7981796" y="3914684"/>
              <a:ext cx="29294" cy="37928"/>
            </a:xfrm>
            <a:custGeom>
              <a:avLst/>
              <a:gdLst/>
              <a:ahLst/>
              <a:cxnLst/>
              <a:rect l="l" t="t" r="r" b="b"/>
              <a:pathLst>
                <a:path w="570" h="738" extrusionOk="0">
                  <a:moveTo>
                    <a:pt x="89" y="0"/>
                  </a:moveTo>
                  <a:cubicBezTo>
                    <a:pt x="21" y="0"/>
                    <a:pt x="1" y="88"/>
                    <a:pt x="23" y="163"/>
                  </a:cubicBezTo>
                  <a:cubicBezTo>
                    <a:pt x="23" y="191"/>
                    <a:pt x="51" y="200"/>
                    <a:pt x="60" y="228"/>
                  </a:cubicBezTo>
                  <a:cubicBezTo>
                    <a:pt x="69" y="247"/>
                    <a:pt x="79" y="293"/>
                    <a:pt x="97" y="321"/>
                  </a:cubicBezTo>
                  <a:cubicBezTo>
                    <a:pt x="125" y="395"/>
                    <a:pt x="171" y="460"/>
                    <a:pt x="227" y="524"/>
                  </a:cubicBezTo>
                  <a:cubicBezTo>
                    <a:pt x="301" y="626"/>
                    <a:pt x="431" y="654"/>
                    <a:pt x="514" y="738"/>
                  </a:cubicBezTo>
                  <a:lnTo>
                    <a:pt x="570" y="562"/>
                  </a:lnTo>
                  <a:cubicBezTo>
                    <a:pt x="459" y="367"/>
                    <a:pt x="357" y="126"/>
                    <a:pt x="144" y="15"/>
                  </a:cubicBezTo>
                  <a:cubicBezTo>
                    <a:pt x="123" y="5"/>
                    <a:pt x="105" y="0"/>
                    <a:pt x="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27"/>
            <p:cNvSpPr/>
            <p:nvPr/>
          </p:nvSpPr>
          <p:spPr>
            <a:xfrm>
              <a:off x="8229559" y="3923883"/>
              <a:ext cx="53808" cy="39212"/>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0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27"/>
            <p:cNvSpPr/>
            <p:nvPr/>
          </p:nvSpPr>
          <p:spPr>
            <a:xfrm>
              <a:off x="9152106" y="4123749"/>
              <a:ext cx="54270" cy="38801"/>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92" name="Google Shape;1792;p27"/>
          <p:cNvSpPr/>
          <p:nvPr/>
        </p:nvSpPr>
        <p:spPr>
          <a:xfrm flipH="1">
            <a:off x="-1374311" y="643533"/>
            <a:ext cx="2955993" cy="1331979"/>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3" name="Google Shape;1793;p27"/>
          <p:cNvSpPr/>
          <p:nvPr/>
        </p:nvSpPr>
        <p:spPr>
          <a:xfrm flipH="1">
            <a:off x="663029" y="800051"/>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4" name="Google Shape;1794;p27"/>
          <p:cNvSpPr/>
          <p:nvPr/>
        </p:nvSpPr>
        <p:spPr>
          <a:xfrm flipH="1">
            <a:off x="1499196" y="1221400"/>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5" name="Google Shape;1795;p27"/>
          <p:cNvSpPr/>
          <p:nvPr/>
        </p:nvSpPr>
        <p:spPr>
          <a:xfrm flipH="1">
            <a:off x="1349828" y="976254"/>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714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12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ackground 1">
  <p:cSld name="Background 1">
    <p:spTree>
      <p:nvGrpSpPr>
        <p:cNvPr id="1" name="Shape 1796"/>
        <p:cNvGrpSpPr/>
        <p:nvPr/>
      </p:nvGrpSpPr>
      <p:grpSpPr>
        <a:xfrm>
          <a:off x="0" y="0"/>
          <a:ext cx="0" cy="0"/>
          <a:chOff x="0" y="0"/>
          <a:chExt cx="0" cy="0"/>
        </a:xfrm>
      </p:grpSpPr>
      <p:sp>
        <p:nvSpPr>
          <p:cNvPr id="1797" name="Google Shape;1797;p28"/>
          <p:cNvSpPr/>
          <p:nvPr/>
        </p:nvSpPr>
        <p:spPr>
          <a:xfrm>
            <a:off x="7397403" y="5250397"/>
            <a:ext cx="3718151" cy="1675409"/>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8" name="Google Shape;1798;p28"/>
          <p:cNvSpPr/>
          <p:nvPr/>
        </p:nvSpPr>
        <p:spPr>
          <a:xfrm flipH="1">
            <a:off x="3133475" y="3579964"/>
            <a:ext cx="2848572" cy="79588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9" name="Google Shape;1799;p28"/>
          <p:cNvSpPr/>
          <p:nvPr/>
        </p:nvSpPr>
        <p:spPr>
          <a:xfrm>
            <a:off x="-611940" y="5143137"/>
            <a:ext cx="5763791" cy="1733159"/>
          </a:xfrm>
          <a:custGeom>
            <a:avLst/>
            <a:gdLst/>
            <a:ahLst/>
            <a:cxnLst/>
            <a:rect l="l" t="t" r="r" b="b"/>
            <a:pathLst>
              <a:path w="39701" h="11938" extrusionOk="0">
                <a:moveTo>
                  <a:pt x="1393" y="0"/>
                </a:moveTo>
                <a:cubicBezTo>
                  <a:pt x="906" y="0"/>
                  <a:pt x="360" y="387"/>
                  <a:pt x="0" y="551"/>
                </a:cubicBezTo>
                <a:lnTo>
                  <a:pt x="167" y="11869"/>
                </a:lnTo>
                <a:lnTo>
                  <a:pt x="39625" y="11906"/>
                </a:lnTo>
                <a:cubicBezTo>
                  <a:pt x="38949" y="11351"/>
                  <a:pt x="37402" y="10980"/>
                  <a:pt x="36587" y="10702"/>
                </a:cubicBezTo>
                <a:cubicBezTo>
                  <a:pt x="35808" y="10441"/>
                  <a:pt x="34952" y="10293"/>
                  <a:pt x="34103" y="10293"/>
                </a:cubicBezTo>
                <a:cubicBezTo>
                  <a:pt x="33540" y="10293"/>
                  <a:pt x="32979" y="10358"/>
                  <a:pt x="32447" y="10498"/>
                </a:cubicBezTo>
                <a:cubicBezTo>
                  <a:pt x="31947" y="10628"/>
                  <a:pt x="31530" y="10878"/>
                  <a:pt x="31095" y="11073"/>
                </a:cubicBezTo>
                <a:cubicBezTo>
                  <a:pt x="30993" y="10684"/>
                  <a:pt x="31104" y="10360"/>
                  <a:pt x="30678" y="10128"/>
                </a:cubicBezTo>
                <a:cubicBezTo>
                  <a:pt x="30600" y="10076"/>
                  <a:pt x="30513" y="10047"/>
                  <a:pt x="30423" y="10047"/>
                </a:cubicBezTo>
                <a:cubicBezTo>
                  <a:pt x="30385" y="10047"/>
                  <a:pt x="30346" y="10052"/>
                  <a:pt x="30307" y="10063"/>
                </a:cubicBezTo>
                <a:cubicBezTo>
                  <a:pt x="30231" y="10070"/>
                  <a:pt x="30139" y="10197"/>
                  <a:pt x="30023" y="10197"/>
                </a:cubicBezTo>
                <a:cubicBezTo>
                  <a:pt x="29984" y="10197"/>
                  <a:pt x="29944" y="10183"/>
                  <a:pt x="29900" y="10146"/>
                </a:cubicBezTo>
                <a:cubicBezTo>
                  <a:pt x="29807" y="10054"/>
                  <a:pt x="29909" y="9785"/>
                  <a:pt x="29853" y="9665"/>
                </a:cubicBezTo>
                <a:cubicBezTo>
                  <a:pt x="29789" y="9572"/>
                  <a:pt x="29714" y="9480"/>
                  <a:pt x="29622" y="9396"/>
                </a:cubicBezTo>
                <a:cubicBezTo>
                  <a:pt x="29561" y="9362"/>
                  <a:pt x="29493" y="9346"/>
                  <a:pt x="29423" y="9346"/>
                </a:cubicBezTo>
                <a:cubicBezTo>
                  <a:pt x="29077" y="9346"/>
                  <a:pt x="28668" y="9718"/>
                  <a:pt x="28668" y="10026"/>
                </a:cubicBezTo>
                <a:cubicBezTo>
                  <a:pt x="28464" y="9970"/>
                  <a:pt x="28584" y="9544"/>
                  <a:pt x="28575" y="9359"/>
                </a:cubicBezTo>
                <a:cubicBezTo>
                  <a:pt x="28510" y="8350"/>
                  <a:pt x="28242" y="7358"/>
                  <a:pt x="27797" y="6451"/>
                </a:cubicBezTo>
                <a:cubicBezTo>
                  <a:pt x="27112" y="5089"/>
                  <a:pt x="26260" y="4042"/>
                  <a:pt x="25018" y="3172"/>
                </a:cubicBezTo>
                <a:cubicBezTo>
                  <a:pt x="23481" y="2116"/>
                  <a:pt x="21665" y="1532"/>
                  <a:pt x="19804" y="1505"/>
                </a:cubicBezTo>
                <a:cubicBezTo>
                  <a:pt x="19773" y="1504"/>
                  <a:pt x="19743" y="1504"/>
                  <a:pt x="19713" y="1504"/>
                </a:cubicBezTo>
                <a:cubicBezTo>
                  <a:pt x="18547" y="1504"/>
                  <a:pt x="17190" y="1853"/>
                  <a:pt x="16432" y="2801"/>
                </a:cubicBezTo>
                <a:cubicBezTo>
                  <a:pt x="16108" y="3209"/>
                  <a:pt x="16024" y="3755"/>
                  <a:pt x="15932" y="4246"/>
                </a:cubicBezTo>
                <a:cubicBezTo>
                  <a:pt x="15793" y="5006"/>
                  <a:pt x="15747" y="5775"/>
                  <a:pt x="15802" y="6543"/>
                </a:cubicBezTo>
                <a:cubicBezTo>
                  <a:pt x="15885" y="7701"/>
                  <a:pt x="16006" y="8813"/>
                  <a:pt x="16432" y="9896"/>
                </a:cubicBezTo>
                <a:cubicBezTo>
                  <a:pt x="16562" y="10230"/>
                  <a:pt x="16571" y="10665"/>
                  <a:pt x="16867" y="10897"/>
                </a:cubicBezTo>
                <a:cubicBezTo>
                  <a:pt x="16571" y="10674"/>
                  <a:pt x="16395" y="10258"/>
                  <a:pt x="15997" y="10174"/>
                </a:cubicBezTo>
                <a:cubicBezTo>
                  <a:pt x="15973" y="10168"/>
                  <a:pt x="15950" y="10166"/>
                  <a:pt x="15927" y="10166"/>
                </a:cubicBezTo>
                <a:cubicBezTo>
                  <a:pt x="15750" y="10166"/>
                  <a:pt x="15581" y="10319"/>
                  <a:pt x="15440" y="10319"/>
                </a:cubicBezTo>
                <a:cubicBezTo>
                  <a:pt x="15424" y="10319"/>
                  <a:pt x="15409" y="10317"/>
                  <a:pt x="15395" y="10313"/>
                </a:cubicBezTo>
                <a:cubicBezTo>
                  <a:pt x="15246" y="10276"/>
                  <a:pt x="15219" y="10035"/>
                  <a:pt x="15172" y="9896"/>
                </a:cubicBezTo>
                <a:cubicBezTo>
                  <a:pt x="15059" y="9597"/>
                  <a:pt x="14861" y="9213"/>
                  <a:pt x="14504" y="9213"/>
                </a:cubicBezTo>
                <a:cubicBezTo>
                  <a:pt x="14452" y="9213"/>
                  <a:pt x="14397" y="9221"/>
                  <a:pt x="14339" y="9239"/>
                </a:cubicBezTo>
                <a:cubicBezTo>
                  <a:pt x="14181" y="9304"/>
                  <a:pt x="14033" y="9396"/>
                  <a:pt x="13885" y="9498"/>
                </a:cubicBezTo>
                <a:cubicBezTo>
                  <a:pt x="13718" y="9609"/>
                  <a:pt x="13607" y="9841"/>
                  <a:pt x="13449" y="9887"/>
                </a:cubicBezTo>
                <a:cubicBezTo>
                  <a:pt x="13412" y="9720"/>
                  <a:pt x="13403" y="9544"/>
                  <a:pt x="13422" y="9368"/>
                </a:cubicBezTo>
                <a:cubicBezTo>
                  <a:pt x="13440" y="9229"/>
                  <a:pt x="13505" y="9183"/>
                  <a:pt x="13533" y="9081"/>
                </a:cubicBezTo>
                <a:cubicBezTo>
                  <a:pt x="13625" y="8637"/>
                  <a:pt x="13477" y="8229"/>
                  <a:pt x="13403" y="7785"/>
                </a:cubicBezTo>
                <a:cubicBezTo>
                  <a:pt x="13190" y="6497"/>
                  <a:pt x="12532" y="5200"/>
                  <a:pt x="11847" y="4089"/>
                </a:cubicBezTo>
                <a:cubicBezTo>
                  <a:pt x="11430" y="3413"/>
                  <a:pt x="10847" y="2718"/>
                  <a:pt x="10143" y="2329"/>
                </a:cubicBezTo>
                <a:cubicBezTo>
                  <a:pt x="9383" y="1906"/>
                  <a:pt x="8585" y="1610"/>
                  <a:pt x="7756" y="1610"/>
                </a:cubicBezTo>
                <a:cubicBezTo>
                  <a:pt x="7423" y="1610"/>
                  <a:pt x="7086" y="1658"/>
                  <a:pt x="6743" y="1764"/>
                </a:cubicBezTo>
                <a:cubicBezTo>
                  <a:pt x="6391" y="1884"/>
                  <a:pt x="6067" y="2070"/>
                  <a:pt x="5789" y="2301"/>
                </a:cubicBezTo>
                <a:cubicBezTo>
                  <a:pt x="5632" y="2431"/>
                  <a:pt x="5502" y="2755"/>
                  <a:pt x="5298" y="2774"/>
                </a:cubicBezTo>
                <a:cubicBezTo>
                  <a:pt x="5280" y="2560"/>
                  <a:pt x="5113" y="2199"/>
                  <a:pt x="5002" y="1995"/>
                </a:cubicBezTo>
                <a:cubicBezTo>
                  <a:pt x="4891" y="1801"/>
                  <a:pt x="4780" y="1653"/>
                  <a:pt x="4548" y="1606"/>
                </a:cubicBezTo>
                <a:cubicBezTo>
                  <a:pt x="4469" y="1593"/>
                  <a:pt x="4391" y="1586"/>
                  <a:pt x="4313" y="1586"/>
                </a:cubicBezTo>
                <a:cubicBezTo>
                  <a:pt x="4235" y="1586"/>
                  <a:pt x="4159" y="1593"/>
                  <a:pt x="4085" y="1606"/>
                </a:cubicBezTo>
                <a:cubicBezTo>
                  <a:pt x="3992" y="1616"/>
                  <a:pt x="3844" y="1708"/>
                  <a:pt x="3789" y="1708"/>
                </a:cubicBezTo>
                <a:cubicBezTo>
                  <a:pt x="3766" y="1711"/>
                  <a:pt x="3745" y="1713"/>
                  <a:pt x="3725" y="1713"/>
                </a:cubicBezTo>
                <a:cubicBezTo>
                  <a:pt x="3486" y="1713"/>
                  <a:pt x="3443" y="1514"/>
                  <a:pt x="3298" y="1292"/>
                </a:cubicBezTo>
                <a:cubicBezTo>
                  <a:pt x="2973" y="801"/>
                  <a:pt x="2649" y="476"/>
                  <a:pt x="2140" y="254"/>
                </a:cubicBezTo>
                <a:cubicBezTo>
                  <a:pt x="1964" y="161"/>
                  <a:pt x="1779" y="87"/>
                  <a:pt x="1584" y="23"/>
                </a:cubicBezTo>
                <a:cubicBezTo>
                  <a:pt x="1522" y="7"/>
                  <a:pt x="1458" y="0"/>
                  <a:pt x="1393" y="0"/>
                </a:cubicBezTo>
                <a:close/>
                <a:moveTo>
                  <a:pt x="39616" y="11842"/>
                </a:moveTo>
                <a:cubicBezTo>
                  <a:pt x="39607" y="11842"/>
                  <a:pt x="39607" y="11859"/>
                  <a:pt x="39625" y="11906"/>
                </a:cubicBezTo>
                <a:cubicBezTo>
                  <a:pt x="39653" y="11929"/>
                  <a:pt x="39669" y="11938"/>
                  <a:pt x="39676" y="11938"/>
                </a:cubicBezTo>
                <a:cubicBezTo>
                  <a:pt x="39701" y="11938"/>
                  <a:pt x="39635" y="11842"/>
                  <a:pt x="39616" y="11842"/>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00" name="Google Shape;1800;p28"/>
          <p:cNvGrpSpPr/>
          <p:nvPr/>
        </p:nvGrpSpPr>
        <p:grpSpPr>
          <a:xfrm>
            <a:off x="-2905732" y="4977533"/>
            <a:ext cx="3786736" cy="1058000"/>
            <a:chOff x="6709575" y="3608950"/>
            <a:chExt cx="2840052" cy="793500"/>
          </a:xfrm>
        </p:grpSpPr>
        <p:sp>
          <p:nvSpPr>
            <p:cNvPr id="1801" name="Google Shape;1801;p28"/>
            <p:cNvSpPr/>
            <p:nvPr/>
          </p:nvSpPr>
          <p:spPr>
            <a:xfrm>
              <a:off x="6709575" y="3608950"/>
              <a:ext cx="2840052" cy="793500"/>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28"/>
            <p:cNvSpPr/>
            <p:nvPr/>
          </p:nvSpPr>
          <p:spPr>
            <a:xfrm>
              <a:off x="6715280" y="4285738"/>
              <a:ext cx="2827667" cy="116712"/>
            </a:xfrm>
            <a:custGeom>
              <a:avLst/>
              <a:gdLst/>
              <a:ahLst/>
              <a:cxnLst/>
              <a:rect l="l" t="t" r="r" b="b"/>
              <a:pathLst>
                <a:path w="55021" h="2271" extrusionOk="0">
                  <a:moveTo>
                    <a:pt x="34501" y="1"/>
                  </a:moveTo>
                  <a:cubicBezTo>
                    <a:pt x="34477" y="1"/>
                    <a:pt x="34454" y="1"/>
                    <a:pt x="34430" y="1"/>
                  </a:cubicBezTo>
                  <a:cubicBezTo>
                    <a:pt x="33615" y="1"/>
                    <a:pt x="32809" y="1"/>
                    <a:pt x="31994" y="140"/>
                  </a:cubicBezTo>
                  <a:cubicBezTo>
                    <a:pt x="30873" y="353"/>
                    <a:pt x="29799" y="742"/>
                    <a:pt x="28743" y="1168"/>
                  </a:cubicBezTo>
                  <a:cubicBezTo>
                    <a:pt x="28502" y="1270"/>
                    <a:pt x="28076" y="1335"/>
                    <a:pt x="27918" y="1567"/>
                  </a:cubicBezTo>
                  <a:cubicBezTo>
                    <a:pt x="27863" y="1641"/>
                    <a:pt x="27835" y="1743"/>
                    <a:pt x="27742" y="1798"/>
                  </a:cubicBezTo>
                  <a:cubicBezTo>
                    <a:pt x="27646" y="1859"/>
                    <a:pt x="27526" y="1873"/>
                    <a:pt x="27403" y="1873"/>
                  </a:cubicBezTo>
                  <a:cubicBezTo>
                    <a:pt x="27300" y="1873"/>
                    <a:pt x="27196" y="1863"/>
                    <a:pt x="27103" y="1863"/>
                  </a:cubicBezTo>
                  <a:cubicBezTo>
                    <a:pt x="26893" y="1863"/>
                    <a:pt x="26679" y="1871"/>
                    <a:pt x="26467" y="1871"/>
                  </a:cubicBezTo>
                  <a:cubicBezTo>
                    <a:pt x="26360" y="1871"/>
                    <a:pt x="26254" y="1869"/>
                    <a:pt x="26149" y="1863"/>
                  </a:cubicBezTo>
                  <a:cubicBezTo>
                    <a:pt x="25881" y="1854"/>
                    <a:pt x="25612" y="1807"/>
                    <a:pt x="25343" y="1807"/>
                  </a:cubicBezTo>
                  <a:cubicBezTo>
                    <a:pt x="24788" y="1807"/>
                    <a:pt x="24260" y="1789"/>
                    <a:pt x="23722" y="1752"/>
                  </a:cubicBezTo>
                  <a:cubicBezTo>
                    <a:pt x="23269" y="1724"/>
                    <a:pt x="22713" y="1706"/>
                    <a:pt x="22287" y="1548"/>
                  </a:cubicBezTo>
                  <a:cubicBezTo>
                    <a:pt x="22203" y="1502"/>
                    <a:pt x="22120" y="1446"/>
                    <a:pt x="22046" y="1381"/>
                  </a:cubicBezTo>
                  <a:cubicBezTo>
                    <a:pt x="21962" y="1335"/>
                    <a:pt x="21879" y="1307"/>
                    <a:pt x="21787" y="1270"/>
                  </a:cubicBezTo>
                  <a:cubicBezTo>
                    <a:pt x="21546" y="1159"/>
                    <a:pt x="21240" y="1104"/>
                    <a:pt x="21073" y="890"/>
                  </a:cubicBezTo>
                  <a:cubicBezTo>
                    <a:pt x="20953" y="742"/>
                    <a:pt x="20916" y="631"/>
                    <a:pt x="20749" y="529"/>
                  </a:cubicBezTo>
                  <a:cubicBezTo>
                    <a:pt x="20295" y="261"/>
                    <a:pt x="19767" y="159"/>
                    <a:pt x="19249" y="94"/>
                  </a:cubicBezTo>
                  <a:cubicBezTo>
                    <a:pt x="19010" y="59"/>
                    <a:pt x="18771" y="47"/>
                    <a:pt x="18530" y="47"/>
                  </a:cubicBezTo>
                  <a:cubicBezTo>
                    <a:pt x="17938" y="47"/>
                    <a:pt x="17340" y="122"/>
                    <a:pt x="16748" y="122"/>
                  </a:cubicBezTo>
                  <a:cubicBezTo>
                    <a:pt x="16127" y="122"/>
                    <a:pt x="15516" y="177"/>
                    <a:pt x="14895" y="177"/>
                  </a:cubicBezTo>
                  <a:lnTo>
                    <a:pt x="13311" y="177"/>
                  </a:lnTo>
                  <a:cubicBezTo>
                    <a:pt x="13269" y="176"/>
                    <a:pt x="13227" y="176"/>
                    <a:pt x="13185" y="176"/>
                  </a:cubicBezTo>
                  <a:cubicBezTo>
                    <a:pt x="12895" y="176"/>
                    <a:pt x="12612" y="203"/>
                    <a:pt x="12329" y="251"/>
                  </a:cubicBezTo>
                  <a:cubicBezTo>
                    <a:pt x="12107" y="298"/>
                    <a:pt x="11894" y="381"/>
                    <a:pt x="11672" y="409"/>
                  </a:cubicBezTo>
                  <a:cubicBezTo>
                    <a:pt x="11292" y="464"/>
                    <a:pt x="10912" y="501"/>
                    <a:pt x="10523" y="566"/>
                  </a:cubicBezTo>
                  <a:cubicBezTo>
                    <a:pt x="10143" y="622"/>
                    <a:pt x="9754" y="752"/>
                    <a:pt x="9356" y="844"/>
                  </a:cubicBezTo>
                  <a:cubicBezTo>
                    <a:pt x="8967" y="937"/>
                    <a:pt x="8606" y="1029"/>
                    <a:pt x="8235" y="1113"/>
                  </a:cubicBezTo>
                  <a:cubicBezTo>
                    <a:pt x="7911" y="1187"/>
                    <a:pt x="7606" y="1298"/>
                    <a:pt x="7281" y="1335"/>
                  </a:cubicBezTo>
                  <a:cubicBezTo>
                    <a:pt x="6957" y="1381"/>
                    <a:pt x="6614" y="1428"/>
                    <a:pt x="6281" y="1493"/>
                  </a:cubicBezTo>
                  <a:cubicBezTo>
                    <a:pt x="5151" y="1687"/>
                    <a:pt x="4012" y="1622"/>
                    <a:pt x="2872" y="1706"/>
                  </a:cubicBezTo>
                  <a:cubicBezTo>
                    <a:pt x="2307" y="1761"/>
                    <a:pt x="1742" y="1863"/>
                    <a:pt x="1187" y="2021"/>
                  </a:cubicBezTo>
                  <a:cubicBezTo>
                    <a:pt x="779" y="2132"/>
                    <a:pt x="409" y="2196"/>
                    <a:pt x="1" y="2271"/>
                  </a:cubicBezTo>
                  <a:lnTo>
                    <a:pt x="55021" y="2234"/>
                  </a:lnTo>
                  <a:lnTo>
                    <a:pt x="55011" y="2178"/>
                  </a:lnTo>
                  <a:cubicBezTo>
                    <a:pt x="54959" y="2163"/>
                    <a:pt x="54899" y="2159"/>
                    <a:pt x="54835" y="2159"/>
                  </a:cubicBezTo>
                  <a:cubicBezTo>
                    <a:pt x="54739" y="2159"/>
                    <a:pt x="54637" y="2169"/>
                    <a:pt x="54548" y="2169"/>
                  </a:cubicBezTo>
                  <a:cubicBezTo>
                    <a:pt x="54512" y="2170"/>
                    <a:pt x="54475" y="2171"/>
                    <a:pt x="54438" y="2171"/>
                  </a:cubicBezTo>
                  <a:cubicBezTo>
                    <a:pt x="54259" y="2171"/>
                    <a:pt x="54076" y="2153"/>
                    <a:pt x="53900" y="2122"/>
                  </a:cubicBezTo>
                  <a:cubicBezTo>
                    <a:pt x="53752" y="2095"/>
                    <a:pt x="53596" y="2087"/>
                    <a:pt x="53439" y="2087"/>
                  </a:cubicBezTo>
                  <a:cubicBezTo>
                    <a:pt x="53163" y="2087"/>
                    <a:pt x="52881" y="2113"/>
                    <a:pt x="52622" y="2113"/>
                  </a:cubicBezTo>
                  <a:lnTo>
                    <a:pt x="50454" y="2113"/>
                  </a:lnTo>
                  <a:cubicBezTo>
                    <a:pt x="50093" y="2113"/>
                    <a:pt x="49750" y="2095"/>
                    <a:pt x="49389" y="2067"/>
                  </a:cubicBezTo>
                  <a:cubicBezTo>
                    <a:pt x="49009" y="2039"/>
                    <a:pt x="48620" y="2048"/>
                    <a:pt x="48240" y="1983"/>
                  </a:cubicBezTo>
                  <a:cubicBezTo>
                    <a:pt x="47675" y="1882"/>
                    <a:pt x="47110" y="1770"/>
                    <a:pt x="46536" y="1696"/>
                  </a:cubicBezTo>
                  <a:cubicBezTo>
                    <a:pt x="46230" y="1659"/>
                    <a:pt x="45915" y="1604"/>
                    <a:pt x="45610" y="1585"/>
                  </a:cubicBezTo>
                  <a:cubicBezTo>
                    <a:pt x="45304" y="1557"/>
                    <a:pt x="44998" y="1585"/>
                    <a:pt x="44693" y="1548"/>
                  </a:cubicBezTo>
                  <a:cubicBezTo>
                    <a:pt x="44433" y="1530"/>
                    <a:pt x="44174" y="1520"/>
                    <a:pt x="43915" y="1520"/>
                  </a:cubicBezTo>
                  <a:cubicBezTo>
                    <a:pt x="43646" y="1520"/>
                    <a:pt x="43378" y="1576"/>
                    <a:pt x="43109" y="1585"/>
                  </a:cubicBezTo>
                  <a:cubicBezTo>
                    <a:pt x="42945" y="1588"/>
                    <a:pt x="42778" y="1593"/>
                    <a:pt x="42611" y="1593"/>
                  </a:cubicBezTo>
                  <a:cubicBezTo>
                    <a:pt x="42298" y="1593"/>
                    <a:pt x="41984" y="1577"/>
                    <a:pt x="41682" y="1511"/>
                  </a:cubicBezTo>
                  <a:cubicBezTo>
                    <a:pt x="41340" y="1437"/>
                    <a:pt x="41062" y="1205"/>
                    <a:pt x="40738" y="1066"/>
                  </a:cubicBezTo>
                  <a:cubicBezTo>
                    <a:pt x="40163" y="816"/>
                    <a:pt x="39598" y="576"/>
                    <a:pt x="38978" y="464"/>
                  </a:cubicBezTo>
                  <a:cubicBezTo>
                    <a:pt x="38246" y="335"/>
                    <a:pt x="37514" y="270"/>
                    <a:pt x="36773" y="205"/>
                  </a:cubicBezTo>
                  <a:cubicBezTo>
                    <a:pt x="36010" y="142"/>
                    <a:pt x="35264" y="1"/>
                    <a:pt x="3450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28"/>
            <p:cNvSpPr/>
            <p:nvPr/>
          </p:nvSpPr>
          <p:spPr>
            <a:xfrm>
              <a:off x="8001531" y="4237223"/>
              <a:ext cx="433239" cy="74622"/>
            </a:xfrm>
            <a:custGeom>
              <a:avLst/>
              <a:gdLst/>
              <a:ahLst/>
              <a:cxnLst/>
              <a:rect l="l" t="t" r="r" b="b"/>
              <a:pathLst>
                <a:path w="8430" h="1452" extrusionOk="0">
                  <a:moveTo>
                    <a:pt x="5734" y="0"/>
                  </a:moveTo>
                  <a:cubicBezTo>
                    <a:pt x="5638" y="0"/>
                    <a:pt x="5543" y="10"/>
                    <a:pt x="5447" y="28"/>
                  </a:cubicBezTo>
                  <a:cubicBezTo>
                    <a:pt x="5317" y="38"/>
                    <a:pt x="5187" y="38"/>
                    <a:pt x="5058" y="38"/>
                  </a:cubicBezTo>
                  <a:cubicBezTo>
                    <a:pt x="4706" y="56"/>
                    <a:pt x="4354" y="112"/>
                    <a:pt x="4002" y="158"/>
                  </a:cubicBezTo>
                  <a:cubicBezTo>
                    <a:pt x="3131" y="251"/>
                    <a:pt x="2242" y="269"/>
                    <a:pt x="1381" y="436"/>
                  </a:cubicBezTo>
                  <a:cubicBezTo>
                    <a:pt x="1001" y="501"/>
                    <a:pt x="630" y="593"/>
                    <a:pt x="278" y="723"/>
                  </a:cubicBezTo>
                  <a:cubicBezTo>
                    <a:pt x="223" y="742"/>
                    <a:pt x="0" y="843"/>
                    <a:pt x="0" y="917"/>
                  </a:cubicBezTo>
                  <a:cubicBezTo>
                    <a:pt x="0" y="1001"/>
                    <a:pt x="269" y="1075"/>
                    <a:pt x="325" y="1093"/>
                  </a:cubicBezTo>
                  <a:cubicBezTo>
                    <a:pt x="389" y="1098"/>
                    <a:pt x="452" y="1100"/>
                    <a:pt x="514" y="1100"/>
                  </a:cubicBezTo>
                  <a:cubicBezTo>
                    <a:pt x="577" y="1100"/>
                    <a:pt x="640" y="1098"/>
                    <a:pt x="704" y="1093"/>
                  </a:cubicBezTo>
                  <a:cubicBezTo>
                    <a:pt x="862" y="1093"/>
                    <a:pt x="1010" y="1140"/>
                    <a:pt x="1167" y="1140"/>
                  </a:cubicBezTo>
                  <a:cubicBezTo>
                    <a:pt x="1668" y="1158"/>
                    <a:pt x="2159" y="1232"/>
                    <a:pt x="2640" y="1353"/>
                  </a:cubicBezTo>
                  <a:cubicBezTo>
                    <a:pt x="2798" y="1399"/>
                    <a:pt x="2955" y="1427"/>
                    <a:pt x="3122" y="1445"/>
                  </a:cubicBezTo>
                  <a:cubicBezTo>
                    <a:pt x="3171" y="1450"/>
                    <a:pt x="3219" y="1452"/>
                    <a:pt x="3266" y="1452"/>
                  </a:cubicBezTo>
                  <a:cubicBezTo>
                    <a:pt x="3533" y="1452"/>
                    <a:pt x="3781" y="1392"/>
                    <a:pt x="4048" y="1353"/>
                  </a:cubicBezTo>
                  <a:cubicBezTo>
                    <a:pt x="3844" y="1316"/>
                    <a:pt x="3918" y="1288"/>
                    <a:pt x="4011" y="1279"/>
                  </a:cubicBezTo>
                  <a:cubicBezTo>
                    <a:pt x="4122" y="1260"/>
                    <a:pt x="4243" y="1242"/>
                    <a:pt x="4354" y="1223"/>
                  </a:cubicBezTo>
                  <a:cubicBezTo>
                    <a:pt x="4632" y="1177"/>
                    <a:pt x="4910" y="1121"/>
                    <a:pt x="5187" y="1084"/>
                  </a:cubicBezTo>
                  <a:cubicBezTo>
                    <a:pt x="5928" y="992"/>
                    <a:pt x="6651" y="862"/>
                    <a:pt x="7383" y="760"/>
                  </a:cubicBezTo>
                  <a:cubicBezTo>
                    <a:pt x="7670" y="714"/>
                    <a:pt x="7948" y="649"/>
                    <a:pt x="8216" y="556"/>
                  </a:cubicBezTo>
                  <a:cubicBezTo>
                    <a:pt x="8263" y="538"/>
                    <a:pt x="8420" y="501"/>
                    <a:pt x="8429" y="454"/>
                  </a:cubicBezTo>
                  <a:cubicBezTo>
                    <a:pt x="8309" y="427"/>
                    <a:pt x="8198" y="362"/>
                    <a:pt x="8077" y="334"/>
                  </a:cubicBezTo>
                  <a:cubicBezTo>
                    <a:pt x="7874" y="297"/>
                    <a:pt x="7670" y="288"/>
                    <a:pt x="7475" y="251"/>
                  </a:cubicBezTo>
                  <a:cubicBezTo>
                    <a:pt x="7207" y="204"/>
                    <a:pt x="6947" y="121"/>
                    <a:pt x="6688" y="93"/>
                  </a:cubicBezTo>
                  <a:cubicBezTo>
                    <a:pt x="6419" y="56"/>
                    <a:pt x="6160" y="38"/>
                    <a:pt x="5891" y="10"/>
                  </a:cubicBezTo>
                  <a:cubicBezTo>
                    <a:pt x="5839" y="3"/>
                    <a:pt x="5786" y="0"/>
                    <a:pt x="57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28"/>
            <p:cNvSpPr/>
            <p:nvPr/>
          </p:nvSpPr>
          <p:spPr>
            <a:xfrm>
              <a:off x="8832188" y="4321455"/>
              <a:ext cx="94305" cy="19581"/>
            </a:xfrm>
            <a:custGeom>
              <a:avLst/>
              <a:gdLst/>
              <a:ahLst/>
              <a:cxnLst/>
              <a:rect l="l" t="t" r="r" b="b"/>
              <a:pathLst>
                <a:path w="1835" h="381" extrusionOk="0">
                  <a:moveTo>
                    <a:pt x="694" y="1"/>
                  </a:moveTo>
                  <a:cubicBezTo>
                    <a:pt x="465" y="1"/>
                    <a:pt x="240" y="29"/>
                    <a:pt x="1" y="29"/>
                  </a:cubicBezTo>
                  <a:cubicBezTo>
                    <a:pt x="556" y="223"/>
                    <a:pt x="760" y="307"/>
                    <a:pt x="918" y="344"/>
                  </a:cubicBezTo>
                  <a:cubicBezTo>
                    <a:pt x="1047" y="371"/>
                    <a:pt x="1177" y="381"/>
                    <a:pt x="1307" y="381"/>
                  </a:cubicBezTo>
                  <a:cubicBezTo>
                    <a:pt x="1418" y="381"/>
                    <a:pt x="1816" y="371"/>
                    <a:pt x="1835" y="214"/>
                  </a:cubicBezTo>
                  <a:cubicBezTo>
                    <a:pt x="1603" y="168"/>
                    <a:pt x="1362" y="103"/>
                    <a:pt x="1131" y="47"/>
                  </a:cubicBezTo>
                  <a:cubicBezTo>
                    <a:pt x="981" y="12"/>
                    <a:pt x="837" y="1"/>
                    <a:pt x="694"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8"/>
            <p:cNvSpPr/>
            <p:nvPr/>
          </p:nvSpPr>
          <p:spPr>
            <a:xfrm>
              <a:off x="8281928" y="3977331"/>
              <a:ext cx="264774" cy="135676"/>
            </a:xfrm>
            <a:custGeom>
              <a:avLst/>
              <a:gdLst/>
              <a:ahLst/>
              <a:cxnLst/>
              <a:rect l="l" t="t" r="r" b="b"/>
              <a:pathLst>
                <a:path w="5152" h="2640" extrusionOk="0">
                  <a:moveTo>
                    <a:pt x="1621" y="0"/>
                  </a:moveTo>
                  <a:cubicBezTo>
                    <a:pt x="1362" y="19"/>
                    <a:pt x="1093" y="65"/>
                    <a:pt x="843" y="148"/>
                  </a:cubicBezTo>
                  <a:cubicBezTo>
                    <a:pt x="621" y="222"/>
                    <a:pt x="417" y="352"/>
                    <a:pt x="250" y="519"/>
                  </a:cubicBezTo>
                  <a:cubicBezTo>
                    <a:pt x="65" y="732"/>
                    <a:pt x="0" y="1019"/>
                    <a:pt x="74" y="1288"/>
                  </a:cubicBezTo>
                  <a:cubicBezTo>
                    <a:pt x="176" y="1528"/>
                    <a:pt x="371" y="1714"/>
                    <a:pt x="611" y="1816"/>
                  </a:cubicBezTo>
                  <a:cubicBezTo>
                    <a:pt x="963" y="2010"/>
                    <a:pt x="1343" y="2158"/>
                    <a:pt x="1732" y="2269"/>
                  </a:cubicBezTo>
                  <a:cubicBezTo>
                    <a:pt x="1927" y="2325"/>
                    <a:pt x="2130" y="2381"/>
                    <a:pt x="2325" y="2408"/>
                  </a:cubicBezTo>
                  <a:cubicBezTo>
                    <a:pt x="2612" y="2445"/>
                    <a:pt x="2909" y="2455"/>
                    <a:pt x="3186" y="2464"/>
                  </a:cubicBezTo>
                  <a:cubicBezTo>
                    <a:pt x="3214" y="2465"/>
                    <a:pt x="3242" y="2465"/>
                    <a:pt x="3269" y="2465"/>
                  </a:cubicBezTo>
                  <a:cubicBezTo>
                    <a:pt x="3507" y="2465"/>
                    <a:pt x="3755" y="2444"/>
                    <a:pt x="4000" y="2444"/>
                  </a:cubicBezTo>
                  <a:cubicBezTo>
                    <a:pt x="4142" y="2444"/>
                    <a:pt x="4282" y="2451"/>
                    <a:pt x="4418" y="2473"/>
                  </a:cubicBezTo>
                  <a:cubicBezTo>
                    <a:pt x="4622" y="2501"/>
                    <a:pt x="4807" y="2584"/>
                    <a:pt x="5002" y="2631"/>
                  </a:cubicBezTo>
                  <a:cubicBezTo>
                    <a:pt x="5027" y="2637"/>
                    <a:pt x="5048" y="2640"/>
                    <a:pt x="5065" y="2640"/>
                  </a:cubicBezTo>
                  <a:cubicBezTo>
                    <a:pt x="5151" y="2640"/>
                    <a:pt x="5132" y="2563"/>
                    <a:pt x="5132" y="2455"/>
                  </a:cubicBezTo>
                  <a:cubicBezTo>
                    <a:pt x="5132" y="1742"/>
                    <a:pt x="4613" y="1158"/>
                    <a:pt x="3992" y="843"/>
                  </a:cubicBezTo>
                  <a:cubicBezTo>
                    <a:pt x="3770" y="741"/>
                    <a:pt x="3529" y="593"/>
                    <a:pt x="3279" y="574"/>
                  </a:cubicBezTo>
                  <a:cubicBezTo>
                    <a:pt x="3001" y="547"/>
                    <a:pt x="2723" y="491"/>
                    <a:pt x="2455" y="398"/>
                  </a:cubicBezTo>
                  <a:cubicBezTo>
                    <a:pt x="2214" y="204"/>
                    <a:pt x="1954" y="0"/>
                    <a:pt x="16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8"/>
            <p:cNvSpPr/>
            <p:nvPr/>
          </p:nvSpPr>
          <p:spPr>
            <a:xfrm>
              <a:off x="8297140" y="3610697"/>
              <a:ext cx="730287" cy="491055"/>
            </a:xfrm>
            <a:custGeom>
              <a:avLst/>
              <a:gdLst/>
              <a:ahLst/>
              <a:cxnLst/>
              <a:rect l="l" t="t" r="r" b="b"/>
              <a:pathLst>
                <a:path w="14210" h="9555" extrusionOk="0">
                  <a:moveTo>
                    <a:pt x="8856" y="0"/>
                  </a:moveTo>
                  <a:cubicBezTo>
                    <a:pt x="8543" y="0"/>
                    <a:pt x="8230" y="17"/>
                    <a:pt x="7920" y="48"/>
                  </a:cubicBezTo>
                  <a:cubicBezTo>
                    <a:pt x="7448" y="95"/>
                    <a:pt x="6975" y="132"/>
                    <a:pt x="6503" y="197"/>
                  </a:cubicBezTo>
                  <a:cubicBezTo>
                    <a:pt x="6271" y="224"/>
                    <a:pt x="6040" y="243"/>
                    <a:pt x="5799" y="280"/>
                  </a:cubicBezTo>
                  <a:cubicBezTo>
                    <a:pt x="5391" y="345"/>
                    <a:pt x="4984" y="447"/>
                    <a:pt x="4585" y="586"/>
                  </a:cubicBezTo>
                  <a:cubicBezTo>
                    <a:pt x="4196" y="734"/>
                    <a:pt x="3826" y="901"/>
                    <a:pt x="3474" y="1114"/>
                  </a:cubicBezTo>
                  <a:cubicBezTo>
                    <a:pt x="3326" y="1206"/>
                    <a:pt x="3196" y="1327"/>
                    <a:pt x="3048" y="1428"/>
                  </a:cubicBezTo>
                  <a:cubicBezTo>
                    <a:pt x="2863" y="1558"/>
                    <a:pt x="2659" y="1679"/>
                    <a:pt x="2455" y="1799"/>
                  </a:cubicBezTo>
                  <a:cubicBezTo>
                    <a:pt x="2159" y="1966"/>
                    <a:pt x="1872" y="2160"/>
                    <a:pt x="1612" y="2383"/>
                  </a:cubicBezTo>
                  <a:cubicBezTo>
                    <a:pt x="1501" y="2494"/>
                    <a:pt x="1381" y="2596"/>
                    <a:pt x="1260" y="2688"/>
                  </a:cubicBezTo>
                  <a:cubicBezTo>
                    <a:pt x="982" y="2864"/>
                    <a:pt x="834" y="3142"/>
                    <a:pt x="751" y="3188"/>
                  </a:cubicBezTo>
                  <a:cubicBezTo>
                    <a:pt x="399" y="3485"/>
                    <a:pt x="158" y="3892"/>
                    <a:pt x="84" y="4346"/>
                  </a:cubicBezTo>
                  <a:cubicBezTo>
                    <a:pt x="0" y="4800"/>
                    <a:pt x="130" y="5263"/>
                    <a:pt x="427" y="5615"/>
                  </a:cubicBezTo>
                  <a:cubicBezTo>
                    <a:pt x="538" y="5736"/>
                    <a:pt x="667" y="5847"/>
                    <a:pt x="797" y="5939"/>
                  </a:cubicBezTo>
                  <a:cubicBezTo>
                    <a:pt x="955" y="6069"/>
                    <a:pt x="1047" y="6245"/>
                    <a:pt x="1195" y="6393"/>
                  </a:cubicBezTo>
                  <a:cubicBezTo>
                    <a:pt x="1334" y="6541"/>
                    <a:pt x="1482" y="6690"/>
                    <a:pt x="1640" y="6829"/>
                  </a:cubicBezTo>
                  <a:cubicBezTo>
                    <a:pt x="1918" y="7051"/>
                    <a:pt x="2233" y="7153"/>
                    <a:pt x="2557" y="7301"/>
                  </a:cubicBezTo>
                  <a:cubicBezTo>
                    <a:pt x="2835" y="7412"/>
                    <a:pt x="3131" y="7495"/>
                    <a:pt x="3428" y="7551"/>
                  </a:cubicBezTo>
                  <a:cubicBezTo>
                    <a:pt x="3770" y="7634"/>
                    <a:pt x="4113" y="7708"/>
                    <a:pt x="4446" y="7792"/>
                  </a:cubicBezTo>
                  <a:cubicBezTo>
                    <a:pt x="5317" y="8005"/>
                    <a:pt x="6160" y="8338"/>
                    <a:pt x="6938" y="8764"/>
                  </a:cubicBezTo>
                  <a:cubicBezTo>
                    <a:pt x="7346" y="9014"/>
                    <a:pt x="7762" y="9209"/>
                    <a:pt x="8207" y="9366"/>
                  </a:cubicBezTo>
                  <a:cubicBezTo>
                    <a:pt x="8550" y="9478"/>
                    <a:pt x="8911" y="9542"/>
                    <a:pt x="9282" y="9552"/>
                  </a:cubicBezTo>
                  <a:cubicBezTo>
                    <a:pt x="9326" y="9554"/>
                    <a:pt x="9370" y="9554"/>
                    <a:pt x="9414" y="9554"/>
                  </a:cubicBezTo>
                  <a:cubicBezTo>
                    <a:pt x="9814" y="9554"/>
                    <a:pt x="10212" y="9479"/>
                    <a:pt x="10588" y="9320"/>
                  </a:cubicBezTo>
                  <a:cubicBezTo>
                    <a:pt x="11051" y="9116"/>
                    <a:pt x="11477" y="8857"/>
                    <a:pt x="11875" y="8561"/>
                  </a:cubicBezTo>
                  <a:cubicBezTo>
                    <a:pt x="12199" y="8320"/>
                    <a:pt x="12570" y="8144"/>
                    <a:pt x="12866" y="7875"/>
                  </a:cubicBezTo>
                  <a:cubicBezTo>
                    <a:pt x="13005" y="7746"/>
                    <a:pt x="13042" y="7560"/>
                    <a:pt x="13098" y="7384"/>
                  </a:cubicBezTo>
                  <a:cubicBezTo>
                    <a:pt x="13144" y="7236"/>
                    <a:pt x="13163" y="7069"/>
                    <a:pt x="13209" y="6921"/>
                  </a:cubicBezTo>
                  <a:cubicBezTo>
                    <a:pt x="13311" y="6662"/>
                    <a:pt x="13422" y="6402"/>
                    <a:pt x="13561" y="6162"/>
                  </a:cubicBezTo>
                  <a:cubicBezTo>
                    <a:pt x="13653" y="5967"/>
                    <a:pt x="13746" y="5754"/>
                    <a:pt x="13839" y="5560"/>
                  </a:cubicBezTo>
                  <a:cubicBezTo>
                    <a:pt x="13876" y="5458"/>
                    <a:pt x="13894" y="5347"/>
                    <a:pt x="13941" y="5245"/>
                  </a:cubicBezTo>
                  <a:cubicBezTo>
                    <a:pt x="13996" y="5143"/>
                    <a:pt x="14033" y="5032"/>
                    <a:pt x="14061" y="4920"/>
                  </a:cubicBezTo>
                  <a:cubicBezTo>
                    <a:pt x="14117" y="4735"/>
                    <a:pt x="14154" y="4550"/>
                    <a:pt x="14181" y="4355"/>
                  </a:cubicBezTo>
                  <a:cubicBezTo>
                    <a:pt x="14209" y="4050"/>
                    <a:pt x="14061" y="3726"/>
                    <a:pt x="13968" y="3448"/>
                  </a:cubicBezTo>
                  <a:cubicBezTo>
                    <a:pt x="13885" y="3170"/>
                    <a:pt x="13774" y="2901"/>
                    <a:pt x="13626" y="2660"/>
                  </a:cubicBezTo>
                  <a:cubicBezTo>
                    <a:pt x="13459" y="2410"/>
                    <a:pt x="13274" y="2188"/>
                    <a:pt x="13098" y="1947"/>
                  </a:cubicBezTo>
                  <a:cubicBezTo>
                    <a:pt x="12894" y="1716"/>
                    <a:pt x="12681" y="1503"/>
                    <a:pt x="12449" y="1299"/>
                  </a:cubicBezTo>
                  <a:cubicBezTo>
                    <a:pt x="12273" y="1141"/>
                    <a:pt x="12097" y="965"/>
                    <a:pt x="11921" y="808"/>
                  </a:cubicBezTo>
                  <a:cubicBezTo>
                    <a:pt x="11736" y="650"/>
                    <a:pt x="11569" y="456"/>
                    <a:pt x="11338" y="363"/>
                  </a:cubicBezTo>
                  <a:cubicBezTo>
                    <a:pt x="11208" y="336"/>
                    <a:pt x="11078" y="298"/>
                    <a:pt x="10949" y="280"/>
                  </a:cubicBezTo>
                  <a:cubicBezTo>
                    <a:pt x="10810" y="252"/>
                    <a:pt x="10680" y="224"/>
                    <a:pt x="10541" y="197"/>
                  </a:cubicBezTo>
                  <a:cubicBezTo>
                    <a:pt x="10226" y="122"/>
                    <a:pt x="9893" y="58"/>
                    <a:pt x="9569" y="30"/>
                  </a:cubicBezTo>
                  <a:cubicBezTo>
                    <a:pt x="9332" y="10"/>
                    <a:pt x="9095" y="0"/>
                    <a:pt x="88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8"/>
            <p:cNvSpPr/>
            <p:nvPr/>
          </p:nvSpPr>
          <p:spPr>
            <a:xfrm>
              <a:off x="8762191" y="4103962"/>
              <a:ext cx="120978" cy="40857"/>
            </a:xfrm>
            <a:custGeom>
              <a:avLst/>
              <a:gdLst/>
              <a:ahLst/>
              <a:cxnLst/>
              <a:rect l="l" t="t" r="r" b="b"/>
              <a:pathLst>
                <a:path w="2354" h="795" extrusionOk="0">
                  <a:moveTo>
                    <a:pt x="983" y="0"/>
                  </a:moveTo>
                  <a:cubicBezTo>
                    <a:pt x="807" y="0"/>
                    <a:pt x="622" y="9"/>
                    <a:pt x="446" y="37"/>
                  </a:cubicBezTo>
                  <a:cubicBezTo>
                    <a:pt x="233" y="74"/>
                    <a:pt x="158" y="176"/>
                    <a:pt x="1" y="352"/>
                  </a:cubicBezTo>
                  <a:cubicBezTo>
                    <a:pt x="20" y="537"/>
                    <a:pt x="547" y="750"/>
                    <a:pt x="1020" y="787"/>
                  </a:cubicBezTo>
                  <a:cubicBezTo>
                    <a:pt x="1079" y="792"/>
                    <a:pt x="1140" y="795"/>
                    <a:pt x="1200" y="795"/>
                  </a:cubicBezTo>
                  <a:cubicBezTo>
                    <a:pt x="1366" y="795"/>
                    <a:pt x="1533" y="777"/>
                    <a:pt x="1696" y="750"/>
                  </a:cubicBezTo>
                  <a:cubicBezTo>
                    <a:pt x="1863" y="722"/>
                    <a:pt x="2029" y="676"/>
                    <a:pt x="2196" y="611"/>
                  </a:cubicBezTo>
                  <a:cubicBezTo>
                    <a:pt x="2280" y="565"/>
                    <a:pt x="2354" y="500"/>
                    <a:pt x="2326" y="389"/>
                  </a:cubicBezTo>
                  <a:cubicBezTo>
                    <a:pt x="2307" y="324"/>
                    <a:pt x="2280" y="269"/>
                    <a:pt x="2224" y="232"/>
                  </a:cubicBezTo>
                  <a:cubicBezTo>
                    <a:pt x="2200" y="216"/>
                    <a:pt x="2165" y="212"/>
                    <a:pt x="2128" y="212"/>
                  </a:cubicBezTo>
                  <a:cubicBezTo>
                    <a:pt x="2093" y="212"/>
                    <a:pt x="2055" y="215"/>
                    <a:pt x="2021" y="215"/>
                  </a:cubicBezTo>
                  <a:cubicBezTo>
                    <a:pt x="2008" y="215"/>
                    <a:pt x="1995" y="215"/>
                    <a:pt x="1983" y="213"/>
                  </a:cubicBezTo>
                  <a:cubicBezTo>
                    <a:pt x="1863" y="176"/>
                    <a:pt x="1724" y="148"/>
                    <a:pt x="1594" y="102"/>
                  </a:cubicBezTo>
                  <a:cubicBezTo>
                    <a:pt x="1400" y="28"/>
                    <a:pt x="1196" y="0"/>
                    <a:pt x="9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8"/>
            <p:cNvSpPr/>
            <p:nvPr/>
          </p:nvSpPr>
          <p:spPr>
            <a:xfrm>
              <a:off x="8739167" y="4131200"/>
              <a:ext cx="271609" cy="126169"/>
            </a:xfrm>
            <a:custGeom>
              <a:avLst/>
              <a:gdLst/>
              <a:ahLst/>
              <a:cxnLst/>
              <a:rect l="l" t="t" r="r" b="b"/>
              <a:pathLst>
                <a:path w="5285" h="2455" extrusionOk="0">
                  <a:moveTo>
                    <a:pt x="4257" y="0"/>
                  </a:moveTo>
                  <a:cubicBezTo>
                    <a:pt x="4162" y="0"/>
                    <a:pt x="4067" y="19"/>
                    <a:pt x="3978" y="54"/>
                  </a:cubicBezTo>
                  <a:cubicBezTo>
                    <a:pt x="3580" y="128"/>
                    <a:pt x="3181" y="267"/>
                    <a:pt x="2820" y="461"/>
                  </a:cubicBezTo>
                  <a:cubicBezTo>
                    <a:pt x="2163" y="785"/>
                    <a:pt x="1468" y="1026"/>
                    <a:pt x="755" y="1184"/>
                  </a:cubicBezTo>
                  <a:cubicBezTo>
                    <a:pt x="711" y="1147"/>
                    <a:pt x="654" y="1131"/>
                    <a:pt x="593" y="1131"/>
                  </a:cubicBezTo>
                  <a:cubicBezTo>
                    <a:pt x="340" y="1131"/>
                    <a:pt x="0" y="1405"/>
                    <a:pt x="97" y="1702"/>
                  </a:cubicBezTo>
                  <a:cubicBezTo>
                    <a:pt x="162" y="1906"/>
                    <a:pt x="430" y="2054"/>
                    <a:pt x="597" y="2147"/>
                  </a:cubicBezTo>
                  <a:cubicBezTo>
                    <a:pt x="920" y="2317"/>
                    <a:pt x="1289" y="2409"/>
                    <a:pt x="1655" y="2409"/>
                  </a:cubicBezTo>
                  <a:cubicBezTo>
                    <a:pt x="1688" y="2409"/>
                    <a:pt x="1722" y="2408"/>
                    <a:pt x="1755" y="2406"/>
                  </a:cubicBezTo>
                  <a:cubicBezTo>
                    <a:pt x="2533" y="2406"/>
                    <a:pt x="3302" y="2443"/>
                    <a:pt x="4080" y="2453"/>
                  </a:cubicBezTo>
                  <a:cubicBezTo>
                    <a:pt x="4105" y="2454"/>
                    <a:pt x="4129" y="2455"/>
                    <a:pt x="4153" y="2455"/>
                  </a:cubicBezTo>
                  <a:cubicBezTo>
                    <a:pt x="4265" y="2455"/>
                    <a:pt x="4373" y="2438"/>
                    <a:pt x="4487" y="2415"/>
                  </a:cubicBezTo>
                  <a:cubicBezTo>
                    <a:pt x="4571" y="2388"/>
                    <a:pt x="4645" y="2341"/>
                    <a:pt x="4728" y="2323"/>
                  </a:cubicBezTo>
                  <a:cubicBezTo>
                    <a:pt x="4839" y="2304"/>
                    <a:pt x="4951" y="2258"/>
                    <a:pt x="5052" y="2193"/>
                  </a:cubicBezTo>
                  <a:cubicBezTo>
                    <a:pt x="5145" y="2128"/>
                    <a:pt x="5210" y="2017"/>
                    <a:pt x="5228" y="1906"/>
                  </a:cubicBezTo>
                  <a:cubicBezTo>
                    <a:pt x="5256" y="1786"/>
                    <a:pt x="5266" y="1656"/>
                    <a:pt x="5275" y="1536"/>
                  </a:cubicBezTo>
                  <a:cubicBezTo>
                    <a:pt x="5266" y="1258"/>
                    <a:pt x="5284" y="1008"/>
                    <a:pt x="5210" y="739"/>
                  </a:cubicBezTo>
                  <a:cubicBezTo>
                    <a:pt x="5136" y="498"/>
                    <a:pt x="4988" y="257"/>
                    <a:pt x="4756" y="165"/>
                  </a:cubicBezTo>
                  <a:cubicBezTo>
                    <a:pt x="4626" y="100"/>
                    <a:pt x="4497" y="54"/>
                    <a:pt x="4358" y="7"/>
                  </a:cubicBezTo>
                  <a:cubicBezTo>
                    <a:pt x="4324" y="2"/>
                    <a:pt x="4291" y="0"/>
                    <a:pt x="4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8"/>
            <p:cNvSpPr/>
            <p:nvPr/>
          </p:nvSpPr>
          <p:spPr>
            <a:xfrm>
              <a:off x="8935486" y="4258551"/>
              <a:ext cx="179051" cy="73132"/>
            </a:xfrm>
            <a:custGeom>
              <a:avLst/>
              <a:gdLst/>
              <a:ahLst/>
              <a:cxnLst/>
              <a:rect l="l" t="t" r="r" b="b"/>
              <a:pathLst>
                <a:path w="3484" h="1423" extrusionOk="0">
                  <a:moveTo>
                    <a:pt x="2376" y="0"/>
                  </a:moveTo>
                  <a:cubicBezTo>
                    <a:pt x="2300" y="0"/>
                    <a:pt x="2224" y="7"/>
                    <a:pt x="2149" y="21"/>
                  </a:cubicBezTo>
                  <a:cubicBezTo>
                    <a:pt x="2001" y="49"/>
                    <a:pt x="1862" y="49"/>
                    <a:pt x="1714" y="76"/>
                  </a:cubicBezTo>
                  <a:cubicBezTo>
                    <a:pt x="1427" y="123"/>
                    <a:pt x="1149" y="197"/>
                    <a:pt x="871" y="243"/>
                  </a:cubicBezTo>
                  <a:cubicBezTo>
                    <a:pt x="556" y="308"/>
                    <a:pt x="269" y="419"/>
                    <a:pt x="1" y="586"/>
                  </a:cubicBezTo>
                  <a:cubicBezTo>
                    <a:pt x="167" y="929"/>
                    <a:pt x="269" y="1021"/>
                    <a:pt x="491" y="1068"/>
                  </a:cubicBezTo>
                  <a:cubicBezTo>
                    <a:pt x="584" y="1105"/>
                    <a:pt x="686" y="1132"/>
                    <a:pt x="788" y="1151"/>
                  </a:cubicBezTo>
                  <a:cubicBezTo>
                    <a:pt x="831" y="1157"/>
                    <a:pt x="874" y="1159"/>
                    <a:pt x="918" y="1159"/>
                  </a:cubicBezTo>
                  <a:cubicBezTo>
                    <a:pt x="1004" y="1159"/>
                    <a:pt x="1090" y="1151"/>
                    <a:pt x="1177" y="1151"/>
                  </a:cubicBezTo>
                  <a:cubicBezTo>
                    <a:pt x="1714" y="1169"/>
                    <a:pt x="2251" y="1225"/>
                    <a:pt x="2779" y="1318"/>
                  </a:cubicBezTo>
                  <a:cubicBezTo>
                    <a:pt x="2946" y="1364"/>
                    <a:pt x="3122" y="1401"/>
                    <a:pt x="3289" y="1419"/>
                  </a:cubicBezTo>
                  <a:cubicBezTo>
                    <a:pt x="3324" y="1419"/>
                    <a:pt x="3353" y="1422"/>
                    <a:pt x="3378" y="1422"/>
                  </a:cubicBezTo>
                  <a:cubicBezTo>
                    <a:pt x="3430" y="1422"/>
                    <a:pt x="3458" y="1409"/>
                    <a:pt x="3465" y="1327"/>
                  </a:cubicBezTo>
                  <a:cubicBezTo>
                    <a:pt x="3483" y="1151"/>
                    <a:pt x="3372" y="975"/>
                    <a:pt x="3335" y="799"/>
                  </a:cubicBezTo>
                  <a:cubicBezTo>
                    <a:pt x="3307" y="614"/>
                    <a:pt x="3224" y="438"/>
                    <a:pt x="3104" y="289"/>
                  </a:cubicBezTo>
                  <a:cubicBezTo>
                    <a:pt x="2965" y="160"/>
                    <a:pt x="2789" y="58"/>
                    <a:pt x="2603" y="21"/>
                  </a:cubicBezTo>
                  <a:cubicBezTo>
                    <a:pt x="2529" y="7"/>
                    <a:pt x="2453" y="0"/>
                    <a:pt x="23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28"/>
            <p:cNvSpPr/>
            <p:nvPr/>
          </p:nvSpPr>
          <p:spPr>
            <a:xfrm>
              <a:off x="7951063" y="3997940"/>
              <a:ext cx="479903" cy="291344"/>
            </a:xfrm>
            <a:custGeom>
              <a:avLst/>
              <a:gdLst/>
              <a:ahLst/>
              <a:cxnLst/>
              <a:rect l="l" t="t" r="r" b="b"/>
              <a:pathLst>
                <a:path w="9338" h="5669" extrusionOk="0">
                  <a:moveTo>
                    <a:pt x="3576" y="0"/>
                  </a:moveTo>
                  <a:cubicBezTo>
                    <a:pt x="3499" y="0"/>
                    <a:pt x="3421" y="5"/>
                    <a:pt x="3344" y="16"/>
                  </a:cubicBezTo>
                  <a:cubicBezTo>
                    <a:pt x="3205" y="44"/>
                    <a:pt x="3066" y="90"/>
                    <a:pt x="2928" y="136"/>
                  </a:cubicBezTo>
                  <a:cubicBezTo>
                    <a:pt x="2779" y="183"/>
                    <a:pt x="2631" y="220"/>
                    <a:pt x="2483" y="275"/>
                  </a:cubicBezTo>
                  <a:cubicBezTo>
                    <a:pt x="2279" y="368"/>
                    <a:pt x="2085" y="488"/>
                    <a:pt x="1909" y="627"/>
                  </a:cubicBezTo>
                  <a:cubicBezTo>
                    <a:pt x="1714" y="757"/>
                    <a:pt x="1538" y="914"/>
                    <a:pt x="1381" y="1090"/>
                  </a:cubicBezTo>
                  <a:cubicBezTo>
                    <a:pt x="1288" y="1192"/>
                    <a:pt x="1214" y="1303"/>
                    <a:pt x="1149" y="1424"/>
                  </a:cubicBezTo>
                  <a:cubicBezTo>
                    <a:pt x="1066" y="1517"/>
                    <a:pt x="1001" y="1618"/>
                    <a:pt x="936" y="1730"/>
                  </a:cubicBezTo>
                  <a:cubicBezTo>
                    <a:pt x="881" y="1822"/>
                    <a:pt x="834" y="1915"/>
                    <a:pt x="769" y="2007"/>
                  </a:cubicBezTo>
                  <a:cubicBezTo>
                    <a:pt x="714" y="2128"/>
                    <a:pt x="658" y="2248"/>
                    <a:pt x="621" y="2369"/>
                  </a:cubicBezTo>
                  <a:cubicBezTo>
                    <a:pt x="510" y="2619"/>
                    <a:pt x="417" y="2878"/>
                    <a:pt x="316" y="3119"/>
                  </a:cubicBezTo>
                  <a:cubicBezTo>
                    <a:pt x="140" y="3462"/>
                    <a:pt x="38" y="3832"/>
                    <a:pt x="10" y="4203"/>
                  </a:cubicBezTo>
                  <a:cubicBezTo>
                    <a:pt x="1" y="4443"/>
                    <a:pt x="10" y="4684"/>
                    <a:pt x="47" y="4916"/>
                  </a:cubicBezTo>
                  <a:cubicBezTo>
                    <a:pt x="84" y="5073"/>
                    <a:pt x="38" y="5277"/>
                    <a:pt x="158" y="5398"/>
                  </a:cubicBezTo>
                  <a:cubicBezTo>
                    <a:pt x="204" y="5453"/>
                    <a:pt x="260" y="5499"/>
                    <a:pt x="325" y="5536"/>
                  </a:cubicBezTo>
                  <a:cubicBezTo>
                    <a:pt x="390" y="5546"/>
                    <a:pt x="454" y="5573"/>
                    <a:pt x="510" y="5611"/>
                  </a:cubicBezTo>
                  <a:cubicBezTo>
                    <a:pt x="566" y="5652"/>
                    <a:pt x="618" y="5669"/>
                    <a:pt x="669" y="5669"/>
                  </a:cubicBezTo>
                  <a:cubicBezTo>
                    <a:pt x="744" y="5669"/>
                    <a:pt x="816" y="5632"/>
                    <a:pt x="899" y="5583"/>
                  </a:cubicBezTo>
                  <a:cubicBezTo>
                    <a:pt x="1001" y="5536"/>
                    <a:pt x="1103" y="5499"/>
                    <a:pt x="1205" y="5472"/>
                  </a:cubicBezTo>
                  <a:cubicBezTo>
                    <a:pt x="1344" y="5435"/>
                    <a:pt x="1455" y="5370"/>
                    <a:pt x="1594" y="5333"/>
                  </a:cubicBezTo>
                  <a:cubicBezTo>
                    <a:pt x="1872" y="5240"/>
                    <a:pt x="2159" y="5166"/>
                    <a:pt x="2446" y="5110"/>
                  </a:cubicBezTo>
                  <a:cubicBezTo>
                    <a:pt x="2724" y="5064"/>
                    <a:pt x="2992" y="5027"/>
                    <a:pt x="3270" y="5008"/>
                  </a:cubicBezTo>
                  <a:cubicBezTo>
                    <a:pt x="3696" y="4981"/>
                    <a:pt x="4113" y="4897"/>
                    <a:pt x="4530" y="4832"/>
                  </a:cubicBezTo>
                  <a:cubicBezTo>
                    <a:pt x="5262" y="4712"/>
                    <a:pt x="5993" y="4638"/>
                    <a:pt x="6734" y="4610"/>
                  </a:cubicBezTo>
                  <a:cubicBezTo>
                    <a:pt x="7012" y="4619"/>
                    <a:pt x="7299" y="4647"/>
                    <a:pt x="7577" y="4694"/>
                  </a:cubicBezTo>
                  <a:cubicBezTo>
                    <a:pt x="7874" y="4721"/>
                    <a:pt x="8170" y="4786"/>
                    <a:pt x="8448" y="4879"/>
                  </a:cubicBezTo>
                  <a:cubicBezTo>
                    <a:pt x="8643" y="4953"/>
                    <a:pt x="8856" y="4971"/>
                    <a:pt x="9050" y="5046"/>
                  </a:cubicBezTo>
                  <a:cubicBezTo>
                    <a:pt x="9152" y="5064"/>
                    <a:pt x="9282" y="5157"/>
                    <a:pt x="9337" y="5175"/>
                  </a:cubicBezTo>
                  <a:cubicBezTo>
                    <a:pt x="9282" y="4962"/>
                    <a:pt x="9235" y="4619"/>
                    <a:pt x="9106" y="4434"/>
                  </a:cubicBezTo>
                  <a:cubicBezTo>
                    <a:pt x="9022" y="4314"/>
                    <a:pt x="8939" y="4203"/>
                    <a:pt x="8846" y="4082"/>
                  </a:cubicBezTo>
                  <a:cubicBezTo>
                    <a:pt x="8670" y="3869"/>
                    <a:pt x="8485" y="3656"/>
                    <a:pt x="8291" y="3471"/>
                  </a:cubicBezTo>
                  <a:cubicBezTo>
                    <a:pt x="8142" y="3332"/>
                    <a:pt x="8022" y="3175"/>
                    <a:pt x="7883" y="3036"/>
                  </a:cubicBezTo>
                  <a:cubicBezTo>
                    <a:pt x="7707" y="2850"/>
                    <a:pt x="7605" y="2619"/>
                    <a:pt x="7420" y="2452"/>
                  </a:cubicBezTo>
                  <a:cubicBezTo>
                    <a:pt x="7225" y="2258"/>
                    <a:pt x="7040" y="2054"/>
                    <a:pt x="6864" y="1841"/>
                  </a:cubicBezTo>
                  <a:cubicBezTo>
                    <a:pt x="6688" y="1618"/>
                    <a:pt x="6577" y="1359"/>
                    <a:pt x="6401" y="1146"/>
                  </a:cubicBezTo>
                  <a:cubicBezTo>
                    <a:pt x="6077" y="748"/>
                    <a:pt x="5503" y="544"/>
                    <a:pt x="5049" y="368"/>
                  </a:cubicBezTo>
                  <a:cubicBezTo>
                    <a:pt x="4752" y="266"/>
                    <a:pt x="4456" y="173"/>
                    <a:pt x="4159" y="99"/>
                  </a:cubicBezTo>
                  <a:cubicBezTo>
                    <a:pt x="3968" y="33"/>
                    <a:pt x="3771" y="0"/>
                    <a:pt x="35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28"/>
            <p:cNvSpPr/>
            <p:nvPr/>
          </p:nvSpPr>
          <p:spPr>
            <a:xfrm>
              <a:off x="8480406" y="4185163"/>
              <a:ext cx="297100" cy="130897"/>
            </a:xfrm>
            <a:custGeom>
              <a:avLst/>
              <a:gdLst/>
              <a:ahLst/>
              <a:cxnLst/>
              <a:rect l="l" t="t" r="r" b="b"/>
              <a:pathLst>
                <a:path w="5781" h="2547" extrusionOk="0">
                  <a:moveTo>
                    <a:pt x="1986" y="0"/>
                  </a:moveTo>
                  <a:cubicBezTo>
                    <a:pt x="1519" y="0"/>
                    <a:pt x="1003" y="236"/>
                    <a:pt x="640" y="504"/>
                  </a:cubicBezTo>
                  <a:cubicBezTo>
                    <a:pt x="473" y="615"/>
                    <a:pt x="334" y="754"/>
                    <a:pt x="204" y="921"/>
                  </a:cubicBezTo>
                  <a:cubicBezTo>
                    <a:pt x="65" y="1097"/>
                    <a:pt x="56" y="1264"/>
                    <a:pt x="1" y="1495"/>
                  </a:cubicBezTo>
                  <a:cubicBezTo>
                    <a:pt x="297" y="1606"/>
                    <a:pt x="603" y="1699"/>
                    <a:pt x="927" y="1745"/>
                  </a:cubicBezTo>
                  <a:cubicBezTo>
                    <a:pt x="1214" y="1801"/>
                    <a:pt x="1510" y="1792"/>
                    <a:pt x="1797" y="1829"/>
                  </a:cubicBezTo>
                  <a:cubicBezTo>
                    <a:pt x="2177" y="1875"/>
                    <a:pt x="2557" y="1893"/>
                    <a:pt x="2937" y="1958"/>
                  </a:cubicBezTo>
                  <a:cubicBezTo>
                    <a:pt x="3354" y="2023"/>
                    <a:pt x="3780" y="2032"/>
                    <a:pt x="4187" y="2125"/>
                  </a:cubicBezTo>
                  <a:cubicBezTo>
                    <a:pt x="4493" y="2190"/>
                    <a:pt x="4799" y="2273"/>
                    <a:pt x="5095" y="2366"/>
                  </a:cubicBezTo>
                  <a:cubicBezTo>
                    <a:pt x="5234" y="2421"/>
                    <a:pt x="5382" y="2468"/>
                    <a:pt x="5530" y="2496"/>
                  </a:cubicBezTo>
                  <a:cubicBezTo>
                    <a:pt x="5592" y="2516"/>
                    <a:pt x="5648" y="2546"/>
                    <a:pt x="5710" y="2546"/>
                  </a:cubicBezTo>
                  <a:cubicBezTo>
                    <a:pt x="5733" y="2546"/>
                    <a:pt x="5756" y="2542"/>
                    <a:pt x="5780" y="2533"/>
                  </a:cubicBezTo>
                  <a:cubicBezTo>
                    <a:pt x="5679" y="2301"/>
                    <a:pt x="5577" y="2042"/>
                    <a:pt x="5484" y="1792"/>
                  </a:cubicBezTo>
                  <a:cubicBezTo>
                    <a:pt x="5299" y="1301"/>
                    <a:pt x="4826" y="1041"/>
                    <a:pt x="4363" y="847"/>
                  </a:cubicBezTo>
                  <a:cubicBezTo>
                    <a:pt x="3974" y="689"/>
                    <a:pt x="3594" y="513"/>
                    <a:pt x="3205" y="365"/>
                  </a:cubicBezTo>
                  <a:cubicBezTo>
                    <a:pt x="3039" y="300"/>
                    <a:pt x="2872" y="226"/>
                    <a:pt x="2705" y="171"/>
                  </a:cubicBezTo>
                  <a:cubicBezTo>
                    <a:pt x="2501" y="97"/>
                    <a:pt x="2298" y="41"/>
                    <a:pt x="2085" y="4"/>
                  </a:cubicBezTo>
                  <a:cubicBezTo>
                    <a:pt x="2052" y="1"/>
                    <a:pt x="2019" y="0"/>
                    <a:pt x="19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28"/>
            <p:cNvSpPr/>
            <p:nvPr/>
          </p:nvSpPr>
          <p:spPr>
            <a:xfrm>
              <a:off x="7279877" y="3832867"/>
              <a:ext cx="682184" cy="336878"/>
            </a:xfrm>
            <a:custGeom>
              <a:avLst/>
              <a:gdLst/>
              <a:ahLst/>
              <a:cxnLst/>
              <a:rect l="l" t="t" r="r" b="b"/>
              <a:pathLst>
                <a:path w="13274" h="6555" extrusionOk="0">
                  <a:moveTo>
                    <a:pt x="5338" y="1"/>
                  </a:moveTo>
                  <a:cubicBezTo>
                    <a:pt x="5103" y="1"/>
                    <a:pt x="4867" y="19"/>
                    <a:pt x="4641" y="51"/>
                  </a:cubicBezTo>
                  <a:cubicBezTo>
                    <a:pt x="4030" y="181"/>
                    <a:pt x="3344" y="440"/>
                    <a:pt x="2872" y="848"/>
                  </a:cubicBezTo>
                  <a:cubicBezTo>
                    <a:pt x="2548" y="1125"/>
                    <a:pt x="2214" y="1394"/>
                    <a:pt x="1899" y="1681"/>
                  </a:cubicBezTo>
                  <a:cubicBezTo>
                    <a:pt x="1705" y="1848"/>
                    <a:pt x="1529" y="2042"/>
                    <a:pt x="1380" y="2246"/>
                  </a:cubicBezTo>
                  <a:cubicBezTo>
                    <a:pt x="1232" y="2478"/>
                    <a:pt x="1103" y="2709"/>
                    <a:pt x="982" y="2959"/>
                  </a:cubicBezTo>
                  <a:cubicBezTo>
                    <a:pt x="760" y="3330"/>
                    <a:pt x="565" y="3728"/>
                    <a:pt x="417" y="4136"/>
                  </a:cubicBezTo>
                  <a:cubicBezTo>
                    <a:pt x="297" y="4497"/>
                    <a:pt x="167" y="4858"/>
                    <a:pt x="74" y="5219"/>
                  </a:cubicBezTo>
                  <a:cubicBezTo>
                    <a:pt x="37" y="5386"/>
                    <a:pt x="19" y="5553"/>
                    <a:pt x="19" y="5720"/>
                  </a:cubicBezTo>
                  <a:cubicBezTo>
                    <a:pt x="0" y="5812"/>
                    <a:pt x="19" y="5914"/>
                    <a:pt x="65" y="6007"/>
                  </a:cubicBezTo>
                  <a:cubicBezTo>
                    <a:pt x="167" y="6146"/>
                    <a:pt x="362" y="6099"/>
                    <a:pt x="528" y="6136"/>
                  </a:cubicBezTo>
                  <a:cubicBezTo>
                    <a:pt x="741" y="6192"/>
                    <a:pt x="954" y="6229"/>
                    <a:pt x="1167" y="6285"/>
                  </a:cubicBezTo>
                  <a:cubicBezTo>
                    <a:pt x="1408" y="6359"/>
                    <a:pt x="1658" y="6424"/>
                    <a:pt x="1908" y="6470"/>
                  </a:cubicBezTo>
                  <a:cubicBezTo>
                    <a:pt x="2186" y="6498"/>
                    <a:pt x="2464" y="6544"/>
                    <a:pt x="2733" y="6553"/>
                  </a:cubicBezTo>
                  <a:cubicBezTo>
                    <a:pt x="2764" y="6554"/>
                    <a:pt x="2796" y="6554"/>
                    <a:pt x="2827" y="6554"/>
                  </a:cubicBezTo>
                  <a:cubicBezTo>
                    <a:pt x="3166" y="6554"/>
                    <a:pt x="3505" y="6510"/>
                    <a:pt x="3835" y="6442"/>
                  </a:cubicBezTo>
                  <a:cubicBezTo>
                    <a:pt x="4808" y="6229"/>
                    <a:pt x="5780" y="5988"/>
                    <a:pt x="6753" y="5766"/>
                  </a:cubicBezTo>
                  <a:cubicBezTo>
                    <a:pt x="7346" y="5636"/>
                    <a:pt x="7938" y="5507"/>
                    <a:pt x="8531" y="5405"/>
                  </a:cubicBezTo>
                  <a:cubicBezTo>
                    <a:pt x="8852" y="5354"/>
                    <a:pt x="9165" y="5273"/>
                    <a:pt x="9485" y="5273"/>
                  </a:cubicBezTo>
                  <a:cubicBezTo>
                    <a:pt x="9516" y="5273"/>
                    <a:pt x="9547" y="5273"/>
                    <a:pt x="9578" y="5275"/>
                  </a:cubicBezTo>
                  <a:cubicBezTo>
                    <a:pt x="9893" y="5284"/>
                    <a:pt x="10208" y="5358"/>
                    <a:pt x="10504" y="5479"/>
                  </a:cubicBezTo>
                  <a:cubicBezTo>
                    <a:pt x="10569" y="5507"/>
                    <a:pt x="10615" y="5553"/>
                    <a:pt x="10643" y="5618"/>
                  </a:cubicBezTo>
                  <a:cubicBezTo>
                    <a:pt x="10671" y="5664"/>
                    <a:pt x="10736" y="5738"/>
                    <a:pt x="10726" y="5803"/>
                  </a:cubicBezTo>
                  <a:lnTo>
                    <a:pt x="11083" y="5558"/>
                  </a:lnTo>
                  <a:lnTo>
                    <a:pt x="11083" y="5558"/>
                  </a:lnTo>
                  <a:cubicBezTo>
                    <a:pt x="11021" y="5721"/>
                    <a:pt x="10905" y="5871"/>
                    <a:pt x="10838" y="6025"/>
                  </a:cubicBezTo>
                  <a:cubicBezTo>
                    <a:pt x="10801" y="6090"/>
                    <a:pt x="10773" y="6164"/>
                    <a:pt x="10763" y="6248"/>
                  </a:cubicBezTo>
                  <a:cubicBezTo>
                    <a:pt x="10801" y="6405"/>
                    <a:pt x="11051" y="6414"/>
                    <a:pt x="11162" y="6424"/>
                  </a:cubicBezTo>
                  <a:cubicBezTo>
                    <a:pt x="11328" y="6424"/>
                    <a:pt x="11477" y="6461"/>
                    <a:pt x="11653" y="6461"/>
                  </a:cubicBezTo>
                  <a:lnTo>
                    <a:pt x="12088" y="6461"/>
                  </a:lnTo>
                  <a:cubicBezTo>
                    <a:pt x="12236" y="6461"/>
                    <a:pt x="12384" y="6442"/>
                    <a:pt x="12523" y="6405"/>
                  </a:cubicBezTo>
                  <a:cubicBezTo>
                    <a:pt x="12783" y="6368"/>
                    <a:pt x="13033" y="6294"/>
                    <a:pt x="13274" y="6201"/>
                  </a:cubicBezTo>
                  <a:cubicBezTo>
                    <a:pt x="13255" y="5905"/>
                    <a:pt x="13237" y="5507"/>
                    <a:pt x="13005" y="5275"/>
                  </a:cubicBezTo>
                  <a:cubicBezTo>
                    <a:pt x="12940" y="5210"/>
                    <a:pt x="12866" y="5164"/>
                    <a:pt x="12792" y="5127"/>
                  </a:cubicBezTo>
                  <a:cubicBezTo>
                    <a:pt x="12718" y="5108"/>
                    <a:pt x="12644" y="5099"/>
                    <a:pt x="12570" y="5090"/>
                  </a:cubicBezTo>
                  <a:cubicBezTo>
                    <a:pt x="12488" y="5073"/>
                    <a:pt x="12407" y="5065"/>
                    <a:pt x="12326" y="5065"/>
                  </a:cubicBezTo>
                  <a:cubicBezTo>
                    <a:pt x="12186" y="5065"/>
                    <a:pt x="12047" y="5089"/>
                    <a:pt x="11912" y="5136"/>
                  </a:cubicBezTo>
                  <a:cubicBezTo>
                    <a:pt x="11736" y="5182"/>
                    <a:pt x="11560" y="5247"/>
                    <a:pt x="11393" y="5331"/>
                  </a:cubicBezTo>
                  <a:cubicBezTo>
                    <a:pt x="11319" y="5368"/>
                    <a:pt x="11254" y="5423"/>
                    <a:pt x="11199" y="5479"/>
                  </a:cubicBezTo>
                  <a:lnTo>
                    <a:pt x="11083" y="5558"/>
                  </a:lnTo>
                  <a:lnTo>
                    <a:pt x="11083" y="5558"/>
                  </a:lnTo>
                  <a:cubicBezTo>
                    <a:pt x="11106" y="5497"/>
                    <a:pt x="11122" y="5434"/>
                    <a:pt x="11125" y="5368"/>
                  </a:cubicBezTo>
                  <a:cubicBezTo>
                    <a:pt x="11134" y="5173"/>
                    <a:pt x="11115" y="4969"/>
                    <a:pt x="11106" y="4766"/>
                  </a:cubicBezTo>
                  <a:cubicBezTo>
                    <a:pt x="11097" y="4293"/>
                    <a:pt x="11004" y="3821"/>
                    <a:pt x="10838" y="3376"/>
                  </a:cubicBezTo>
                  <a:cubicBezTo>
                    <a:pt x="10680" y="3033"/>
                    <a:pt x="10495" y="2700"/>
                    <a:pt x="10273" y="2394"/>
                  </a:cubicBezTo>
                  <a:cubicBezTo>
                    <a:pt x="10180" y="2246"/>
                    <a:pt x="10060" y="2107"/>
                    <a:pt x="9930" y="1978"/>
                  </a:cubicBezTo>
                  <a:cubicBezTo>
                    <a:pt x="9735" y="1792"/>
                    <a:pt x="9578" y="1598"/>
                    <a:pt x="9374" y="1422"/>
                  </a:cubicBezTo>
                  <a:cubicBezTo>
                    <a:pt x="9031" y="1116"/>
                    <a:pt x="8633" y="875"/>
                    <a:pt x="8216" y="709"/>
                  </a:cubicBezTo>
                  <a:cubicBezTo>
                    <a:pt x="7975" y="607"/>
                    <a:pt x="7725" y="505"/>
                    <a:pt x="7485" y="412"/>
                  </a:cubicBezTo>
                  <a:cubicBezTo>
                    <a:pt x="7327" y="347"/>
                    <a:pt x="7170" y="320"/>
                    <a:pt x="7012" y="264"/>
                  </a:cubicBezTo>
                  <a:cubicBezTo>
                    <a:pt x="6818" y="199"/>
                    <a:pt x="6632" y="144"/>
                    <a:pt x="6438" y="97"/>
                  </a:cubicBezTo>
                  <a:cubicBezTo>
                    <a:pt x="6188" y="51"/>
                    <a:pt x="5928" y="23"/>
                    <a:pt x="5669" y="14"/>
                  </a:cubicBezTo>
                  <a:cubicBezTo>
                    <a:pt x="5559" y="5"/>
                    <a:pt x="5448" y="1"/>
                    <a:pt x="53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28"/>
            <p:cNvSpPr/>
            <p:nvPr/>
          </p:nvSpPr>
          <p:spPr>
            <a:xfrm>
              <a:off x="7590237" y="4180589"/>
              <a:ext cx="353478" cy="155873"/>
            </a:xfrm>
            <a:custGeom>
              <a:avLst/>
              <a:gdLst/>
              <a:ahLst/>
              <a:cxnLst/>
              <a:rect l="l" t="t" r="r" b="b"/>
              <a:pathLst>
                <a:path w="6878" h="3033" extrusionOk="0">
                  <a:moveTo>
                    <a:pt x="3113" y="0"/>
                  </a:moveTo>
                  <a:cubicBezTo>
                    <a:pt x="2965" y="0"/>
                    <a:pt x="2807" y="37"/>
                    <a:pt x="2659" y="47"/>
                  </a:cubicBezTo>
                  <a:cubicBezTo>
                    <a:pt x="2464" y="65"/>
                    <a:pt x="2261" y="93"/>
                    <a:pt x="2066" y="130"/>
                  </a:cubicBezTo>
                  <a:cubicBezTo>
                    <a:pt x="1899" y="158"/>
                    <a:pt x="1751" y="223"/>
                    <a:pt x="1584" y="250"/>
                  </a:cubicBezTo>
                  <a:cubicBezTo>
                    <a:pt x="1279" y="315"/>
                    <a:pt x="982" y="408"/>
                    <a:pt x="686" y="528"/>
                  </a:cubicBezTo>
                  <a:cubicBezTo>
                    <a:pt x="723" y="639"/>
                    <a:pt x="1" y="1103"/>
                    <a:pt x="315" y="1445"/>
                  </a:cubicBezTo>
                  <a:cubicBezTo>
                    <a:pt x="436" y="1593"/>
                    <a:pt x="603" y="1695"/>
                    <a:pt x="797" y="1732"/>
                  </a:cubicBezTo>
                  <a:cubicBezTo>
                    <a:pt x="1279" y="1825"/>
                    <a:pt x="1779" y="1834"/>
                    <a:pt x="2270" y="1899"/>
                  </a:cubicBezTo>
                  <a:cubicBezTo>
                    <a:pt x="2677" y="1936"/>
                    <a:pt x="3085" y="2029"/>
                    <a:pt x="3465" y="2177"/>
                  </a:cubicBezTo>
                  <a:cubicBezTo>
                    <a:pt x="3807" y="2334"/>
                    <a:pt x="4132" y="2510"/>
                    <a:pt x="4456" y="2705"/>
                  </a:cubicBezTo>
                  <a:cubicBezTo>
                    <a:pt x="4613" y="2816"/>
                    <a:pt x="4789" y="2890"/>
                    <a:pt x="4975" y="2927"/>
                  </a:cubicBezTo>
                  <a:cubicBezTo>
                    <a:pt x="5160" y="2964"/>
                    <a:pt x="5354" y="2983"/>
                    <a:pt x="5540" y="3011"/>
                  </a:cubicBezTo>
                  <a:cubicBezTo>
                    <a:pt x="5743" y="3024"/>
                    <a:pt x="5946" y="3033"/>
                    <a:pt x="6150" y="3033"/>
                  </a:cubicBezTo>
                  <a:cubicBezTo>
                    <a:pt x="6224" y="3033"/>
                    <a:pt x="6299" y="3032"/>
                    <a:pt x="6373" y="3029"/>
                  </a:cubicBezTo>
                  <a:cubicBezTo>
                    <a:pt x="6416" y="3029"/>
                    <a:pt x="6462" y="3031"/>
                    <a:pt x="6508" y="3031"/>
                  </a:cubicBezTo>
                  <a:cubicBezTo>
                    <a:pt x="6693" y="3031"/>
                    <a:pt x="6877" y="3007"/>
                    <a:pt x="6818" y="2770"/>
                  </a:cubicBezTo>
                  <a:cubicBezTo>
                    <a:pt x="6762" y="2455"/>
                    <a:pt x="6660" y="2158"/>
                    <a:pt x="6521" y="1871"/>
                  </a:cubicBezTo>
                  <a:cubicBezTo>
                    <a:pt x="6447" y="1686"/>
                    <a:pt x="6336" y="1519"/>
                    <a:pt x="6216" y="1362"/>
                  </a:cubicBezTo>
                  <a:cubicBezTo>
                    <a:pt x="6086" y="1214"/>
                    <a:pt x="5938" y="1084"/>
                    <a:pt x="5780" y="973"/>
                  </a:cubicBezTo>
                  <a:cubicBezTo>
                    <a:pt x="5438" y="741"/>
                    <a:pt x="5141" y="380"/>
                    <a:pt x="4715" y="278"/>
                  </a:cubicBezTo>
                  <a:cubicBezTo>
                    <a:pt x="4363" y="186"/>
                    <a:pt x="3993" y="111"/>
                    <a:pt x="3631" y="65"/>
                  </a:cubicBezTo>
                  <a:cubicBezTo>
                    <a:pt x="3455" y="28"/>
                    <a:pt x="3289" y="10"/>
                    <a:pt x="31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8"/>
            <p:cNvSpPr/>
            <p:nvPr/>
          </p:nvSpPr>
          <p:spPr>
            <a:xfrm>
              <a:off x="7506004" y="4182901"/>
              <a:ext cx="119488" cy="54270"/>
            </a:xfrm>
            <a:custGeom>
              <a:avLst/>
              <a:gdLst/>
              <a:ahLst/>
              <a:cxnLst/>
              <a:rect l="l" t="t" r="r" b="b"/>
              <a:pathLst>
                <a:path w="2325" h="1056" extrusionOk="0">
                  <a:moveTo>
                    <a:pt x="1514" y="1"/>
                  </a:moveTo>
                  <a:cubicBezTo>
                    <a:pt x="1301" y="1"/>
                    <a:pt x="1089" y="29"/>
                    <a:pt x="880" y="85"/>
                  </a:cubicBezTo>
                  <a:cubicBezTo>
                    <a:pt x="695" y="131"/>
                    <a:pt x="528" y="205"/>
                    <a:pt x="371" y="307"/>
                  </a:cubicBezTo>
                  <a:cubicBezTo>
                    <a:pt x="222" y="409"/>
                    <a:pt x="93" y="548"/>
                    <a:pt x="0" y="706"/>
                  </a:cubicBezTo>
                  <a:cubicBezTo>
                    <a:pt x="167" y="983"/>
                    <a:pt x="324" y="1039"/>
                    <a:pt x="491" y="1048"/>
                  </a:cubicBezTo>
                  <a:cubicBezTo>
                    <a:pt x="547" y="1053"/>
                    <a:pt x="604" y="1055"/>
                    <a:pt x="662" y="1055"/>
                  </a:cubicBezTo>
                  <a:cubicBezTo>
                    <a:pt x="720" y="1055"/>
                    <a:pt x="778" y="1053"/>
                    <a:pt x="834" y="1048"/>
                  </a:cubicBezTo>
                  <a:cubicBezTo>
                    <a:pt x="1056" y="1030"/>
                    <a:pt x="1260" y="974"/>
                    <a:pt x="1464" y="882"/>
                  </a:cubicBezTo>
                  <a:cubicBezTo>
                    <a:pt x="1621" y="826"/>
                    <a:pt x="1658" y="733"/>
                    <a:pt x="1778" y="622"/>
                  </a:cubicBezTo>
                  <a:cubicBezTo>
                    <a:pt x="1871" y="539"/>
                    <a:pt x="1982" y="455"/>
                    <a:pt x="2093" y="391"/>
                  </a:cubicBezTo>
                  <a:cubicBezTo>
                    <a:pt x="2121" y="363"/>
                    <a:pt x="2325" y="252"/>
                    <a:pt x="2325" y="187"/>
                  </a:cubicBezTo>
                  <a:cubicBezTo>
                    <a:pt x="2325" y="103"/>
                    <a:pt x="2093" y="66"/>
                    <a:pt x="2038" y="57"/>
                  </a:cubicBezTo>
                  <a:cubicBezTo>
                    <a:pt x="1863" y="20"/>
                    <a:pt x="1688" y="1"/>
                    <a:pt x="15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28"/>
            <p:cNvSpPr/>
            <p:nvPr/>
          </p:nvSpPr>
          <p:spPr>
            <a:xfrm>
              <a:off x="7129452" y="4123954"/>
              <a:ext cx="155719" cy="110802"/>
            </a:xfrm>
            <a:custGeom>
              <a:avLst/>
              <a:gdLst/>
              <a:ahLst/>
              <a:cxnLst/>
              <a:rect l="l" t="t" r="r" b="b"/>
              <a:pathLst>
                <a:path w="3030" h="2156" extrusionOk="0">
                  <a:moveTo>
                    <a:pt x="1714" y="0"/>
                  </a:moveTo>
                  <a:cubicBezTo>
                    <a:pt x="1399" y="0"/>
                    <a:pt x="1084" y="83"/>
                    <a:pt x="816" y="241"/>
                  </a:cubicBezTo>
                  <a:cubicBezTo>
                    <a:pt x="630" y="389"/>
                    <a:pt x="454" y="537"/>
                    <a:pt x="288" y="704"/>
                  </a:cubicBezTo>
                  <a:cubicBezTo>
                    <a:pt x="65" y="926"/>
                    <a:pt x="56" y="1102"/>
                    <a:pt x="0" y="1408"/>
                  </a:cubicBezTo>
                  <a:cubicBezTo>
                    <a:pt x="19" y="1686"/>
                    <a:pt x="186" y="1936"/>
                    <a:pt x="436" y="2056"/>
                  </a:cubicBezTo>
                  <a:cubicBezTo>
                    <a:pt x="568" y="2122"/>
                    <a:pt x="715" y="2156"/>
                    <a:pt x="865" y="2156"/>
                  </a:cubicBezTo>
                  <a:cubicBezTo>
                    <a:pt x="925" y="2156"/>
                    <a:pt x="986" y="2150"/>
                    <a:pt x="1047" y="2140"/>
                  </a:cubicBezTo>
                  <a:cubicBezTo>
                    <a:pt x="1260" y="2084"/>
                    <a:pt x="1473" y="1991"/>
                    <a:pt x="1677" y="1880"/>
                  </a:cubicBezTo>
                  <a:cubicBezTo>
                    <a:pt x="1862" y="1778"/>
                    <a:pt x="2047" y="1677"/>
                    <a:pt x="2242" y="1556"/>
                  </a:cubicBezTo>
                  <a:cubicBezTo>
                    <a:pt x="2427" y="1445"/>
                    <a:pt x="2640" y="1343"/>
                    <a:pt x="2825" y="1232"/>
                  </a:cubicBezTo>
                  <a:cubicBezTo>
                    <a:pt x="2890" y="1195"/>
                    <a:pt x="2937" y="1149"/>
                    <a:pt x="2983" y="1084"/>
                  </a:cubicBezTo>
                  <a:cubicBezTo>
                    <a:pt x="3029" y="963"/>
                    <a:pt x="2955" y="806"/>
                    <a:pt x="2890" y="704"/>
                  </a:cubicBezTo>
                  <a:cubicBezTo>
                    <a:pt x="2622" y="315"/>
                    <a:pt x="2223" y="9"/>
                    <a:pt x="1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28"/>
            <p:cNvSpPr/>
            <p:nvPr/>
          </p:nvSpPr>
          <p:spPr>
            <a:xfrm>
              <a:off x="7021373" y="4164400"/>
              <a:ext cx="117175" cy="146623"/>
            </a:xfrm>
            <a:custGeom>
              <a:avLst/>
              <a:gdLst/>
              <a:ahLst/>
              <a:cxnLst/>
              <a:rect l="l" t="t" r="r" b="b"/>
              <a:pathLst>
                <a:path w="2280" h="2853" extrusionOk="0">
                  <a:moveTo>
                    <a:pt x="927" y="0"/>
                  </a:moveTo>
                  <a:cubicBezTo>
                    <a:pt x="649" y="37"/>
                    <a:pt x="390" y="204"/>
                    <a:pt x="242" y="445"/>
                  </a:cubicBezTo>
                  <a:cubicBezTo>
                    <a:pt x="93" y="714"/>
                    <a:pt x="10" y="1019"/>
                    <a:pt x="1" y="1325"/>
                  </a:cubicBezTo>
                  <a:cubicBezTo>
                    <a:pt x="1" y="1640"/>
                    <a:pt x="112" y="1899"/>
                    <a:pt x="205" y="2196"/>
                  </a:cubicBezTo>
                  <a:cubicBezTo>
                    <a:pt x="288" y="2436"/>
                    <a:pt x="455" y="2724"/>
                    <a:pt x="695" y="2816"/>
                  </a:cubicBezTo>
                  <a:cubicBezTo>
                    <a:pt x="759" y="2842"/>
                    <a:pt x="826" y="2853"/>
                    <a:pt x="894" y="2853"/>
                  </a:cubicBezTo>
                  <a:cubicBezTo>
                    <a:pt x="1171" y="2853"/>
                    <a:pt x="1467" y="2667"/>
                    <a:pt x="1668" y="2510"/>
                  </a:cubicBezTo>
                  <a:cubicBezTo>
                    <a:pt x="1779" y="2427"/>
                    <a:pt x="1909" y="2353"/>
                    <a:pt x="2002" y="2260"/>
                  </a:cubicBezTo>
                  <a:cubicBezTo>
                    <a:pt x="2168" y="2094"/>
                    <a:pt x="2261" y="1871"/>
                    <a:pt x="2279" y="1631"/>
                  </a:cubicBezTo>
                  <a:cubicBezTo>
                    <a:pt x="2187" y="1186"/>
                    <a:pt x="1992" y="769"/>
                    <a:pt x="1733" y="408"/>
                  </a:cubicBezTo>
                  <a:cubicBezTo>
                    <a:pt x="1640" y="278"/>
                    <a:pt x="1520" y="167"/>
                    <a:pt x="1372" y="102"/>
                  </a:cubicBezTo>
                  <a:cubicBezTo>
                    <a:pt x="1233" y="47"/>
                    <a:pt x="1085" y="10"/>
                    <a:pt x="9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28"/>
            <p:cNvSpPr/>
            <p:nvPr/>
          </p:nvSpPr>
          <p:spPr>
            <a:xfrm>
              <a:off x="7120869" y="4214302"/>
              <a:ext cx="333743" cy="124370"/>
            </a:xfrm>
            <a:custGeom>
              <a:avLst/>
              <a:gdLst/>
              <a:ahLst/>
              <a:cxnLst/>
              <a:rect l="l" t="t" r="r" b="b"/>
              <a:pathLst>
                <a:path w="6494" h="2420" extrusionOk="0">
                  <a:moveTo>
                    <a:pt x="3751" y="0"/>
                  </a:moveTo>
                  <a:cubicBezTo>
                    <a:pt x="3727" y="0"/>
                    <a:pt x="3702" y="1"/>
                    <a:pt x="3678" y="2"/>
                  </a:cubicBezTo>
                  <a:cubicBezTo>
                    <a:pt x="3363" y="11"/>
                    <a:pt x="3048" y="57"/>
                    <a:pt x="2752" y="141"/>
                  </a:cubicBezTo>
                  <a:cubicBezTo>
                    <a:pt x="2585" y="187"/>
                    <a:pt x="2437" y="261"/>
                    <a:pt x="2279" y="308"/>
                  </a:cubicBezTo>
                  <a:cubicBezTo>
                    <a:pt x="2094" y="354"/>
                    <a:pt x="1918" y="428"/>
                    <a:pt x="1761" y="530"/>
                  </a:cubicBezTo>
                  <a:cubicBezTo>
                    <a:pt x="1464" y="752"/>
                    <a:pt x="1131" y="956"/>
                    <a:pt x="871" y="1234"/>
                  </a:cubicBezTo>
                  <a:cubicBezTo>
                    <a:pt x="686" y="1447"/>
                    <a:pt x="473" y="1651"/>
                    <a:pt x="306" y="1864"/>
                  </a:cubicBezTo>
                  <a:cubicBezTo>
                    <a:pt x="177" y="2040"/>
                    <a:pt x="75" y="2225"/>
                    <a:pt x="1" y="2419"/>
                  </a:cubicBezTo>
                  <a:cubicBezTo>
                    <a:pt x="751" y="2318"/>
                    <a:pt x="1260" y="2243"/>
                    <a:pt x="1761" y="2160"/>
                  </a:cubicBezTo>
                  <a:cubicBezTo>
                    <a:pt x="1899" y="2142"/>
                    <a:pt x="2048" y="2104"/>
                    <a:pt x="2187" y="2058"/>
                  </a:cubicBezTo>
                  <a:cubicBezTo>
                    <a:pt x="2400" y="1993"/>
                    <a:pt x="2613" y="1984"/>
                    <a:pt x="2826" y="1938"/>
                  </a:cubicBezTo>
                  <a:cubicBezTo>
                    <a:pt x="3178" y="1836"/>
                    <a:pt x="3539" y="1762"/>
                    <a:pt x="3909" y="1706"/>
                  </a:cubicBezTo>
                  <a:cubicBezTo>
                    <a:pt x="4141" y="1669"/>
                    <a:pt x="4373" y="1632"/>
                    <a:pt x="4613" y="1623"/>
                  </a:cubicBezTo>
                  <a:cubicBezTo>
                    <a:pt x="4630" y="1622"/>
                    <a:pt x="4647" y="1622"/>
                    <a:pt x="4663" y="1622"/>
                  </a:cubicBezTo>
                  <a:cubicBezTo>
                    <a:pt x="4832" y="1622"/>
                    <a:pt x="5001" y="1661"/>
                    <a:pt x="5169" y="1669"/>
                  </a:cubicBezTo>
                  <a:cubicBezTo>
                    <a:pt x="5191" y="1671"/>
                    <a:pt x="5213" y="1672"/>
                    <a:pt x="5235" y="1672"/>
                  </a:cubicBezTo>
                  <a:cubicBezTo>
                    <a:pt x="5334" y="1672"/>
                    <a:pt x="5432" y="1656"/>
                    <a:pt x="5530" y="1641"/>
                  </a:cubicBezTo>
                  <a:cubicBezTo>
                    <a:pt x="5734" y="1604"/>
                    <a:pt x="5938" y="1586"/>
                    <a:pt x="6142" y="1539"/>
                  </a:cubicBezTo>
                  <a:cubicBezTo>
                    <a:pt x="6234" y="1521"/>
                    <a:pt x="6318" y="1493"/>
                    <a:pt x="6410" y="1456"/>
                  </a:cubicBezTo>
                  <a:cubicBezTo>
                    <a:pt x="6494" y="1410"/>
                    <a:pt x="6484" y="1428"/>
                    <a:pt x="6466" y="1354"/>
                  </a:cubicBezTo>
                  <a:cubicBezTo>
                    <a:pt x="6429" y="1234"/>
                    <a:pt x="6308" y="1178"/>
                    <a:pt x="6197" y="1113"/>
                  </a:cubicBezTo>
                  <a:cubicBezTo>
                    <a:pt x="6086" y="1049"/>
                    <a:pt x="5975" y="984"/>
                    <a:pt x="5855" y="910"/>
                  </a:cubicBezTo>
                  <a:cubicBezTo>
                    <a:pt x="5799" y="873"/>
                    <a:pt x="5762" y="836"/>
                    <a:pt x="5706" y="789"/>
                  </a:cubicBezTo>
                  <a:cubicBezTo>
                    <a:pt x="5614" y="724"/>
                    <a:pt x="5493" y="678"/>
                    <a:pt x="5401" y="604"/>
                  </a:cubicBezTo>
                  <a:cubicBezTo>
                    <a:pt x="5197" y="474"/>
                    <a:pt x="4975" y="372"/>
                    <a:pt x="4743" y="308"/>
                  </a:cubicBezTo>
                  <a:cubicBezTo>
                    <a:pt x="4567" y="252"/>
                    <a:pt x="4428" y="150"/>
                    <a:pt x="4261" y="85"/>
                  </a:cubicBezTo>
                  <a:cubicBezTo>
                    <a:pt x="4099" y="29"/>
                    <a:pt x="3923" y="0"/>
                    <a:pt x="37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28"/>
            <p:cNvSpPr/>
            <p:nvPr/>
          </p:nvSpPr>
          <p:spPr>
            <a:xfrm>
              <a:off x="6747657" y="4246268"/>
              <a:ext cx="311850" cy="124061"/>
            </a:xfrm>
            <a:custGeom>
              <a:avLst/>
              <a:gdLst/>
              <a:ahLst/>
              <a:cxnLst/>
              <a:rect l="l" t="t" r="r" b="b"/>
              <a:pathLst>
                <a:path w="6068" h="2414" extrusionOk="0">
                  <a:moveTo>
                    <a:pt x="1298" y="0"/>
                  </a:moveTo>
                  <a:cubicBezTo>
                    <a:pt x="770" y="130"/>
                    <a:pt x="353" y="519"/>
                    <a:pt x="186" y="1029"/>
                  </a:cubicBezTo>
                  <a:cubicBezTo>
                    <a:pt x="149" y="1140"/>
                    <a:pt x="130" y="1251"/>
                    <a:pt x="93" y="1353"/>
                  </a:cubicBezTo>
                  <a:cubicBezTo>
                    <a:pt x="56" y="1436"/>
                    <a:pt x="29" y="1529"/>
                    <a:pt x="19" y="1621"/>
                  </a:cubicBezTo>
                  <a:cubicBezTo>
                    <a:pt x="10" y="1733"/>
                    <a:pt x="1" y="1872"/>
                    <a:pt x="84" y="1946"/>
                  </a:cubicBezTo>
                  <a:cubicBezTo>
                    <a:pt x="205" y="2029"/>
                    <a:pt x="344" y="2085"/>
                    <a:pt x="492" y="2094"/>
                  </a:cubicBezTo>
                  <a:cubicBezTo>
                    <a:pt x="626" y="2112"/>
                    <a:pt x="758" y="2112"/>
                    <a:pt x="890" y="2112"/>
                  </a:cubicBezTo>
                  <a:cubicBezTo>
                    <a:pt x="1022" y="2112"/>
                    <a:pt x="1154" y="2112"/>
                    <a:pt x="1288" y="2131"/>
                  </a:cubicBezTo>
                  <a:cubicBezTo>
                    <a:pt x="1336" y="2138"/>
                    <a:pt x="1384" y="2139"/>
                    <a:pt x="1432" y="2139"/>
                  </a:cubicBezTo>
                  <a:cubicBezTo>
                    <a:pt x="1484" y="2139"/>
                    <a:pt x="1537" y="2137"/>
                    <a:pt x="1589" y="2137"/>
                  </a:cubicBezTo>
                  <a:cubicBezTo>
                    <a:pt x="1619" y="2137"/>
                    <a:pt x="1648" y="2138"/>
                    <a:pt x="1677" y="2140"/>
                  </a:cubicBezTo>
                  <a:cubicBezTo>
                    <a:pt x="1779" y="2149"/>
                    <a:pt x="1872" y="2186"/>
                    <a:pt x="1983" y="2186"/>
                  </a:cubicBezTo>
                  <a:cubicBezTo>
                    <a:pt x="2080" y="2196"/>
                    <a:pt x="2178" y="2200"/>
                    <a:pt x="2276" y="2200"/>
                  </a:cubicBezTo>
                  <a:cubicBezTo>
                    <a:pt x="2374" y="2200"/>
                    <a:pt x="2474" y="2196"/>
                    <a:pt x="2576" y="2186"/>
                  </a:cubicBezTo>
                  <a:cubicBezTo>
                    <a:pt x="2659" y="2186"/>
                    <a:pt x="2743" y="2140"/>
                    <a:pt x="2826" y="2140"/>
                  </a:cubicBezTo>
                  <a:cubicBezTo>
                    <a:pt x="2900" y="2140"/>
                    <a:pt x="2965" y="2140"/>
                    <a:pt x="3039" y="2131"/>
                  </a:cubicBezTo>
                  <a:cubicBezTo>
                    <a:pt x="3132" y="2122"/>
                    <a:pt x="3224" y="2094"/>
                    <a:pt x="3308" y="2057"/>
                  </a:cubicBezTo>
                  <a:lnTo>
                    <a:pt x="3720" y="2032"/>
                  </a:lnTo>
                  <a:lnTo>
                    <a:pt x="3720" y="2032"/>
                  </a:lnTo>
                  <a:cubicBezTo>
                    <a:pt x="3721" y="2049"/>
                    <a:pt x="3723" y="2067"/>
                    <a:pt x="3724" y="2085"/>
                  </a:cubicBezTo>
                  <a:cubicBezTo>
                    <a:pt x="3724" y="2168"/>
                    <a:pt x="3706" y="2279"/>
                    <a:pt x="3752" y="2353"/>
                  </a:cubicBezTo>
                  <a:cubicBezTo>
                    <a:pt x="3787" y="2398"/>
                    <a:pt x="3838" y="2413"/>
                    <a:pt x="3895" y="2413"/>
                  </a:cubicBezTo>
                  <a:cubicBezTo>
                    <a:pt x="3991" y="2413"/>
                    <a:pt x="4103" y="2371"/>
                    <a:pt x="4178" y="2353"/>
                  </a:cubicBezTo>
                  <a:cubicBezTo>
                    <a:pt x="4456" y="2279"/>
                    <a:pt x="4725" y="2177"/>
                    <a:pt x="4993" y="2094"/>
                  </a:cubicBezTo>
                  <a:cubicBezTo>
                    <a:pt x="5179" y="2057"/>
                    <a:pt x="5364" y="2029"/>
                    <a:pt x="5549" y="2020"/>
                  </a:cubicBezTo>
                  <a:cubicBezTo>
                    <a:pt x="5637" y="1995"/>
                    <a:pt x="5730" y="1984"/>
                    <a:pt x="5823" y="1984"/>
                  </a:cubicBezTo>
                  <a:cubicBezTo>
                    <a:pt x="5906" y="1984"/>
                    <a:pt x="5989" y="1993"/>
                    <a:pt x="6068" y="2010"/>
                  </a:cubicBezTo>
                  <a:cubicBezTo>
                    <a:pt x="5892" y="1909"/>
                    <a:pt x="5818" y="1890"/>
                    <a:pt x="5744" y="1733"/>
                  </a:cubicBezTo>
                  <a:cubicBezTo>
                    <a:pt x="5697" y="1631"/>
                    <a:pt x="5632" y="1529"/>
                    <a:pt x="5558" y="1445"/>
                  </a:cubicBezTo>
                  <a:cubicBezTo>
                    <a:pt x="5392" y="1269"/>
                    <a:pt x="5169" y="1075"/>
                    <a:pt x="4919" y="1038"/>
                  </a:cubicBezTo>
                  <a:cubicBezTo>
                    <a:pt x="4881" y="1032"/>
                    <a:pt x="4842" y="1029"/>
                    <a:pt x="4805" y="1029"/>
                  </a:cubicBezTo>
                  <a:cubicBezTo>
                    <a:pt x="4385" y="1029"/>
                    <a:pt x="4043" y="1393"/>
                    <a:pt x="3882" y="1742"/>
                  </a:cubicBezTo>
                  <a:cubicBezTo>
                    <a:pt x="3836" y="1834"/>
                    <a:pt x="3798" y="1927"/>
                    <a:pt x="3761" y="2029"/>
                  </a:cubicBezTo>
                  <a:lnTo>
                    <a:pt x="3720" y="2032"/>
                  </a:lnTo>
                  <a:lnTo>
                    <a:pt x="3720" y="2032"/>
                  </a:lnTo>
                  <a:cubicBezTo>
                    <a:pt x="3715" y="1959"/>
                    <a:pt x="3717" y="1891"/>
                    <a:pt x="3724" y="1816"/>
                  </a:cubicBezTo>
                  <a:cubicBezTo>
                    <a:pt x="3761" y="1547"/>
                    <a:pt x="3752" y="1279"/>
                    <a:pt x="3706" y="1010"/>
                  </a:cubicBezTo>
                  <a:cubicBezTo>
                    <a:pt x="3687" y="871"/>
                    <a:pt x="3641" y="741"/>
                    <a:pt x="3567" y="621"/>
                  </a:cubicBezTo>
                  <a:cubicBezTo>
                    <a:pt x="3484" y="547"/>
                    <a:pt x="3382" y="491"/>
                    <a:pt x="3271" y="454"/>
                  </a:cubicBezTo>
                  <a:cubicBezTo>
                    <a:pt x="2956" y="325"/>
                    <a:pt x="2650" y="306"/>
                    <a:pt x="2326" y="232"/>
                  </a:cubicBezTo>
                  <a:cubicBezTo>
                    <a:pt x="2113" y="186"/>
                    <a:pt x="1900" y="102"/>
                    <a:pt x="1687" y="56"/>
                  </a:cubicBezTo>
                  <a:cubicBezTo>
                    <a:pt x="1557" y="19"/>
                    <a:pt x="1427" y="0"/>
                    <a:pt x="12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28"/>
            <p:cNvSpPr/>
            <p:nvPr/>
          </p:nvSpPr>
          <p:spPr>
            <a:xfrm>
              <a:off x="8410409" y="4155047"/>
              <a:ext cx="78117" cy="74982"/>
            </a:xfrm>
            <a:custGeom>
              <a:avLst/>
              <a:gdLst/>
              <a:ahLst/>
              <a:cxnLst/>
              <a:rect l="l" t="t" r="r" b="b"/>
              <a:pathLst>
                <a:path w="1520" h="1459" extrusionOk="0">
                  <a:moveTo>
                    <a:pt x="737" y="1"/>
                  </a:moveTo>
                  <a:cubicBezTo>
                    <a:pt x="513" y="1"/>
                    <a:pt x="277" y="97"/>
                    <a:pt x="131" y="238"/>
                  </a:cubicBezTo>
                  <a:lnTo>
                    <a:pt x="1" y="497"/>
                  </a:lnTo>
                  <a:cubicBezTo>
                    <a:pt x="260" y="525"/>
                    <a:pt x="409" y="507"/>
                    <a:pt x="612" y="645"/>
                  </a:cubicBezTo>
                  <a:cubicBezTo>
                    <a:pt x="733" y="720"/>
                    <a:pt x="853" y="821"/>
                    <a:pt x="936" y="951"/>
                  </a:cubicBezTo>
                  <a:cubicBezTo>
                    <a:pt x="1001" y="1044"/>
                    <a:pt x="1048" y="1146"/>
                    <a:pt x="1103" y="1238"/>
                  </a:cubicBezTo>
                  <a:cubicBezTo>
                    <a:pt x="1122" y="1303"/>
                    <a:pt x="1150" y="1359"/>
                    <a:pt x="1187" y="1424"/>
                  </a:cubicBezTo>
                  <a:cubicBezTo>
                    <a:pt x="1205" y="1449"/>
                    <a:pt x="1221" y="1459"/>
                    <a:pt x="1235" y="1459"/>
                  </a:cubicBezTo>
                  <a:cubicBezTo>
                    <a:pt x="1263" y="1459"/>
                    <a:pt x="1286" y="1420"/>
                    <a:pt x="1316" y="1377"/>
                  </a:cubicBezTo>
                  <a:cubicBezTo>
                    <a:pt x="1372" y="1303"/>
                    <a:pt x="1409" y="1220"/>
                    <a:pt x="1437" y="1136"/>
                  </a:cubicBezTo>
                  <a:cubicBezTo>
                    <a:pt x="1520" y="821"/>
                    <a:pt x="1372" y="442"/>
                    <a:pt x="1187" y="201"/>
                  </a:cubicBezTo>
                  <a:cubicBezTo>
                    <a:pt x="1077" y="59"/>
                    <a:pt x="911" y="1"/>
                    <a:pt x="7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28"/>
            <p:cNvSpPr/>
            <p:nvPr/>
          </p:nvSpPr>
          <p:spPr>
            <a:xfrm>
              <a:off x="8705556" y="4155766"/>
              <a:ext cx="54784" cy="20557"/>
            </a:xfrm>
            <a:custGeom>
              <a:avLst/>
              <a:gdLst/>
              <a:ahLst/>
              <a:cxnLst/>
              <a:rect l="l" t="t" r="r" b="b"/>
              <a:pathLst>
                <a:path w="1066" h="400" extrusionOk="0">
                  <a:moveTo>
                    <a:pt x="723" y="1"/>
                  </a:moveTo>
                  <a:cubicBezTo>
                    <a:pt x="683" y="1"/>
                    <a:pt x="646" y="5"/>
                    <a:pt x="621" y="11"/>
                  </a:cubicBezTo>
                  <a:cubicBezTo>
                    <a:pt x="519" y="29"/>
                    <a:pt x="418" y="48"/>
                    <a:pt x="325" y="76"/>
                  </a:cubicBezTo>
                  <a:cubicBezTo>
                    <a:pt x="149" y="113"/>
                    <a:pt x="112" y="233"/>
                    <a:pt x="1" y="400"/>
                  </a:cubicBezTo>
                  <a:lnTo>
                    <a:pt x="140" y="354"/>
                  </a:lnTo>
                  <a:cubicBezTo>
                    <a:pt x="158" y="354"/>
                    <a:pt x="1066" y="317"/>
                    <a:pt x="927" y="66"/>
                  </a:cubicBezTo>
                  <a:cubicBezTo>
                    <a:pt x="896" y="17"/>
                    <a:pt x="803" y="1"/>
                    <a:pt x="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28"/>
            <p:cNvSpPr/>
            <p:nvPr/>
          </p:nvSpPr>
          <p:spPr>
            <a:xfrm>
              <a:off x="8793643" y="4267545"/>
              <a:ext cx="55247" cy="23538"/>
            </a:xfrm>
            <a:custGeom>
              <a:avLst/>
              <a:gdLst/>
              <a:ahLst/>
              <a:cxnLst/>
              <a:rect l="l" t="t" r="r" b="b"/>
              <a:pathLst>
                <a:path w="1075" h="458" extrusionOk="0">
                  <a:moveTo>
                    <a:pt x="686" y="1"/>
                  </a:moveTo>
                  <a:cubicBezTo>
                    <a:pt x="621" y="1"/>
                    <a:pt x="556" y="8"/>
                    <a:pt x="491" y="22"/>
                  </a:cubicBezTo>
                  <a:cubicBezTo>
                    <a:pt x="417" y="31"/>
                    <a:pt x="343" y="50"/>
                    <a:pt x="269" y="87"/>
                  </a:cubicBezTo>
                  <a:cubicBezTo>
                    <a:pt x="241" y="87"/>
                    <a:pt x="223" y="96"/>
                    <a:pt x="195" y="96"/>
                  </a:cubicBezTo>
                  <a:cubicBezTo>
                    <a:pt x="130" y="216"/>
                    <a:pt x="65" y="346"/>
                    <a:pt x="0" y="457"/>
                  </a:cubicBezTo>
                  <a:lnTo>
                    <a:pt x="436" y="365"/>
                  </a:lnTo>
                  <a:cubicBezTo>
                    <a:pt x="612" y="318"/>
                    <a:pt x="797" y="318"/>
                    <a:pt x="954" y="244"/>
                  </a:cubicBezTo>
                  <a:cubicBezTo>
                    <a:pt x="982" y="226"/>
                    <a:pt x="1028" y="216"/>
                    <a:pt x="1047" y="179"/>
                  </a:cubicBezTo>
                  <a:cubicBezTo>
                    <a:pt x="1075" y="96"/>
                    <a:pt x="954" y="50"/>
                    <a:pt x="880" y="22"/>
                  </a:cubicBezTo>
                  <a:cubicBezTo>
                    <a:pt x="815" y="8"/>
                    <a:pt x="751" y="1"/>
                    <a:pt x="6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28"/>
            <p:cNvSpPr/>
            <p:nvPr/>
          </p:nvSpPr>
          <p:spPr>
            <a:xfrm>
              <a:off x="7864416" y="4180537"/>
              <a:ext cx="57200" cy="21020"/>
            </a:xfrm>
            <a:custGeom>
              <a:avLst/>
              <a:gdLst/>
              <a:ahLst/>
              <a:cxnLst/>
              <a:rect l="l" t="t" r="r" b="b"/>
              <a:pathLst>
                <a:path w="1113" h="409" extrusionOk="0">
                  <a:moveTo>
                    <a:pt x="558" y="1"/>
                  </a:moveTo>
                  <a:cubicBezTo>
                    <a:pt x="481" y="1"/>
                    <a:pt x="403" y="11"/>
                    <a:pt x="325" y="29"/>
                  </a:cubicBezTo>
                  <a:cubicBezTo>
                    <a:pt x="177" y="66"/>
                    <a:pt x="140" y="131"/>
                    <a:pt x="1" y="261"/>
                  </a:cubicBezTo>
                  <a:lnTo>
                    <a:pt x="140" y="353"/>
                  </a:lnTo>
                  <a:cubicBezTo>
                    <a:pt x="269" y="390"/>
                    <a:pt x="401" y="409"/>
                    <a:pt x="535" y="409"/>
                  </a:cubicBezTo>
                  <a:cubicBezTo>
                    <a:pt x="668" y="409"/>
                    <a:pt x="802" y="390"/>
                    <a:pt x="936" y="353"/>
                  </a:cubicBezTo>
                  <a:cubicBezTo>
                    <a:pt x="1001" y="335"/>
                    <a:pt x="1112" y="288"/>
                    <a:pt x="1047" y="187"/>
                  </a:cubicBezTo>
                  <a:cubicBezTo>
                    <a:pt x="992" y="85"/>
                    <a:pt x="797" y="29"/>
                    <a:pt x="686" y="11"/>
                  </a:cubicBezTo>
                  <a:cubicBezTo>
                    <a:pt x="644" y="4"/>
                    <a:pt x="601" y="1"/>
                    <a:pt x="5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28"/>
            <p:cNvSpPr/>
            <p:nvPr/>
          </p:nvSpPr>
          <p:spPr>
            <a:xfrm>
              <a:off x="7294165" y="4171287"/>
              <a:ext cx="96669" cy="29448"/>
            </a:xfrm>
            <a:custGeom>
              <a:avLst/>
              <a:gdLst/>
              <a:ahLst/>
              <a:cxnLst/>
              <a:rect l="l" t="t" r="r" b="b"/>
              <a:pathLst>
                <a:path w="1881" h="573" extrusionOk="0">
                  <a:moveTo>
                    <a:pt x="1061" y="0"/>
                  </a:moveTo>
                  <a:cubicBezTo>
                    <a:pt x="908" y="0"/>
                    <a:pt x="751" y="35"/>
                    <a:pt x="612" y="79"/>
                  </a:cubicBezTo>
                  <a:cubicBezTo>
                    <a:pt x="380" y="144"/>
                    <a:pt x="167" y="265"/>
                    <a:pt x="0" y="441"/>
                  </a:cubicBezTo>
                  <a:cubicBezTo>
                    <a:pt x="61" y="432"/>
                    <a:pt x="123" y="428"/>
                    <a:pt x="185" y="428"/>
                  </a:cubicBezTo>
                  <a:cubicBezTo>
                    <a:pt x="330" y="428"/>
                    <a:pt x="475" y="451"/>
                    <a:pt x="612" y="496"/>
                  </a:cubicBezTo>
                  <a:cubicBezTo>
                    <a:pt x="775" y="551"/>
                    <a:pt x="952" y="573"/>
                    <a:pt x="1131" y="573"/>
                  </a:cubicBezTo>
                  <a:cubicBezTo>
                    <a:pt x="1165" y="573"/>
                    <a:pt x="1198" y="572"/>
                    <a:pt x="1232" y="570"/>
                  </a:cubicBezTo>
                  <a:cubicBezTo>
                    <a:pt x="1454" y="543"/>
                    <a:pt x="1668" y="468"/>
                    <a:pt x="1881" y="441"/>
                  </a:cubicBezTo>
                  <a:cubicBezTo>
                    <a:pt x="1816" y="228"/>
                    <a:pt x="1538" y="116"/>
                    <a:pt x="1353" y="52"/>
                  </a:cubicBezTo>
                  <a:cubicBezTo>
                    <a:pt x="1261" y="15"/>
                    <a:pt x="1162" y="0"/>
                    <a:pt x="1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8"/>
            <p:cNvSpPr/>
            <p:nvPr/>
          </p:nvSpPr>
          <p:spPr>
            <a:xfrm>
              <a:off x="7627136" y="4110489"/>
              <a:ext cx="181159" cy="72515"/>
            </a:xfrm>
            <a:custGeom>
              <a:avLst/>
              <a:gdLst/>
              <a:ahLst/>
              <a:cxnLst/>
              <a:rect l="l" t="t" r="r" b="b"/>
              <a:pathLst>
                <a:path w="3525" h="1411" extrusionOk="0">
                  <a:moveTo>
                    <a:pt x="2402" y="0"/>
                  </a:moveTo>
                  <a:cubicBezTo>
                    <a:pt x="2214" y="0"/>
                    <a:pt x="2031" y="17"/>
                    <a:pt x="1848" y="40"/>
                  </a:cubicBezTo>
                  <a:cubicBezTo>
                    <a:pt x="1496" y="123"/>
                    <a:pt x="1154" y="244"/>
                    <a:pt x="839" y="429"/>
                  </a:cubicBezTo>
                  <a:cubicBezTo>
                    <a:pt x="663" y="503"/>
                    <a:pt x="505" y="605"/>
                    <a:pt x="348" y="716"/>
                  </a:cubicBezTo>
                  <a:cubicBezTo>
                    <a:pt x="237" y="836"/>
                    <a:pt x="144" y="966"/>
                    <a:pt x="61" y="1105"/>
                  </a:cubicBezTo>
                  <a:cubicBezTo>
                    <a:pt x="1" y="1345"/>
                    <a:pt x="316" y="1411"/>
                    <a:pt x="689" y="1411"/>
                  </a:cubicBezTo>
                  <a:cubicBezTo>
                    <a:pt x="1121" y="1411"/>
                    <a:pt x="1629" y="1323"/>
                    <a:pt x="1719" y="1318"/>
                  </a:cubicBezTo>
                  <a:cubicBezTo>
                    <a:pt x="2247" y="1290"/>
                    <a:pt x="2775" y="1235"/>
                    <a:pt x="3293" y="1151"/>
                  </a:cubicBezTo>
                  <a:cubicBezTo>
                    <a:pt x="3432" y="1133"/>
                    <a:pt x="3525" y="1105"/>
                    <a:pt x="3525" y="938"/>
                  </a:cubicBezTo>
                  <a:cubicBezTo>
                    <a:pt x="3506" y="818"/>
                    <a:pt x="3460" y="697"/>
                    <a:pt x="3395" y="595"/>
                  </a:cubicBezTo>
                  <a:cubicBezTo>
                    <a:pt x="3349" y="494"/>
                    <a:pt x="3284" y="401"/>
                    <a:pt x="3219" y="308"/>
                  </a:cubicBezTo>
                  <a:cubicBezTo>
                    <a:pt x="3164" y="206"/>
                    <a:pt x="3071" y="123"/>
                    <a:pt x="2960" y="95"/>
                  </a:cubicBezTo>
                  <a:cubicBezTo>
                    <a:pt x="2821" y="30"/>
                    <a:pt x="2673" y="3"/>
                    <a:pt x="2524" y="3"/>
                  </a:cubicBezTo>
                  <a:cubicBezTo>
                    <a:pt x="2483" y="1"/>
                    <a:pt x="2443" y="0"/>
                    <a:pt x="2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28"/>
            <p:cNvSpPr/>
            <p:nvPr/>
          </p:nvSpPr>
          <p:spPr>
            <a:xfrm>
              <a:off x="7481233" y="4261480"/>
              <a:ext cx="123805" cy="20557"/>
            </a:xfrm>
            <a:custGeom>
              <a:avLst/>
              <a:gdLst/>
              <a:ahLst/>
              <a:cxnLst/>
              <a:rect l="l" t="t" r="r" b="b"/>
              <a:pathLst>
                <a:path w="2409" h="400" extrusionOk="0">
                  <a:moveTo>
                    <a:pt x="1709" y="1"/>
                  </a:moveTo>
                  <a:cubicBezTo>
                    <a:pt x="1599" y="1"/>
                    <a:pt x="1489" y="11"/>
                    <a:pt x="1381" y="29"/>
                  </a:cubicBezTo>
                  <a:cubicBezTo>
                    <a:pt x="1168" y="38"/>
                    <a:pt x="954" y="75"/>
                    <a:pt x="751" y="112"/>
                  </a:cubicBezTo>
                  <a:cubicBezTo>
                    <a:pt x="630" y="149"/>
                    <a:pt x="501" y="149"/>
                    <a:pt x="380" y="186"/>
                  </a:cubicBezTo>
                  <a:cubicBezTo>
                    <a:pt x="251" y="242"/>
                    <a:pt x="121" y="316"/>
                    <a:pt x="0" y="399"/>
                  </a:cubicBezTo>
                  <a:cubicBezTo>
                    <a:pt x="225" y="356"/>
                    <a:pt x="425" y="343"/>
                    <a:pt x="612" y="343"/>
                  </a:cubicBezTo>
                  <a:cubicBezTo>
                    <a:pt x="857" y="343"/>
                    <a:pt x="1079" y="365"/>
                    <a:pt x="1301" y="365"/>
                  </a:cubicBezTo>
                  <a:cubicBezTo>
                    <a:pt x="1343" y="365"/>
                    <a:pt x="1385" y="364"/>
                    <a:pt x="1427" y="362"/>
                  </a:cubicBezTo>
                  <a:cubicBezTo>
                    <a:pt x="1668" y="353"/>
                    <a:pt x="1909" y="325"/>
                    <a:pt x="2149" y="279"/>
                  </a:cubicBezTo>
                  <a:cubicBezTo>
                    <a:pt x="2279" y="251"/>
                    <a:pt x="2409" y="140"/>
                    <a:pt x="2214" y="75"/>
                  </a:cubicBezTo>
                  <a:cubicBezTo>
                    <a:pt x="2051" y="24"/>
                    <a:pt x="1880" y="1"/>
                    <a:pt x="17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28"/>
            <p:cNvSpPr/>
            <p:nvPr/>
          </p:nvSpPr>
          <p:spPr>
            <a:xfrm>
              <a:off x="8572758" y="4110130"/>
              <a:ext cx="93329" cy="34330"/>
            </a:xfrm>
            <a:custGeom>
              <a:avLst/>
              <a:gdLst/>
              <a:ahLst/>
              <a:cxnLst/>
              <a:rect l="l" t="t" r="r" b="b"/>
              <a:pathLst>
                <a:path w="1816" h="668" extrusionOk="0">
                  <a:moveTo>
                    <a:pt x="1084" y="0"/>
                  </a:moveTo>
                  <a:cubicBezTo>
                    <a:pt x="843" y="19"/>
                    <a:pt x="603" y="93"/>
                    <a:pt x="399" y="232"/>
                  </a:cubicBezTo>
                  <a:cubicBezTo>
                    <a:pt x="204" y="352"/>
                    <a:pt x="139" y="464"/>
                    <a:pt x="0" y="667"/>
                  </a:cubicBezTo>
                  <a:cubicBezTo>
                    <a:pt x="603" y="547"/>
                    <a:pt x="816" y="501"/>
                    <a:pt x="1010" y="482"/>
                  </a:cubicBezTo>
                  <a:cubicBezTo>
                    <a:pt x="1205" y="454"/>
                    <a:pt x="1399" y="454"/>
                    <a:pt x="1575" y="352"/>
                  </a:cubicBezTo>
                  <a:cubicBezTo>
                    <a:pt x="1640" y="315"/>
                    <a:pt x="1816" y="213"/>
                    <a:pt x="1742" y="102"/>
                  </a:cubicBezTo>
                  <a:cubicBezTo>
                    <a:pt x="1705" y="37"/>
                    <a:pt x="1594" y="56"/>
                    <a:pt x="1538" y="37"/>
                  </a:cubicBezTo>
                  <a:cubicBezTo>
                    <a:pt x="1390" y="10"/>
                    <a:pt x="1242" y="0"/>
                    <a:pt x="10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28"/>
            <p:cNvSpPr/>
            <p:nvPr/>
          </p:nvSpPr>
          <p:spPr>
            <a:xfrm>
              <a:off x="9118289" y="4185163"/>
              <a:ext cx="393255" cy="174683"/>
            </a:xfrm>
            <a:custGeom>
              <a:avLst/>
              <a:gdLst/>
              <a:ahLst/>
              <a:cxnLst/>
              <a:rect l="l" t="t" r="r" b="b"/>
              <a:pathLst>
                <a:path w="7652" h="3399" extrusionOk="0">
                  <a:moveTo>
                    <a:pt x="4430" y="0"/>
                  </a:moveTo>
                  <a:cubicBezTo>
                    <a:pt x="4386" y="0"/>
                    <a:pt x="4342" y="2"/>
                    <a:pt x="4298" y="4"/>
                  </a:cubicBezTo>
                  <a:cubicBezTo>
                    <a:pt x="4057" y="32"/>
                    <a:pt x="3835" y="32"/>
                    <a:pt x="3594" y="41"/>
                  </a:cubicBezTo>
                  <a:cubicBezTo>
                    <a:pt x="2724" y="69"/>
                    <a:pt x="1816" y="300"/>
                    <a:pt x="1103" y="819"/>
                  </a:cubicBezTo>
                  <a:cubicBezTo>
                    <a:pt x="964" y="921"/>
                    <a:pt x="834" y="1060"/>
                    <a:pt x="751" y="1217"/>
                  </a:cubicBezTo>
                  <a:cubicBezTo>
                    <a:pt x="612" y="1393"/>
                    <a:pt x="491" y="1579"/>
                    <a:pt x="380" y="1773"/>
                  </a:cubicBezTo>
                  <a:cubicBezTo>
                    <a:pt x="278" y="1949"/>
                    <a:pt x="195" y="2144"/>
                    <a:pt x="130" y="2338"/>
                  </a:cubicBezTo>
                  <a:cubicBezTo>
                    <a:pt x="65" y="2542"/>
                    <a:pt x="19" y="2764"/>
                    <a:pt x="0" y="2986"/>
                  </a:cubicBezTo>
                  <a:cubicBezTo>
                    <a:pt x="115" y="2919"/>
                    <a:pt x="208" y="2902"/>
                    <a:pt x="289" y="2902"/>
                  </a:cubicBezTo>
                  <a:cubicBezTo>
                    <a:pt x="364" y="2902"/>
                    <a:pt x="429" y="2917"/>
                    <a:pt x="491" y="2922"/>
                  </a:cubicBezTo>
                  <a:cubicBezTo>
                    <a:pt x="667" y="2940"/>
                    <a:pt x="834" y="2931"/>
                    <a:pt x="1001" y="2949"/>
                  </a:cubicBezTo>
                  <a:cubicBezTo>
                    <a:pt x="1353" y="2996"/>
                    <a:pt x="1714" y="3005"/>
                    <a:pt x="2066" y="3051"/>
                  </a:cubicBezTo>
                  <a:cubicBezTo>
                    <a:pt x="2529" y="3098"/>
                    <a:pt x="2992" y="3098"/>
                    <a:pt x="3455" y="3135"/>
                  </a:cubicBezTo>
                  <a:cubicBezTo>
                    <a:pt x="4150" y="3190"/>
                    <a:pt x="4845" y="3181"/>
                    <a:pt x="5539" y="3274"/>
                  </a:cubicBezTo>
                  <a:cubicBezTo>
                    <a:pt x="5949" y="3336"/>
                    <a:pt x="6380" y="3399"/>
                    <a:pt x="6800" y="3399"/>
                  </a:cubicBezTo>
                  <a:cubicBezTo>
                    <a:pt x="6940" y="3399"/>
                    <a:pt x="7079" y="3392"/>
                    <a:pt x="7216" y="3375"/>
                  </a:cubicBezTo>
                  <a:cubicBezTo>
                    <a:pt x="7392" y="3357"/>
                    <a:pt x="7512" y="3348"/>
                    <a:pt x="7596" y="3190"/>
                  </a:cubicBezTo>
                  <a:cubicBezTo>
                    <a:pt x="7633" y="3125"/>
                    <a:pt x="7651" y="3042"/>
                    <a:pt x="7642" y="2968"/>
                  </a:cubicBezTo>
                  <a:cubicBezTo>
                    <a:pt x="7623" y="2847"/>
                    <a:pt x="7577" y="2727"/>
                    <a:pt x="7559" y="2616"/>
                  </a:cubicBezTo>
                  <a:cubicBezTo>
                    <a:pt x="7540" y="2458"/>
                    <a:pt x="7503" y="2301"/>
                    <a:pt x="7466" y="2153"/>
                  </a:cubicBezTo>
                  <a:cubicBezTo>
                    <a:pt x="7373" y="1829"/>
                    <a:pt x="7244" y="1514"/>
                    <a:pt x="7068" y="1227"/>
                  </a:cubicBezTo>
                  <a:cubicBezTo>
                    <a:pt x="6892" y="939"/>
                    <a:pt x="6660" y="689"/>
                    <a:pt x="6401" y="486"/>
                  </a:cubicBezTo>
                  <a:cubicBezTo>
                    <a:pt x="6290" y="411"/>
                    <a:pt x="6179" y="347"/>
                    <a:pt x="6058" y="282"/>
                  </a:cubicBezTo>
                  <a:cubicBezTo>
                    <a:pt x="5956" y="245"/>
                    <a:pt x="5836" y="235"/>
                    <a:pt x="5725" y="208"/>
                  </a:cubicBezTo>
                  <a:cubicBezTo>
                    <a:pt x="5428" y="124"/>
                    <a:pt x="5132" y="69"/>
                    <a:pt x="4817" y="32"/>
                  </a:cubicBezTo>
                  <a:cubicBezTo>
                    <a:pt x="4692" y="11"/>
                    <a:pt x="4562" y="0"/>
                    <a:pt x="44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28"/>
            <p:cNvSpPr/>
            <p:nvPr/>
          </p:nvSpPr>
          <p:spPr>
            <a:xfrm>
              <a:off x="9185871" y="4360000"/>
              <a:ext cx="155257" cy="28266"/>
            </a:xfrm>
            <a:custGeom>
              <a:avLst/>
              <a:gdLst/>
              <a:ahLst/>
              <a:cxnLst/>
              <a:rect l="l" t="t" r="r" b="b"/>
              <a:pathLst>
                <a:path w="3021" h="550" extrusionOk="0">
                  <a:moveTo>
                    <a:pt x="1026" y="0"/>
                  </a:moveTo>
                  <a:cubicBezTo>
                    <a:pt x="684" y="0"/>
                    <a:pt x="340" y="35"/>
                    <a:pt x="1" y="103"/>
                  </a:cubicBezTo>
                  <a:cubicBezTo>
                    <a:pt x="121" y="140"/>
                    <a:pt x="241" y="186"/>
                    <a:pt x="362" y="233"/>
                  </a:cubicBezTo>
                  <a:cubicBezTo>
                    <a:pt x="510" y="288"/>
                    <a:pt x="668" y="344"/>
                    <a:pt x="825" y="390"/>
                  </a:cubicBezTo>
                  <a:cubicBezTo>
                    <a:pt x="1094" y="483"/>
                    <a:pt x="1390" y="538"/>
                    <a:pt x="1677" y="548"/>
                  </a:cubicBezTo>
                  <a:cubicBezTo>
                    <a:pt x="1697" y="549"/>
                    <a:pt x="1717" y="549"/>
                    <a:pt x="1737" y="549"/>
                  </a:cubicBezTo>
                  <a:cubicBezTo>
                    <a:pt x="1901" y="549"/>
                    <a:pt x="2058" y="518"/>
                    <a:pt x="2224" y="501"/>
                  </a:cubicBezTo>
                  <a:lnTo>
                    <a:pt x="2705" y="501"/>
                  </a:lnTo>
                  <a:cubicBezTo>
                    <a:pt x="2773" y="501"/>
                    <a:pt x="2841" y="497"/>
                    <a:pt x="2912" y="497"/>
                  </a:cubicBezTo>
                  <a:cubicBezTo>
                    <a:pt x="2947" y="497"/>
                    <a:pt x="2983" y="498"/>
                    <a:pt x="3020" y="501"/>
                  </a:cubicBezTo>
                  <a:cubicBezTo>
                    <a:pt x="2946" y="418"/>
                    <a:pt x="2881" y="400"/>
                    <a:pt x="2770" y="353"/>
                  </a:cubicBezTo>
                  <a:cubicBezTo>
                    <a:pt x="2594" y="261"/>
                    <a:pt x="2418" y="196"/>
                    <a:pt x="2224" y="149"/>
                  </a:cubicBezTo>
                  <a:cubicBezTo>
                    <a:pt x="1832" y="49"/>
                    <a:pt x="1430" y="0"/>
                    <a:pt x="10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28"/>
            <p:cNvSpPr/>
            <p:nvPr/>
          </p:nvSpPr>
          <p:spPr>
            <a:xfrm>
              <a:off x="7068038" y="3814160"/>
              <a:ext cx="97183" cy="90399"/>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28"/>
            <p:cNvSpPr/>
            <p:nvPr/>
          </p:nvSpPr>
          <p:spPr>
            <a:xfrm>
              <a:off x="7017570" y="3774125"/>
              <a:ext cx="26262" cy="29962"/>
            </a:xfrm>
            <a:custGeom>
              <a:avLst/>
              <a:gdLst/>
              <a:ahLst/>
              <a:cxnLst/>
              <a:rect l="l" t="t" r="r" b="b"/>
              <a:pathLst>
                <a:path w="511" h="583" extrusionOk="0">
                  <a:moveTo>
                    <a:pt x="146" y="1"/>
                  </a:moveTo>
                  <a:cubicBezTo>
                    <a:pt x="132" y="1"/>
                    <a:pt x="117" y="6"/>
                    <a:pt x="93" y="18"/>
                  </a:cubicBezTo>
                  <a:cubicBezTo>
                    <a:pt x="28" y="36"/>
                    <a:pt x="38" y="18"/>
                    <a:pt x="28" y="82"/>
                  </a:cubicBezTo>
                  <a:cubicBezTo>
                    <a:pt x="1" y="240"/>
                    <a:pt x="232" y="416"/>
                    <a:pt x="325" y="490"/>
                  </a:cubicBezTo>
                  <a:lnTo>
                    <a:pt x="353" y="583"/>
                  </a:lnTo>
                  <a:cubicBezTo>
                    <a:pt x="436" y="462"/>
                    <a:pt x="510" y="397"/>
                    <a:pt x="445" y="258"/>
                  </a:cubicBezTo>
                  <a:cubicBezTo>
                    <a:pt x="399" y="157"/>
                    <a:pt x="316" y="73"/>
                    <a:pt x="214" y="27"/>
                  </a:cubicBezTo>
                  <a:cubicBezTo>
                    <a:pt x="181" y="11"/>
                    <a:pt x="165" y="1"/>
                    <a:pt x="146"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28"/>
            <p:cNvSpPr/>
            <p:nvPr/>
          </p:nvSpPr>
          <p:spPr>
            <a:xfrm>
              <a:off x="6933800" y="4140040"/>
              <a:ext cx="33354" cy="28728"/>
            </a:xfrm>
            <a:custGeom>
              <a:avLst/>
              <a:gdLst/>
              <a:ahLst/>
              <a:cxnLst/>
              <a:rect l="l" t="t" r="r" b="b"/>
              <a:pathLst>
                <a:path w="649" h="559" extrusionOk="0">
                  <a:moveTo>
                    <a:pt x="247" y="0"/>
                  </a:moveTo>
                  <a:cubicBezTo>
                    <a:pt x="156" y="0"/>
                    <a:pt x="56" y="35"/>
                    <a:pt x="28" y="132"/>
                  </a:cubicBezTo>
                  <a:cubicBezTo>
                    <a:pt x="0" y="206"/>
                    <a:pt x="65" y="298"/>
                    <a:pt x="112" y="345"/>
                  </a:cubicBezTo>
                  <a:cubicBezTo>
                    <a:pt x="139" y="363"/>
                    <a:pt x="167" y="419"/>
                    <a:pt x="195" y="437"/>
                  </a:cubicBezTo>
                  <a:cubicBezTo>
                    <a:pt x="269" y="474"/>
                    <a:pt x="352" y="493"/>
                    <a:pt x="436" y="502"/>
                  </a:cubicBezTo>
                  <a:lnTo>
                    <a:pt x="491" y="558"/>
                  </a:lnTo>
                  <a:cubicBezTo>
                    <a:pt x="493" y="558"/>
                    <a:pt x="494" y="558"/>
                    <a:pt x="496" y="558"/>
                  </a:cubicBezTo>
                  <a:cubicBezTo>
                    <a:pt x="551" y="558"/>
                    <a:pt x="631" y="399"/>
                    <a:pt x="640" y="354"/>
                  </a:cubicBezTo>
                  <a:cubicBezTo>
                    <a:pt x="649" y="308"/>
                    <a:pt x="630" y="252"/>
                    <a:pt x="593" y="215"/>
                  </a:cubicBezTo>
                  <a:cubicBezTo>
                    <a:pt x="538" y="122"/>
                    <a:pt x="445" y="48"/>
                    <a:pt x="334" y="11"/>
                  </a:cubicBezTo>
                  <a:cubicBezTo>
                    <a:pt x="308" y="4"/>
                    <a:pt x="278" y="0"/>
                    <a:pt x="247"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28"/>
            <p:cNvSpPr/>
            <p:nvPr/>
          </p:nvSpPr>
          <p:spPr>
            <a:xfrm>
              <a:off x="7088492" y="4035045"/>
              <a:ext cx="81920" cy="61825"/>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28"/>
            <p:cNvSpPr/>
            <p:nvPr/>
          </p:nvSpPr>
          <p:spPr>
            <a:xfrm>
              <a:off x="7102933" y="4096870"/>
              <a:ext cx="35152" cy="26827"/>
            </a:xfrm>
            <a:custGeom>
              <a:avLst/>
              <a:gdLst/>
              <a:ahLst/>
              <a:cxnLst/>
              <a:rect l="l" t="t" r="r" b="b"/>
              <a:pathLst>
                <a:path w="684" h="522" extrusionOk="0">
                  <a:moveTo>
                    <a:pt x="127" y="1"/>
                  </a:moveTo>
                  <a:cubicBezTo>
                    <a:pt x="59" y="1"/>
                    <a:pt x="0" y="37"/>
                    <a:pt x="7" y="129"/>
                  </a:cubicBezTo>
                  <a:cubicBezTo>
                    <a:pt x="16" y="258"/>
                    <a:pt x="211" y="342"/>
                    <a:pt x="294" y="388"/>
                  </a:cubicBezTo>
                  <a:cubicBezTo>
                    <a:pt x="358" y="430"/>
                    <a:pt x="469" y="521"/>
                    <a:pt x="552" y="521"/>
                  </a:cubicBezTo>
                  <a:cubicBezTo>
                    <a:pt x="578" y="521"/>
                    <a:pt x="601" y="512"/>
                    <a:pt x="618" y="490"/>
                  </a:cubicBezTo>
                  <a:lnTo>
                    <a:pt x="683" y="462"/>
                  </a:lnTo>
                  <a:cubicBezTo>
                    <a:pt x="553" y="295"/>
                    <a:pt x="405" y="110"/>
                    <a:pt x="211" y="18"/>
                  </a:cubicBezTo>
                  <a:cubicBezTo>
                    <a:pt x="184" y="7"/>
                    <a:pt x="154" y="1"/>
                    <a:pt x="12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28"/>
            <p:cNvSpPr/>
            <p:nvPr/>
          </p:nvSpPr>
          <p:spPr>
            <a:xfrm>
              <a:off x="8009599" y="3895463"/>
              <a:ext cx="102425" cy="88241"/>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28"/>
            <p:cNvSpPr/>
            <p:nvPr/>
          </p:nvSpPr>
          <p:spPr>
            <a:xfrm>
              <a:off x="7981796" y="3914684"/>
              <a:ext cx="29294" cy="37928"/>
            </a:xfrm>
            <a:custGeom>
              <a:avLst/>
              <a:gdLst/>
              <a:ahLst/>
              <a:cxnLst/>
              <a:rect l="l" t="t" r="r" b="b"/>
              <a:pathLst>
                <a:path w="570" h="738" extrusionOk="0">
                  <a:moveTo>
                    <a:pt x="89" y="0"/>
                  </a:moveTo>
                  <a:cubicBezTo>
                    <a:pt x="21" y="0"/>
                    <a:pt x="1" y="88"/>
                    <a:pt x="23" y="163"/>
                  </a:cubicBezTo>
                  <a:cubicBezTo>
                    <a:pt x="23" y="191"/>
                    <a:pt x="51" y="200"/>
                    <a:pt x="60" y="228"/>
                  </a:cubicBezTo>
                  <a:cubicBezTo>
                    <a:pt x="69" y="247"/>
                    <a:pt x="79" y="293"/>
                    <a:pt x="97" y="321"/>
                  </a:cubicBezTo>
                  <a:cubicBezTo>
                    <a:pt x="125" y="395"/>
                    <a:pt x="171" y="460"/>
                    <a:pt x="227" y="524"/>
                  </a:cubicBezTo>
                  <a:cubicBezTo>
                    <a:pt x="301" y="626"/>
                    <a:pt x="431" y="654"/>
                    <a:pt x="514" y="738"/>
                  </a:cubicBezTo>
                  <a:lnTo>
                    <a:pt x="570" y="562"/>
                  </a:lnTo>
                  <a:cubicBezTo>
                    <a:pt x="459" y="367"/>
                    <a:pt x="357" y="126"/>
                    <a:pt x="144" y="15"/>
                  </a:cubicBezTo>
                  <a:cubicBezTo>
                    <a:pt x="123" y="5"/>
                    <a:pt x="105" y="0"/>
                    <a:pt x="89"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28"/>
            <p:cNvSpPr/>
            <p:nvPr/>
          </p:nvSpPr>
          <p:spPr>
            <a:xfrm>
              <a:off x="8229559" y="3923883"/>
              <a:ext cx="53808" cy="39212"/>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0EC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28"/>
            <p:cNvSpPr/>
            <p:nvPr/>
          </p:nvSpPr>
          <p:spPr>
            <a:xfrm>
              <a:off x="9152106" y="4123749"/>
              <a:ext cx="54270" cy="38801"/>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38" name="Google Shape;1838;p28"/>
          <p:cNvSpPr/>
          <p:nvPr/>
        </p:nvSpPr>
        <p:spPr>
          <a:xfrm>
            <a:off x="13267667" y="492203"/>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9" name="Google Shape;1839;p28"/>
          <p:cNvSpPr/>
          <p:nvPr/>
        </p:nvSpPr>
        <p:spPr>
          <a:xfrm>
            <a:off x="12552412" y="819733"/>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0" name="Google Shape;1840;p28"/>
          <p:cNvSpPr/>
          <p:nvPr/>
        </p:nvSpPr>
        <p:spPr>
          <a:xfrm>
            <a:off x="14569545" y="714200"/>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1" name="Google Shape;1841;p28"/>
          <p:cNvSpPr/>
          <p:nvPr/>
        </p:nvSpPr>
        <p:spPr>
          <a:xfrm>
            <a:off x="14694783" y="1233603"/>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42" name="Google Shape;1842;p28"/>
          <p:cNvGrpSpPr/>
          <p:nvPr/>
        </p:nvGrpSpPr>
        <p:grpSpPr>
          <a:xfrm flipH="1">
            <a:off x="9129182" y="5229055"/>
            <a:ext cx="6537476" cy="1644069"/>
            <a:chOff x="4624250" y="2097578"/>
            <a:chExt cx="4686138" cy="1178488"/>
          </a:xfrm>
        </p:grpSpPr>
        <p:sp>
          <p:nvSpPr>
            <p:cNvPr id="1843" name="Google Shape;1843;p28"/>
            <p:cNvSpPr/>
            <p:nvPr/>
          </p:nvSpPr>
          <p:spPr>
            <a:xfrm>
              <a:off x="6637807" y="2100616"/>
              <a:ext cx="2606553" cy="1174520"/>
            </a:xfrm>
            <a:custGeom>
              <a:avLst/>
              <a:gdLst/>
              <a:ahLst/>
              <a:cxnLst/>
              <a:rect l="l" t="t" r="r" b="b"/>
              <a:pathLst>
                <a:path w="24880" h="11211" extrusionOk="0">
                  <a:moveTo>
                    <a:pt x="0" y="10849"/>
                  </a:moveTo>
                  <a:lnTo>
                    <a:pt x="0" y="10849"/>
                  </a:lnTo>
                  <a:cubicBezTo>
                    <a:pt x="16" y="10851"/>
                    <a:pt x="32" y="10852"/>
                    <a:pt x="50" y="10852"/>
                  </a:cubicBezTo>
                  <a:cubicBezTo>
                    <a:pt x="63" y="10852"/>
                    <a:pt x="77" y="10851"/>
                    <a:pt x="91" y="10850"/>
                  </a:cubicBezTo>
                  <a:lnTo>
                    <a:pt x="91" y="10850"/>
                  </a:lnTo>
                  <a:lnTo>
                    <a:pt x="0" y="10849"/>
                  </a:lnTo>
                  <a:close/>
                  <a:moveTo>
                    <a:pt x="19143" y="0"/>
                  </a:moveTo>
                  <a:cubicBezTo>
                    <a:pt x="18287" y="0"/>
                    <a:pt x="17567" y="376"/>
                    <a:pt x="16839" y="799"/>
                  </a:cubicBezTo>
                  <a:cubicBezTo>
                    <a:pt x="16349" y="1095"/>
                    <a:pt x="15904" y="1447"/>
                    <a:pt x="15506" y="1864"/>
                  </a:cubicBezTo>
                  <a:cubicBezTo>
                    <a:pt x="15181" y="2179"/>
                    <a:pt x="14802" y="2494"/>
                    <a:pt x="14616" y="2902"/>
                  </a:cubicBezTo>
                  <a:cubicBezTo>
                    <a:pt x="14269" y="3650"/>
                    <a:pt x="14187" y="4594"/>
                    <a:pt x="14214" y="5407"/>
                  </a:cubicBezTo>
                  <a:lnTo>
                    <a:pt x="14214" y="5407"/>
                  </a:lnTo>
                  <a:cubicBezTo>
                    <a:pt x="14186" y="5307"/>
                    <a:pt x="14078" y="5277"/>
                    <a:pt x="14005" y="5189"/>
                  </a:cubicBezTo>
                  <a:cubicBezTo>
                    <a:pt x="13838" y="5023"/>
                    <a:pt x="13737" y="4856"/>
                    <a:pt x="13486" y="4773"/>
                  </a:cubicBezTo>
                  <a:cubicBezTo>
                    <a:pt x="13343" y="4719"/>
                    <a:pt x="13217" y="4691"/>
                    <a:pt x="13107" y="4691"/>
                  </a:cubicBezTo>
                  <a:cubicBezTo>
                    <a:pt x="12840" y="4691"/>
                    <a:pt x="12672" y="4852"/>
                    <a:pt x="12606" y="5180"/>
                  </a:cubicBezTo>
                  <a:cubicBezTo>
                    <a:pt x="12005" y="4957"/>
                    <a:pt x="11344" y="4621"/>
                    <a:pt x="10675" y="4621"/>
                  </a:cubicBezTo>
                  <a:cubicBezTo>
                    <a:pt x="10427" y="4621"/>
                    <a:pt x="10177" y="4667"/>
                    <a:pt x="9930" y="4782"/>
                  </a:cubicBezTo>
                  <a:cubicBezTo>
                    <a:pt x="9439" y="5014"/>
                    <a:pt x="9152" y="5254"/>
                    <a:pt x="8938" y="5717"/>
                  </a:cubicBezTo>
                  <a:cubicBezTo>
                    <a:pt x="8837" y="5940"/>
                    <a:pt x="8874" y="6144"/>
                    <a:pt x="8790" y="6357"/>
                  </a:cubicBezTo>
                  <a:cubicBezTo>
                    <a:pt x="8679" y="6292"/>
                    <a:pt x="8577" y="6218"/>
                    <a:pt x="8485" y="6144"/>
                  </a:cubicBezTo>
                  <a:cubicBezTo>
                    <a:pt x="8197" y="5968"/>
                    <a:pt x="7827" y="5884"/>
                    <a:pt x="7512" y="5773"/>
                  </a:cubicBezTo>
                  <a:cubicBezTo>
                    <a:pt x="7050" y="5628"/>
                    <a:pt x="6567" y="5549"/>
                    <a:pt x="6088" y="5549"/>
                  </a:cubicBezTo>
                  <a:cubicBezTo>
                    <a:pt x="5347" y="5549"/>
                    <a:pt x="4617" y="5737"/>
                    <a:pt x="3992" y="6153"/>
                  </a:cubicBezTo>
                  <a:cubicBezTo>
                    <a:pt x="2566" y="7107"/>
                    <a:pt x="1760" y="8329"/>
                    <a:pt x="1362" y="9867"/>
                  </a:cubicBezTo>
                  <a:cubicBezTo>
                    <a:pt x="1276" y="10211"/>
                    <a:pt x="518" y="10812"/>
                    <a:pt x="91" y="10850"/>
                  </a:cubicBezTo>
                  <a:lnTo>
                    <a:pt x="91" y="10850"/>
                  </a:lnTo>
                  <a:lnTo>
                    <a:pt x="24879" y="11210"/>
                  </a:lnTo>
                  <a:cubicBezTo>
                    <a:pt x="24796" y="10571"/>
                    <a:pt x="24852" y="10349"/>
                    <a:pt x="24500" y="9932"/>
                  </a:cubicBezTo>
                  <a:cubicBezTo>
                    <a:pt x="24185" y="9561"/>
                    <a:pt x="23888" y="9358"/>
                    <a:pt x="23453" y="9080"/>
                  </a:cubicBezTo>
                  <a:cubicBezTo>
                    <a:pt x="23194" y="8913"/>
                    <a:pt x="23092" y="8848"/>
                    <a:pt x="22758" y="8848"/>
                  </a:cubicBezTo>
                  <a:cubicBezTo>
                    <a:pt x="22699" y="8855"/>
                    <a:pt x="22640" y="8858"/>
                    <a:pt x="22581" y="8858"/>
                  </a:cubicBezTo>
                  <a:cubicBezTo>
                    <a:pt x="22473" y="8858"/>
                    <a:pt x="22366" y="8848"/>
                    <a:pt x="22258" y="8830"/>
                  </a:cubicBezTo>
                  <a:cubicBezTo>
                    <a:pt x="22341" y="8543"/>
                    <a:pt x="22805" y="8292"/>
                    <a:pt x="22971" y="8033"/>
                  </a:cubicBezTo>
                  <a:cubicBezTo>
                    <a:pt x="23082" y="7829"/>
                    <a:pt x="23036" y="7737"/>
                    <a:pt x="22869" y="7579"/>
                  </a:cubicBezTo>
                  <a:cubicBezTo>
                    <a:pt x="22647" y="7385"/>
                    <a:pt x="22527" y="7496"/>
                    <a:pt x="22258" y="7412"/>
                  </a:cubicBezTo>
                  <a:cubicBezTo>
                    <a:pt x="22277" y="7292"/>
                    <a:pt x="22462" y="7172"/>
                    <a:pt x="22554" y="7079"/>
                  </a:cubicBezTo>
                  <a:cubicBezTo>
                    <a:pt x="23129" y="6458"/>
                    <a:pt x="23462" y="5875"/>
                    <a:pt x="23546" y="5060"/>
                  </a:cubicBezTo>
                  <a:cubicBezTo>
                    <a:pt x="23777" y="2892"/>
                    <a:pt x="22045" y="382"/>
                    <a:pt x="19563" y="30"/>
                  </a:cubicBezTo>
                  <a:cubicBezTo>
                    <a:pt x="19419" y="10"/>
                    <a:pt x="19279" y="0"/>
                    <a:pt x="19143"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28"/>
            <p:cNvSpPr/>
            <p:nvPr/>
          </p:nvSpPr>
          <p:spPr>
            <a:xfrm>
              <a:off x="8152479" y="2097578"/>
              <a:ext cx="946237" cy="637390"/>
            </a:xfrm>
            <a:custGeom>
              <a:avLst/>
              <a:gdLst/>
              <a:ahLst/>
              <a:cxnLst/>
              <a:rect l="l" t="t" r="r" b="b"/>
              <a:pathLst>
                <a:path w="9032" h="6084" extrusionOk="0">
                  <a:moveTo>
                    <a:pt x="4996" y="0"/>
                  </a:moveTo>
                  <a:cubicBezTo>
                    <a:pt x="4682" y="0"/>
                    <a:pt x="4369" y="52"/>
                    <a:pt x="4095" y="124"/>
                  </a:cubicBezTo>
                  <a:cubicBezTo>
                    <a:pt x="3567" y="263"/>
                    <a:pt x="3048" y="476"/>
                    <a:pt x="2567" y="735"/>
                  </a:cubicBezTo>
                  <a:cubicBezTo>
                    <a:pt x="2252" y="921"/>
                    <a:pt x="1946" y="1115"/>
                    <a:pt x="1650" y="1328"/>
                  </a:cubicBezTo>
                  <a:cubicBezTo>
                    <a:pt x="1520" y="1421"/>
                    <a:pt x="1400" y="1523"/>
                    <a:pt x="1261" y="1625"/>
                  </a:cubicBezTo>
                  <a:cubicBezTo>
                    <a:pt x="1131" y="1727"/>
                    <a:pt x="1001" y="1847"/>
                    <a:pt x="890" y="1986"/>
                  </a:cubicBezTo>
                  <a:cubicBezTo>
                    <a:pt x="686" y="2217"/>
                    <a:pt x="446" y="2458"/>
                    <a:pt x="325" y="2736"/>
                  </a:cubicBezTo>
                  <a:cubicBezTo>
                    <a:pt x="270" y="2838"/>
                    <a:pt x="223" y="2940"/>
                    <a:pt x="186" y="3051"/>
                  </a:cubicBezTo>
                  <a:cubicBezTo>
                    <a:pt x="158" y="3171"/>
                    <a:pt x="112" y="3292"/>
                    <a:pt x="94" y="3412"/>
                  </a:cubicBezTo>
                  <a:cubicBezTo>
                    <a:pt x="66" y="3653"/>
                    <a:pt x="1" y="3912"/>
                    <a:pt x="38" y="4153"/>
                  </a:cubicBezTo>
                  <a:cubicBezTo>
                    <a:pt x="75" y="4283"/>
                    <a:pt x="112" y="4403"/>
                    <a:pt x="158" y="4524"/>
                  </a:cubicBezTo>
                  <a:cubicBezTo>
                    <a:pt x="205" y="4663"/>
                    <a:pt x="260" y="4802"/>
                    <a:pt x="334" y="4931"/>
                  </a:cubicBezTo>
                  <a:cubicBezTo>
                    <a:pt x="483" y="5218"/>
                    <a:pt x="677" y="5487"/>
                    <a:pt x="1001" y="5635"/>
                  </a:cubicBezTo>
                  <a:cubicBezTo>
                    <a:pt x="1236" y="5732"/>
                    <a:pt x="1482" y="5781"/>
                    <a:pt x="1727" y="5781"/>
                  </a:cubicBezTo>
                  <a:cubicBezTo>
                    <a:pt x="1860" y="5781"/>
                    <a:pt x="1992" y="5766"/>
                    <a:pt x="2122" y="5737"/>
                  </a:cubicBezTo>
                  <a:cubicBezTo>
                    <a:pt x="2484" y="5665"/>
                    <a:pt x="2852" y="5626"/>
                    <a:pt x="3217" y="5626"/>
                  </a:cubicBezTo>
                  <a:cubicBezTo>
                    <a:pt x="3319" y="5626"/>
                    <a:pt x="3420" y="5629"/>
                    <a:pt x="3521" y="5635"/>
                  </a:cubicBezTo>
                  <a:cubicBezTo>
                    <a:pt x="3687" y="5645"/>
                    <a:pt x="3863" y="5682"/>
                    <a:pt x="4021" y="5700"/>
                  </a:cubicBezTo>
                  <a:cubicBezTo>
                    <a:pt x="4178" y="5719"/>
                    <a:pt x="4327" y="5728"/>
                    <a:pt x="4484" y="5756"/>
                  </a:cubicBezTo>
                  <a:cubicBezTo>
                    <a:pt x="4734" y="5784"/>
                    <a:pt x="4975" y="5830"/>
                    <a:pt x="5225" y="5867"/>
                  </a:cubicBezTo>
                  <a:cubicBezTo>
                    <a:pt x="5762" y="5941"/>
                    <a:pt x="6300" y="6024"/>
                    <a:pt x="6837" y="6061"/>
                  </a:cubicBezTo>
                  <a:cubicBezTo>
                    <a:pt x="7041" y="6080"/>
                    <a:pt x="7244" y="6080"/>
                    <a:pt x="7448" y="6080"/>
                  </a:cubicBezTo>
                  <a:cubicBezTo>
                    <a:pt x="7492" y="6082"/>
                    <a:pt x="7535" y="6083"/>
                    <a:pt x="7578" y="6083"/>
                  </a:cubicBezTo>
                  <a:cubicBezTo>
                    <a:pt x="7707" y="6083"/>
                    <a:pt x="7832" y="6073"/>
                    <a:pt x="7958" y="6052"/>
                  </a:cubicBezTo>
                  <a:cubicBezTo>
                    <a:pt x="8310" y="5987"/>
                    <a:pt x="8726" y="5756"/>
                    <a:pt x="8875" y="5450"/>
                  </a:cubicBezTo>
                  <a:cubicBezTo>
                    <a:pt x="8939" y="5339"/>
                    <a:pt x="8986" y="5209"/>
                    <a:pt x="9004" y="5080"/>
                  </a:cubicBezTo>
                  <a:cubicBezTo>
                    <a:pt x="9023" y="4922"/>
                    <a:pt x="9032" y="4755"/>
                    <a:pt x="9023" y="4598"/>
                  </a:cubicBezTo>
                  <a:cubicBezTo>
                    <a:pt x="8967" y="3607"/>
                    <a:pt x="8671" y="2644"/>
                    <a:pt x="8161" y="1782"/>
                  </a:cubicBezTo>
                  <a:cubicBezTo>
                    <a:pt x="7865" y="1291"/>
                    <a:pt x="7374" y="958"/>
                    <a:pt x="6874" y="643"/>
                  </a:cubicBezTo>
                  <a:cubicBezTo>
                    <a:pt x="6689" y="522"/>
                    <a:pt x="6503" y="421"/>
                    <a:pt x="6309" y="328"/>
                  </a:cubicBezTo>
                  <a:cubicBezTo>
                    <a:pt x="6198" y="272"/>
                    <a:pt x="6077" y="235"/>
                    <a:pt x="5957" y="217"/>
                  </a:cubicBezTo>
                  <a:cubicBezTo>
                    <a:pt x="5666" y="59"/>
                    <a:pt x="5330" y="0"/>
                    <a:pt x="4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28"/>
            <p:cNvSpPr/>
            <p:nvPr/>
          </p:nvSpPr>
          <p:spPr>
            <a:xfrm>
              <a:off x="8694945" y="2753713"/>
              <a:ext cx="296066" cy="133366"/>
            </a:xfrm>
            <a:custGeom>
              <a:avLst/>
              <a:gdLst/>
              <a:ahLst/>
              <a:cxnLst/>
              <a:rect l="l" t="t" r="r" b="b"/>
              <a:pathLst>
                <a:path w="2826" h="1273" extrusionOk="0">
                  <a:moveTo>
                    <a:pt x="1337" y="0"/>
                  </a:moveTo>
                  <a:cubicBezTo>
                    <a:pt x="1198" y="0"/>
                    <a:pt x="1058" y="10"/>
                    <a:pt x="918" y="30"/>
                  </a:cubicBezTo>
                  <a:cubicBezTo>
                    <a:pt x="695" y="58"/>
                    <a:pt x="390" y="67"/>
                    <a:pt x="195" y="187"/>
                  </a:cubicBezTo>
                  <a:cubicBezTo>
                    <a:pt x="1" y="308"/>
                    <a:pt x="10" y="493"/>
                    <a:pt x="56" y="669"/>
                  </a:cubicBezTo>
                  <a:cubicBezTo>
                    <a:pt x="149" y="938"/>
                    <a:pt x="334" y="1040"/>
                    <a:pt x="603" y="1151"/>
                  </a:cubicBezTo>
                  <a:cubicBezTo>
                    <a:pt x="822" y="1230"/>
                    <a:pt x="1056" y="1272"/>
                    <a:pt x="1290" y="1272"/>
                  </a:cubicBezTo>
                  <a:cubicBezTo>
                    <a:pt x="1382" y="1272"/>
                    <a:pt x="1475" y="1266"/>
                    <a:pt x="1566" y="1253"/>
                  </a:cubicBezTo>
                  <a:cubicBezTo>
                    <a:pt x="1724" y="1243"/>
                    <a:pt x="1881" y="1206"/>
                    <a:pt x="2029" y="1123"/>
                  </a:cubicBezTo>
                  <a:cubicBezTo>
                    <a:pt x="2122" y="1058"/>
                    <a:pt x="2215" y="984"/>
                    <a:pt x="2307" y="919"/>
                  </a:cubicBezTo>
                  <a:cubicBezTo>
                    <a:pt x="2418" y="817"/>
                    <a:pt x="2520" y="706"/>
                    <a:pt x="2613" y="586"/>
                  </a:cubicBezTo>
                  <a:cubicBezTo>
                    <a:pt x="2678" y="521"/>
                    <a:pt x="2752" y="456"/>
                    <a:pt x="2826" y="391"/>
                  </a:cubicBezTo>
                  <a:cubicBezTo>
                    <a:pt x="2715" y="317"/>
                    <a:pt x="2585" y="252"/>
                    <a:pt x="2455" y="206"/>
                  </a:cubicBezTo>
                  <a:cubicBezTo>
                    <a:pt x="2270" y="141"/>
                    <a:pt x="2076" y="86"/>
                    <a:pt x="1881" y="48"/>
                  </a:cubicBezTo>
                  <a:cubicBezTo>
                    <a:pt x="1702" y="17"/>
                    <a:pt x="1520" y="0"/>
                    <a:pt x="13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28"/>
            <p:cNvSpPr/>
            <p:nvPr/>
          </p:nvSpPr>
          <p:spPr>
            <a:xfrm>
              <a:off x="8794890" y="2878067"/>
              <a:ext cx="263065" cy="137033"/>
            </a:xfrm>
            <a:custGeom>
              <a:avLst/>
              <a:gdLst/>
              <a:ahLst/>
              <a:cxnLst/>
              <a:rect l="l" t="t" r="r" b="b"/>
              <a:pathLst>
                <a:path w="2511" h="1308" extrusionOk="0">
                  <a:moveTo>
                    <a:pt x="1714" y="1"/>
                  </a:moveTo>
                  <a:cubicBezTo>
                    <a:pt x="1381" y="1"/>
                    <a:pt x="1057" y="29"/>
                    <a:pt x="742" y="93"/>
                  </a:cubicBezTo>
                  <a:cubicBezTo>
                    <a:pt x="418" y="149"/>
                    <a:pt x="10" y="279"/>
                    <a:pt x="1" y="631"/>
                  </a:cubicBezTo>
                  <a:cubicBezTo>
                    <a:pt x="1" y="807"/>
                    <a:pt x="75" y="964"/>
                    <a:pt x="205" y="1075"/>
                  </a:cubicBezTo>
                  <a:cubicBezTo>
                    <a:pt x="394" y="1248"/>
                    <a:pt x="680" y="1308"/>
                    <a:pt x="943" y="1308"/>
                  </a:cubicBezTo>
                  <a:cubicBezTo>
                    <a:pt x="963" y="1308"/>
                    <a:pt x="982" y="1307"/>
                    <a:pt x="1001" y="1307"/>
                  </a:cubicBezTo>
                  <a:cubicBezTo>
                    <a:pt x="1149" y="1307"/>
                    <a:pt x="1307" y="1279"/>
                    <a:pt x="1436" y="1205"/>
                  </a:cubicBezTo>
                  <a:cubicBezTo>
                    <a:pt x="1566" y="1131"/>
                    <a:pt x="1705" y="1084"/>
                    <a:pt x="1826" y="1010"/>
                  </a:cubicBezTo>
                  <a:cubicBezTo>
                    <a:pt x="1983" y="918"/>
                    <a:pt x="2140" y="816"/>
                    <a:pt x="2289" y="705"/>
                  </a:cubicBezTo>
                  <a:cubicBezTo>
                    <a:pt x="2418" y="603"/>
                    <a:pt x="2511" y="529"/>
                    <a:pt x="2437" y="362"/>
                  </a:cubicBezTo>
                  <a:cubicBezTo>
                    <a:pt x="2363" y="269"/>
                    <a:pt x="2307" y="158"/>
                    <a:pt x="2196" y="112"/>
                  </a:cubicBezTo>
                  <a:cubicBezTo>
                    <a:pt x="2039" y="47"/>
                    <a:pt x="1872" y="10"/>
                    <a:pt x="17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28"/>
            <p:cNvSpPr/>
            <p:nvPr/>
          </p:nvSpPr>
          <p:spPr>
            <a:xfrm>
              <a:off x="8874510" y="3025889"/>
              <a:ext cx="113670" cy="39392"/>
            </a:xfrm>
            <a:custGeom>
              <a:avLst/>
              <a:gdLst/>
              <a:ahLst/>
              <a:cxnLst/>
              <a:rect l="l" t="t" r="r" b="b"/>
              <a:pathLst>
                <a:path w="1085" h="376" extrusionOk="0">
                  <a:moveTo>
                    <a:pt x="561" y="1"/>
                  </a:moveTo>
                  <a:cubicBezTo>
                    <a:pt x="507" y="1"/>
                    <a:pt x="453" y="5"/>
                    <a:pt x="399" y="16"/>
                  </a:cubicBezTo>
                  <a:cubicBezTo>
                    <a:pt x="278" y="35"/>
                    <a:pt x="56" y="90"/>
                    <a:pt x="28" y="211"/>
                  </a:cubicBezTo>
                  <a:cubicBezTo>
                    <a:pt x="0" y="331"/>
                    <a:pt x="250" y="359"/>
                    <a:pt x="352" y="368"/>
                  </a:cubicBezTo>
                  <a:cubicBezTo>
                    <a:pt x="422" y="373"/>
                    <a:pt x="496" y="375"/>
                    <a:pt x="570" y="375"/>
                  </a:cubicBezTo>
                  <a:cubicBezTo>
                    <a:pt x="644" y="375"/>
                    <a:pt x="718" y="373"/>
                    <a:pt x="788" y="368"/>
                  </a:cubicBezTo>
                  <a:cubicBezTo>
                    <a:pt x="885" y="351"/>
                    <a:pt x="982" y="266"/>
                    <a:pt x="1071" y="266"/>
                  </a:cubicBezTo>
                  <a:cubicBezTo>
                    <a:pt x="1075" y="266"/>
                    <a:pt x="1080" y="266"/>
                    <a:pt x="1084" y="266"/>
                  </a:cubicBezTo>
                  <a:lnTo>
                    <a:pt x="1028" y="211"/>
                  </a:lnTo>
                  <a:cubicBezTo>
                    <a:pt x="936" y="100"/>
                    <a:pt x="815" y="35"/>
                    <a:pt x="676" y="7"/>
                  </a:cubicBezTo>
                  <a:cubicBezTo>
                    <a:pt x="638" y="3"/>
                    <a:pt x="600" y="1"/>
                    <a:pt x="5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28"/>
            <p:cNvSpPr/>
            <p:nvPr/>
          </p:nvSpPr>
          <p:spPr>
            <a:xfrm>
              <a:off x="7948714" y="2595520"/>
              <a:ext cx="306752" cy="201254"/>
            </a:xfrm>
            <a:custGeom>
              <a:avLst/>
              <a:gdLst/>
              <a:ahLst/>
              <a:cxnLst/>
              <a:rect l="l" t="t" r="r" b="b"/>
              <a:pathLst>
                <a:path w="2928" h="1921" extrusionOk="0">
                  <a:moveTo>
                    <a:pt x="650" y="0"/>
                  </a:moveTo>
                  <a:cubicBezTo>
                    <a:pt x="612" y="0"/>
                    <a:pt x="575" y="4"/>
                    <a:pt x="538" y="12"/>
                  </a:cubicBezTo>
                  <a:cubicBezTo>
                    <a:pt x="455" y="30"/>
                    <a:pt x="381" y="58"/>
                    <a:pt x="316" y="104"/>
                  </a:cubicBezTo>
                  <a:cubicBezTo>
                    <a:pt x="288" y="123"/>
                    <a:pt x="260" y="141"/>
                    <a:pt x="242" y="169"/>
                  </a:cubicBezTo>
                  <a:cubicBezTo>
                    <a:pt x="205" y="197"/>
                    <a:pt x="158" y="215"/>
                    <a:pt x="121" y="243"/>
                  </a:cubicBezTo>
                  <a:cubicBezTo>
                    <a:pt x="19" y="364"/>
                    <a:pt x="1" y="540"/>
                    <a:pt x="84" y="679"/>
                  </a:cubicBezTo>
                  <a:cubicBezTo>
                    <a:pt x="103" y="716"/>
                    <a:pt x="131" y="762"/>
                    <a:pt x="168" y="790"/>
                  </a:cubicBezTo>
                  <a:cubicBezTo>
                    <a:pt x="232" y="836"/>
                    <a:pt x="316" y="882"/>
                    <a:pt x="390" y="919"/>
                  </a:cubicBezTo>
                  <a:cubicBezTo>
                    <a:pt x="520" y="993"/>
                    <a:pt x="668" y="1049"/>
                    <a:pt x="797" y="1132"/>
                  </a:cubicBezTo>
                  <a:cubicBezTo>
                    <a:pt x="1159" y="1355"/>
                    <a:pt x="1492" y="1586"/>
                    <a:pt x="1872" y="1790"/>
                  </a:cubicBezTo>
                  <a:cubicBezTo>
                    <a:pt x="2013" y="1861"/>
                    <a:pt x="2138" y="1920"/>
                    <a:pt x="2283" y="1920"/>
                  </a:cubicBezTo>
                  <a:cubicBezTo>
                    <a:pt x="2329" y="1920"/>
                    <a:pt x="2377" y="1914"/>
                    <a:pt x="2428" y="1901"/>
                  </a:cubicBezTo>
                  <a:cubicBezTo>
                    <a:pt x="2539" y="1873"/>
                    <a:pt x="2641" y="1827"/>
                    <a:pt x="2733" y="1762"/>
                  </a:cubicBezTo>
                  <a:cubicBezTo>
                    <a:pt x="2798" y="1716"/>
                    <a:pt x="2863" y="1679"/>
                    <a:pt x="2928" y="1642"/>
                  </a:cubicBezTo>
                  <a:cubicBezTo>
                    <a:pt x="2844" y="1457"/>
                    <a:pt x="2715" y="1299"/>
                    <a:pt x="2557" y="1179"/>
                  </a:cubicBezTo>
                  <a:cubicBezTo>
                    <a:pt x="2381" y="1040"/>
                    <a:pt x="2215" y="892"/>
                    <a:pt x="2057" y="743"/>
                  </a:cubicBezTo>
                  <a:cubicBezTo>
                    <a:pt x="1789" y="503"/>
                    <a:pt x="1483" y="308"/>
                    <a:pt x="1159" y="151"/>
                  </a:cubicBezTo>
                  <a:cubicBezTo>
                    <a:pt x="1013" y="82"/>
                    <a:pt x="830" y="0"/>
                    <a:pt x="6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28"/>
            <p:cNvSpPr/>
            <p:nvPr/>
          </p:nvSpPr>
          <p:spPr>
            <a:xfrm>
              <a:off x="7559622" y="2613120"/>
              <a:ext cx="564893" cy="318695"/>
            </a:xfrm>
            <a:custGeom>
              <a:avLst/>
              <a:gdLst/>
              <a:ahLst/>
              <a:cxnLst/>
              <a:rect l="l" t="t" r="r" b="b"/>
              <a:pathLst>
                <a:path w="5392" h="3042" extrusionOk="0">
                  <a:moveTo>
                    <a:pt x="2190" y="0"/>
                  </a:moveTo>
                  <a:cubicBezTo>
                    <a:pt x="2016" y="0"/>
                    <a:pt x="1841" y="16"/>
                    <a:pt x="1668" y="47"/>
                  </a:cubicBezTo>
                  <a:cubicBezTo>
                    <a:pt x="1399" y="84"/>
                    <a:pt x="1140" y="159"/>
                    <a:pt x="890" y="251"/>
                  </a:cubicBezTo>
                  <a:cubicBezTo>
                    <a:pt x="732" y="325"/>
                    <a:pt x="584" y="427"/>
                    <a:pt x="454" y="538"/>
                  </a:cubicBezTo>
                  <a:cubicBezTo>
                    <a:pt x="343" y="612"/>
                    <a:pt x="251" y="705"/>
                    <a:pt x="177" y="807"/>
                  </a:cubicBezTo>
                  <a:cubicBezTo>
                    <a:pt x="93" y="955"/>
                    <a:pt x="102" y="1094"/>
                    <a:pt x="84" y="1242"/>
                  </a:cubicBezTo>
                  <a:cubicBezTo>
                    <a:pt x="47" y="1511"/>
                    <a:pt x="1" y="1807"/>
                    <a:pt x="269" y="1993"/>
                  </a:cubicBezTo>
                  <a:cubicBezTo>
                    <a:pt x="380" y="2067"/>
                    <a:pt x="510" y="2122"/>
                    <a:pt x="630" y="2178"/>
                  </a:cubicBezTo>
                  <a:cubicBezTo>
                    <a:pt x="816" y="2261"/>
                    <a:pt x="1010" y="2335"/>
                    <a:pt x="1205" y="2391"/>
                  </a:cubicBezTo>
                  <a:cubicBezTo>
                    <a:pt x="1696" y="2530"/>
                    <a:pt x="2224" y="2585"/>
                    <a:pt x="2724" y="2706"/>
                  </a:cubicBezTo>
                  <a:cubicBezTo>
                    <a:pt x="2983" y="2761"/>
                    <a:pt x="3252" y="2817"/>
                    <a:pt x="3502" y="2891"/>
                  </a:cubicBezTo>
                  <a:cubicBezTo>
                    <a:pt x="3687" y="2947"/>
                    <a:pt x="3872" y="2993"/>
                    <a:pt x="4058" y="3021"/>
                  </a:cubicBezTo>
                  <a:cubicBezTo>
                    <a:pt x="4138" y="3034"/>
                    <a:pt x="4219" y="3042"/>
                    <a:pt x="4301" y="3042"/>
                  </a:cubicBezTo>
                  <a:cubicBezTo>
                    <a:pt x="4631" y="3042"/>
                    <a:pt x="4975" y="2909"/>
                    <a:pt x="5391" y="2419"/>
                  </a:cubicBezTo>
                  <a:cubicBezTo>
                    <a:pt x="5391" y="2270"/>
                    <a:pt x="5364" y="2141"/>
                    <a:pt x="5289" y="2020"/>
                  </a:cubicBezTo>
                  <a:cubicBezTo>
                    <a:pt x="5215" y="1891"/>
                    <a:pt x="5123" y="1770"/>
                    <a:pt x="5021" y="1668"/>
                  </a:cubicBezTo>
                  <a:cubicBezTo>
                    <a:pt x="4780" y="1418"/>
                    <a:pt x="4558" y="1177"/>
                    <a:pt x="4298" y="946"/>
                  </a:cubicBezTo>
                  <a:cubicBezTo>
                    <a:pt x="4104" y="779"/>
                    <a:pt x="3928" y="603"/>
                    <a:pt x="3715" y="446"/>
                  </a:cubicBezTo>
                  <a:cubicBezTo>
                    <a:pt x="3259" y="151"/>
                    <a:pt x="2730" y="0"/>
                    <a:pt x="21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28"/>
            <p:cNvSpPr/>
            <p:nvPr/>
          </p:nvSpPr>
          <p:spPr>
            <a:xfrm>
              <a:off x="6950212" y="2686350"/>
              <a:ext cx="741527" cy="366782"/>
            </a:xfrm>
            <a:custGeom>
              <a:avLst/>
              <a:gdLst/>
              <a:ahLst/>
              <a:cxnLst/>
              <a:rect l="l" t="t" r="r" b="b"/>
              <a:pathLst>
                <a:path w="7078" h="3501" extrusionOk="0">
                  <a:moveTo>
                    <a:pt x="3161" y="1"/>
                  </a:moveTo>
                  <a:cubicBezTo>
                    <a:pt x="2987" y="1"/>
                    <a:pt x="2812" y="13"/>
                    <a:pt x="2641" y="34"/>
                  </a:cubicBezTo>
                  <a:cubicBezTo>
                    <a:pt x="2409" y="71"/>
                    <a:pt x="2187" y="117"/>
                    <a:pt x="1964" y="191"/>
                  </a:cubicBezTo>
                  <a:cubicBezTo>
                    <a:pt x="1770" y="238"/>
                    <a:pt x="1575" y="330"/>
                    <a:pt x="1399" y="441"/>
                  </a:cubicBezTo>
                  <a:cubicBezTo>
                    <a:pt x="1094" y="627"/>
                    <a:pt x="825" y="858"/>
                    <a:pt x="603" y="1136"/>
                  </a:cubicBezTo>
                  <a:cubicBezTo>
                    <a:pt x="519" y="1229"/>
                    <a:pt x="445" y="1303"/>
                    <a:pt x="371" y="1386"/>
                  </a:cubicBezTo>
                  <a:cubicBezTo>
                    <a:pt x="316" y="1442"/>
                    <a:pt x="279" y="1507"/>
                    <a:pt x="232" y="1562"/>
                  </a:cubicBezTo>
                  <a:cubicBezTo>
                    <a:pt x="167" y="1627"/>
                    <a:pt x="121" y="1701"/>
                    <a:pt x="93" y="1775"/>
                  </a:cubicBezTo>
                  <a:cubicBezTo>
                    <a:pt x="1" y="2025"/>
                    <a:pt x="47" y="2461"/>
                    <a:pt x="316" y="2609"/>
                  </a:cubicBezTo>
                  <a:cubicBezTo>
                    <a:pt x="417" y="2664"/>
                    <a:pt x="519" y="2701"/>
                    <a:pt x="631" y="2720"/>
                  </a:cubicBezTo>
                  <a:cubicBezTo>
                    <a:pt x="779" y="2757"/>
                    <a:pt x="927" y="2813"/>
                    <a:pt x="1094" y="2840"/>
                  </a:cubicBezTo>
                  <a:cubicBezTo>
                    <a:pt x="1566" y="2924"/>
                    <a:pt x="2038" y="2989"/>
                    <a:pt x="2511" y="3100"/>
                  </a:cubicBezTo>
                  <a:cubicBezTo>
                    <a:pt x="2826" y="3165"/>
                    <a:pt x="3150" y="3229"/>
                    <a:pt x="3465" y="3276"/>
                  </a:cubicBezTo>
                  <a:cubicBezTo>
                    <a:pt x="3743" y="3322"/>
                    <a:pt x="4039" y="3387"/>
                    <a:pt x="4326" y="3415"/>
                  </a:cubicBezTo>
                  <a:cubicBezTo>
                    <a:pt x="4576" y="3433"/>
                    <a:pt x="4826" y="3470"/>
                    <a:pt x="5077" y="3489"/>
                  </a:cubicBezTo>
                  <a:cubicBezTo>
                    <a:pt x="5202" y="3498"/>
                    <a:pt x="5327" y="3500"/>
                    <a:pt x="5452" y="3500"/>
                  </a:cubicBezTo>
                  <a:cubicBezTo>
                    <a:pt x="5577" y="3500"/>
                    <a:pt x="5702" y="3498"/>
                    <a:pt x="5827" y="3498"/>
                  </a:cubicBezTo>
                  <a:cubicBezTo>
                    <a:pt x="6040" y="3498"/>
                    <a:pt x="6253" y="3452"/>
                    <a:pt x="6447" y="3368"/>
                  </a:cubicBezTo>
                  <a:cubicBezTo>
                    <a:pt x="6577" y="3313"/>
                    <a:pt x="6698" y="3229"/>
                    <a:pt x="6790" y="3128"/>
                  </a:cubicBezTo>
                  <a:cubicBezTo>
                    <a:pt x="7077" y="2720"/>
                    <a:pt x="6577" y="2275"/>
                    <a:pt x="6642" y="2164"/>
                  </a:cubicBezTo>
                  <a:cubicBezTo>
                    <a:pt x="6540" y="1905"/>
                    <a:pt x="6392" y="1664"/>
                    <a:pt x="6197" y="1460"/>
                  </a:cubicBezTo>
                  <a:cubicBezTo>
                    <a:pt x="6003" y="1247"/>
                    <a:pt x="5845" y="1025"/>
                    <a:pt x="5651" y="821"/>
                  </a:cubicBezTo>
                  <a:cubicBezTo>
                    <a:pt x="5299" y="497"/>
                    <a:pt x="4882" y="265"/>
                    <a:pt x="4419" y="154"/>
                  </a:cubicBezTo>
                  <a:cubicBezTo>
                    <a:pt x="4141" y="89"/>
                    <a:pt x="3854" y="43"/>
                    <a:pt x="3567" y="25"/>
                  </a:cubicBezTo>
                  <a:cubicBezTo>
                    <a:pt x="3433" y="8"/>
                    <a:pt x="3297" y="1"/>
                    <a:pt x="3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28"/>
            <p:cNvSpPr/>
            <p:nvPr/>
          </p:nvSpPr>
          <p:spPr>
            <a:xfrm>
              <a:off x="7672243" y="2900592"/>
              <a:ext cx="273751" cy="136718"/>
            </a:xfrm>
            <a:custGeom>
              <a:avLst/>
              <a:gdLst/>
              <a:ahLst/>
              <a:cxnLst/>
              <a:rect l="l" t="t" r="r" b="b"/>
              <a:pathLst>
                <a:path w="2613" h="1305" extrusionOk="0">
                  <a:moveTo>
                    <a:pt x="358" y="1"/>
                  </a:moveTo>
                  <a:cubicBezTo>
                    <a:pt x="243" y="1"/>
                    <a:pt x="128" y="17"/>
                    <a:pt x="83" y="82"/>
                  </a:cubicBezTo>
                  <a:cubicBezTo>
                    <a:pt x="0" y="203"/>
                    <a:pt x="185" y="360"/>
                    <a:pt x="278" y="434"/>
                  </a:cubicBezTo>
                  <a:cubicBezTo>
                    <a:pt x="472" y="573"/>
                    <a:pt x="667" y="703"/>
                    <a:pt x="880" y="823"/>
                  </a:cubicBezTo>
                  <a:cubicBezTo>
                    <a:pt x="1019" y="907"/>
                    <a:pt x="1158" y="990"/>
                    <a:pt x="1288" y="1073"/>
                  </a:cubicBezTo>
                  <a:cubicBezTo>
                    <a:pt x="1371" y="1129"/>
                    <a:pt x="1464" y="1175"/>
                    <a:pt x="1565" y="1203"/>
                  </a:cubicBezTo>
                  <a:cubicBezTo>
                    <a:pt x="1654" y="1216"/>
                    <a:pt x="1747" y="1225"/>
                    <a:pt x="1841" y="1225"/>
                  </a:cubicBezTo>
                  <a:cubicBezTo>
                    <a:pt x="1876" y="1225"/>
                    <a:pt x="1910" y="1224"/>
                    <a:pt x="1945" y="1221"/>
                  </a:cubicBezTo>
                  <a:cubicBezTo>
                    <a:pt x="2158" y="1221"/>
                    <a:pt x="2371" y="1249"/>
                    <a:pt x="2584" y="1305"/>
                  </a:cubicBezTo>
                  <a:cubicBezTo>
                    <a:pt x="2584" y="1138"/>
                    <a:pt x="2612" y="1101"/>
                    <a:pt x="2519" y="981"/>
                  </a:cubicBezTo>
                  <a:cubicBezTo>
                    <a:pt x="2399" y="832"/>
                    <a:pt x="2269" y="693"/>
                    <a:pt x="2121" y="573"/>
                  </a:cubicBezTo>
                  <a:cubicBezTo>
                    <a:pt x="1936" y="397"/>
                    <a:pt x="1741" y="230"/>
                    <a:pt x="1482" y="175"/>
                  </a:cubicBezTo>
                  <a:cubicBezTo>
                    <a:pt x="1195" y="101"/>
                    <a:pt x="898" y="54"/>
                    <a:pt x="611" y="17"/>
                  </a:cubicBezTo>
                  <a:cubicBezTo>
                    <a:pt x="556" y="13"/>
                    <a:pt x="457" y="1"/>
                    <a:pt x="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28"/>
            <p:cNvSpPr/>
            <p:nvPr/>
          </p:nvSpPr>
          <p:spPr>
            <a:xfrm>
              <a:off x="8158346" y="2827257"/>
              <a:ext cx="67992" cy="39287"/>
            </a:xfrm>
            <a:custGeom>
              <a:avLst/>
              <a:gdLst/>
              <a:ahLst/>
              <a:cxnLst/>
              <a:rect l="l" t="t" r="r" b="b"/>
              <a:pathLst>
                <a:path w="649" h="375" extrusionOk="0">
                  <a:moveTo>
                    <a:pt x="199" y="0"/>
                  </a:moveTo>
                  <a:cubicBezTo>
                    <a:pt x="129" y="0"/>
                    <a:pt x="49" y="17"/>
                    <a:pt x="28" y="87"/>
                  </a:cubicBezTo>
                  <a:cubicBezTo>
                    <a:pt x="1" y="180"/>
                    <a:pt x="251" y="338"/>
                    <a:pt x="288" y="375"/>
                  </a:cubicBezTo>
                  <a:lnTo>
                    <a:pt x="380" y="319"/>
                  </a:lnTo>
                  <a:cubicBezTo>
                    <a:pt x="491" y="310"/>
                    <a:pt x="649" y="217"/>
                    <a:pt x="547" y="115"/>
                  </a:cubicBezTo>
                  <a:cubicBezTo>
                    <a:pt x="473" y="41"/>
                    <a:pt x="371" y="4"/>
                    <a:pt x="260" y="4"/>
                  </a:cubicBezTo>
                  <a:cubicBezTo>
                    <a:pt x="242" y="2"/>
                    <a:pt x="221" y="0"/>
                    <a:pt x="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28"/>
            <p:cNvSpPr/>
            <p:nvPr/>
          </p:nvSpPr>
          <p:spPr>
            <a:xfrm>
              <a:off x="8299044" y="2698188"/>
              <a:ext cx="407641" cy="123727"/>
            </a:xfrm>
            <a:custGeom>
              <a:avLst/>
              <a:gdLst/>
              <a:ahLst/>
              <a:cxnLst/>
              <a:rect l="l" t="t" r="r" b="b"/>
              <a:pathLst>
                <a:path w="3891" h="1181" extrusionOk="0">
                  <a:moveTo>
                    <a:pt x="1777" y="1"/>
                  </a:moveTo>
                  <a:cubicBezTo>
                    <a:pt x="1719" y="1"/>
                    <a:pt x="1661" y="2"/>
                    <a:pt x="1603" y="4"/>
                  </a:cubicBezTo>
                  <a:cubicBezTo>
                    <a:pt x="1570" y="3"/>
                    <a:pt x="1536" y="2"/>
                    <a:pt x="1503" y="2"/>
                  </a:cubicBezTo>
                  <a:cubicBezTo>
                    <a:pt x="1279" y="2"/>
                    <a:pt x="1061" y="29"/>
                    <a:pt x="844" y="69"/>
                  </a:cubicBezTo>
                  <a:cubicBezTo>
                    <a:pt x="668" y="106"/>
                    <a:pt x="501" y="171"/>
                    <a:pt x="343" y="254"/>
                  </a:cubicBezTo>
                  <a:cubicBezTo>
                    <a:pt x="241" y="319"/>
                    <a:pt x="103" y="384"/>
                    <a:pt x="65" y="504"/>
                  </a:cubicBezTo>
                  <a:cubicBezTo>
                    <a:pt x="1" y="717"/>
                    <a:pt x="288" y="792"/>
                    <a:pt x="445" y="856"/>
                  </a:cubicBezTo>
                  <a:cubicBezTo>
                    <a:pt x="797" y="986"/>
                    <a:pt x="1168" y="1069"/>
                    <a:pt x="1547" y="1097"/>
                  </a:cubicBezTo>
                  <a:cubicBezTo>
                    <a:pt x="1733" y="1116"/>
                    <a:pt x="1918" y="1153"/>
                    <a:pt x="2103" y="1171"/>
                  </a:cubicBezTo>
                  <a:cubicBezTo>
                    <a:pt x="2162" y="1178"/>
                    <a:pt x="2221" y="1181"/>
                    <a:pt x="2280" y="1181"/>
                  </a:cubicBezTo>
                  <a:cubicBezTo>
                    <a:pt x="2388" y="1181"/>
                    <a:pt x="2496" y="1171"/>
                    <a:pt x="2603" y="1153"/>
                  </a:cubicBezTo>
                  <a:cubicBezTo>
                    <a:pt x="2872" y="1097"/>
                    <a:pt x="3122" y="967"/>
                    <a:pt x="3335" y="801"/>
                  </a:cubicBezTo>
                  <a:cubicBezTo>
                    <a:pt x="3511" y="662"/>
                    <a:pt x="3706" y="560"/>
                    <a:pt x="3891" y="421"/>
                  </a:cubicBezTo>
                  <a:lnTo>
                    <a:pt x="3409" y="319"/>
                  </a:lnTo>
                  <a:cubicBezTo>
                    <a:pt x="3252" y="199"/>
                    <a:pt x="3057" y="125"/>
                    <a:pt x="2863" y="106"/>
                  </a:cubicBezTo>
                  <a:cubicBezTo>
                    <a:pt x="2678" y="78"/>
                    <a:pt x="2483" y="51"/>
                    <a:pt x="2298" y="32"/>
                  </a:cubicBezTo>
                  <a:cubicBezTo>
                    <a:pt x="2124" y="11"/>
                    <a:pt x="1950" y="1"/>
                    <a:pt x="17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28"/>
            <p:cNvSpPr/>
            <p:nvPr/>
          </p:nvSpPr>
          <p:spPr>
            <a:xfrm>
              <a:off x="8048659" y="2861305"/>
              <a:ext cx="768661" cy="263379"/>
            </a:xfrm>
            <a:custGeom>
              <a:avLst/>
              <a:gdLst/>
              <a:ahLst/>
              <a:cxnLst/>
              <a:rect l="l" t="t" r="r" b="b"/>
              <a:pathLst>
                <a:path w="7337" h="2514" extrusionOk="0">
                  <a:moveTo>
                    <a:pt x="3550" y="1"/>
                  </a:moveTo>
                  <a:cubicBezTo>
                    <a:pt x="3347" y="1"/>
                    <a:pt x="3146" y="8"/>
                    <a:pt x="2946" y="22"/>
                  </a:cubicBezTo>
                  <a:cubicBezTo>
                    <a:pt x="2761" y="50"/>
                    <a:pt x="2576" y="77"/>
                    <a:pt x="2400" y="124"/>
                  </a:cubicBezTo>
                  <a:cubicBezTo>
                    <a:pt x="2279" y="151"/>
                    <a:pt x="2168" y="207"/>
                    <a:pt x="2048" y="235"/>
                  </a:cubicBezTo>
                  <a:cubicBezTo>
                    <a:pt x="1881" y="263"/>
                    <a:pt x="1724" y="309"/>
                    <a:pt x="1557" y="365"/>
                  </a:cubicBezTo>
                  <a:cubicBezTo>
                    <a:pt x="1390" y="429"/>
                    <a:pt x="1214" y="476"/>
                    <a:pt x="1038" y="550"/>
                  </a:cubicBezTo>
                  <a:cubicBezTo>
                    <a:pt x="751" y="642"/>
                    <a:pt x="464" y="763"/>
                    <a:pt x="195" y="892"/>
                  </a:cubicBezTo>
                  <a:cubicBezTo>
                    <a:pt x="75" y="939"/>
                    <a:pt x="1" y="1068"/>
                    <a:pt x="19" y="1198"/>
                  </a:cubicBezTo>
                  <a:cubicBezTo>
                    <a:pt x="29" y="1393"/>
                    <a:pt x="131" y="1569"/>
                    <a:pt x="288" y="1680"/>
                  </a:cubicBezTo>
                  <a:cubicBezTo>
                    <a:pt x="418" y="1782"/>
                    <a:pt x="547" y="1865"/>
                    <a:pt x="696" y="1930"/>
                  </a:cubicBezTo>
                  <a:cubicBezTo>
                    <a:pt x="825" y="1976"/>
                    <a:pt x="964" y="2004"/>
                    <a:pt x="1094" y="2050"/>
                  </a:cubicBezTo>
                  <a:cubicBezTo>
                    <a:pt x="1538" y="2189"/>
                    <a:pt x="2011" y="2236"/>
                    <a:pt x="2474" y="2300"/>
                  </a:cubicBezTo>
                  <a:cubicBezTo>
                    <a:pt x="3095" y="2402"/>
                    <a:pt x="3724" y="2467"/>
                    <a:pt x="4354" y="2486"/>
                  </a:cubicBezTo>
                  <a:cubicBezTo>
                    <a:pt x="4577" y="2495"/>
                    <a:pt x="4799" y="2513"/>
                    <a:pt x="5012" y="2513"/>
                  </a:cubicBezTo>
                  <a:cubicBezTo>
                    <a:pt x="5271" y="2513"/>
                    <a:pt x="5540" y="2495"/>
                    <a:pt x="5799" y="2486"/>
                  </a:cubicBezTo>
                  <a:cubicBezTo>
                    <a:pt x="5994" y="2476"/>
                    <a:pt x="6179" y="2449"/>
                    <a:pt x="6374" y="2439"/>
                  </a:cubicBezTo>
                  <a:cubicBezTo>
                    <a:pt x="6540" y="2430"/>
                    <a:pt x="6698" y="2402"/>
                    <a:pt x="6864" y="2356"/>
                  </a:cubicBezTo>
                  <a:cubicBezTo>
                    <a:pt x="7031" y="2282"/>
                    <a:pt x="7216" y="2171"/>
                    <a:pt x="7272" y="1995"/>
                  </a:cubicBezTo>
                  <a:cubicBezTo>
                    <a:pt x="7337" y="1754"/>
                    <a:pt x="7263" y="1550"/>
                    <a:pt x="7068" y="1365"/>
                  </a:cubicBezTo>
                  <a:cubicBezTo>
                    <a:pt x="6976" y="1272"/>
                    <a:pt x="6901" y="1198"/>
                    <a:pt x="6800" y="1124"/>
                  </a:cubicBezTo>
                  <a:cubicBezTo>
                    <a:pt x="6661" y="1022"/>
                    <a:pt x="6512" y="920"/>
                    <a:pt x="6364" y="837"/>
                  </a:cubicBezTo>
                  <a:cubicBezTo>
                    <a:pt x="6049" y="624"/>
                    <a:pt x="5697" y="439"/>
                    <a:pt x="5336" y="309"/>
                  </a:cubicBezTo>
                  <a:cubicBezTo>
                    <a:pt x="4956" y="170"/>
                    <a:pt x="4558" y="68"/>
                    <a:pt x="4160" y="22"/>
                  </a:cubicBezTo>
                  <a:cubicBezTo>
                    <a:pt x="3956" y="8"/>
                    <a:pt x="3752" y="1"/>
                    <a:pt x="35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28"/>
            <p:cNvSpPr/>
            <p:nvPr/>
          </p:nvSpPr>
          <p:spPr>
            <a:xfrm>
              <a:off x="7909009" y="3053023"/>
              <a:ext cx="251855" cy="88317"/>
            </a:xfrm>
            <a:custGeom>
              <a:avLst/>
              <a:gdLst/>
              <a:ahLst/>
              <a:cxnLst/>
              <a:rect l="l" t="t" r="r" b="b"/>
              <a:pathLst>
                <a:path w="2404" h="843" extrusionOk="0">
                  <a:moveTo>
                    <a:pt x="2393" y="794"/>
                  </a:moveTo>
                  <a:lnTo>
                    <a:pt x="2393" y="794"/>
                  </a:lnTo>
                  <a:cubicBezTo>
                    <a:pt x="2395" y="803"/>
                    <a:pt x="2397" y="813"/>
                    <a:pt x="2399" y="822"/>
                  </a:cubicBezTo>
                  <a:cubicBezTo>
                    <a:pt x="2403" y="809"/>
                    <a:pt x="2401" y="800"/>
                    <a:pt x="2393" y="794"/>
                  </a:cubicBezTo>
                  <a:close/>
                  <a:moveTo>
                    <a:pt x="1079" y="0"/>
                  </a:moveTo>
                  <a:cubicBezTo>
                    <a:pt x="942" y="0"/>
                    <a:pt x="807" y="19"/>
                    <a:pt x="676" y="54"/>
                  </a:cubicBezTo>
                  <a:cubicBezTo>
                    <a:pt x="482" y="100"/>
                    <a:pt x="259" y="118"/>
                    <a:pt x="93" y="230"/>
                  </a:cubicBezTo>
                  <a:cubicBezTo>
                    <a:pt x="9" y="294"/>
                    <a:pt x="0" y="415"/>
                    <a:pt x="74" y="489"/>
                  </a:cubicBezTo>
                  <a:cubicBezTo>
                    <a:pt x="158" y="554"/>
                    <a:pt x="250" y="591"/>
                    <a:pt x="343" y="609"/>
                  </a:cubicBezTo>
                  <a:cubicBezTo>
                    <a:pt x="482" y="646"/>
                    <a:pt x="630" y="693"/>
                    <a:pt x="769" y="730"/>
                  </a:cubicBezTo>
                  <a:cubicBezTo>
                    <a:pt x="1065" y="798"/>
                    <a:pt x="1370" y="842"/>
                    <a:pt x="1675" y="842"/>
                  </a:cubicBezTo>
                  <a:cubicBezTo>
                    <a:pt x="1703" y="842"/>
                    <a:pt x="1732" y="842"/>
                    <a:pt x="1760" y="841"/>
                  </a:cubicBezTo>
                  <a:cubicBezTo>
                    <a:pt x="1908" y="832"/>
                    <a:pt x="2056" y="813"/>
                    <a:pt x="2205" y="795"/>
                  </a:cubicBezTo>
                  <a:cubicBezTo>
                    <a:pt x="2252" y="790"/>
                    <a:pt x="2301" y="784"/>
                    <a:pt x="2338" y="784"/>
                  </a:cubicBezTo>
                  <a:cubicBezTo>
                    <a:pt x="2363" y="784"/>
                    <a:pt x="2382" y="787"/>
                    <a:pt x="2393" y="794"/>
                  </a:cubicBezTo>
                  <a:lnTo>
                    <a:pt x="2393" y="794"/>
                  </a:lnTo>
                  <a:cubicBezTo>
                    <a:pt x="2364" y="663"/>
                    <a:pt x="2373" y="585"/>
                    <a:pt x="2260" y="507"/>
                  </a:cubicBezTo>
                  <a:cubicBezTo>
                    <a:pt x="2168" y="452"/>
                    <a:pt x="2066" y="396"/>
                    <a:pt x="1973" y="350"/>
                  </a:cubicBezTo>
                  <a:cubicBezTo>
                    <a:pt x="1741" y="230"/>
                    <a:pt x="1501" y="54"/>
                    <a:pt x="1223" y="7"/>
                  </a:cubicBezTo>
                  <a:cubicBezTo>
                    <a:pt x="1175" y="2"/>
                    <a:pt x="1127" y="0"/>
                    <a:pt x="10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28"/>
            <p:cNvSpPr/>
            <p:nvPr/>
          </p:nvSpPr>
          <p:spPr>
            <a:xfrm>
              <a:off x="7776692" y="3037622"/>
              <a:ext cx="82869" cy="71554"/>
            </a:xfrm>
            <a:custGeom>
              <a:avLst/>
              <a:gdLst/>
              <a:ahLst/>
              <a:cxnLst/>
              <a:rect l="l" t="t" r="r" b="b"/>
              <a:pathLst>
                <a:path w="791" h="683" extrusionOk="0">
                  <a:moveTo>
                    <a:pt x="144" y="1"/>
                  </a:moveTo>
                  <a:cubicBezTo>
                    <a:pt x="64" y="1"/>
                    <a:pt x="1" y="39"/>
                    <a:pt x="13" y="145"/>
                  </a:cubicBezTo>
                  <a:cubicBezTo>
                    <a:pt x="22" y="210"/>
                    <a:pt x="50" y="265"/>
                    <a:pt x="77" y="321"/>
                  </a:cubicBezTo>
                  <a:cubicBezTo>
                    <a:pt x="115" y="386"/>
                    <a:pt x="152" y="451"/>
                    <a:pt x="198" y="516"/>
                  </a:cubicBezTo>
                  <a:cubicBezTo>
                    <a:pt x="245" y="590"/>
                    <a:pt x="348" y="600"/>
                    <a:pt x="443" y="600"/>
                  </a:cubicBezTo>
                  <a:cubicBezTo>
                    <a:pt x="477" y="600"/>
                    <a:pt x="511" y="599"/>
                    <a:pt x="541" y="599"/>
                  </a:cubicBezTo>
                  <a:lnTo>
                    <a:pt x="744" y="682"/>
                  </a:lnTo>
                  <a:cubicBezTo>
                    <a:pt x="772" y="608"/>
                    <a:pt x="791" y="525"/>
                    <a:pt x="781" y="451"/>
                  </a:cubicBezTo>
                  <a:cubicBezTo>
                    <a:pt x="763" y="441"/>
                    <a:pt x="763" y="423"/>
                    <a:pt x="744" y="404"/>
                  </a:cubicBezTo>
                  <a:cubicBezTo>
                    <a:pt x="633" y="238"/>
                    <a:pt x="476" y="108"/>
                    <a:pt x="291" y="34"/>
                  </a:cubicBezTo>
                  <a:cubicBezTo>
                    <a:pt x="243" y="14"/>
                    <a:pt x="191" y="1"/>
                    <a:pt x="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28"/>
            <p:cNvSpPr/>
            <p:nvPr/>
          </p:nvSpPr>
          <p:spPr>
            <a:xfrm>
              <a:off x="6828896" y="3033851"/>
              <a:ext cx="988982" cy="183967"/>
            </a:xfrm>
            <a:custGeom>
              <a:avLst/>
              <a:gdLst/>
              <a:ahLst/>
              <a:cxnLst/>
              <a:rect l="l" t="t" r="r" b="b"/>
              <a:pathLst>
                <a:path w="9440" h="1756" extrusionOk="0">
                  <a:moveTo>
                    <a:pt x="3588" y="1"/>
                  </a:moveTo>
                  <a:cubicBezTo>
                    <a:pt x="3472" y="1"/>
                    <a:pt x="3357" y="5"/>
                    <a:pt x="3233" y="5"/>
                  </a:cubicBezTo>
                  <a:lnTo>
                    <a:pt x="2761" y="5"/>
                  </a:lnTo>
                  <a:cubicBezTo>
                    <a:pt x="2567" y="14"/>
                    <a:pt x="2372" y="51"/>
                    <a:pt x="2178" y="61"/>
                  </a:cubicBezTo>
                  <a:cubicBezTo>
                    <a:pt x="1640" y="107"/>
                    <a:pt x="1122" y="237"/>
                    <a:pt x="621" y="431"/>
                  </a:cubicBezTo>
                  <a:cubicBezTo>
                    <a:pt x="538" y="468"/>
                    <a:pt x="464" y="524"/>
                    <a:pt x="399" y="598"/>
                  </a:cubicBezTo>
                  <a:cubicBezTo>
                    <a:pt x="334" y="672"/>
                    <a:pt x="279" y="755"/>
                    <a:pt x="223" y="839"/>
                  </a:cubicBezTo>
                  <a:cubicBezTo>
                    <a:pt x="168" y="922"/>
                    <a:pt x="112" y="1015"/>
                    <a:pt x="66" y="1107"/>
                  </a:cubicBezTo>
                  <a:cubicBezTo>
                    <a:pt x="1" y="1209"/>
                    <a:pt x="10" y="1330"/>
                    <a:pt x="93" y="1422"/>
                  </a:cubicBezTo>
                  <a:cubicBezTo>
                    <a:pt x="186" y="1561"/>
                    <a:pt x="325" y="1654"/>
                    <a:pt x="492" y="1682"/>
                  </a:cubicBezTo>
                  <a:cubicBezTo>
                    <a:pt x="762" y="1720"/>
                    <a:pt x="1039" y="1739"/>
                    <a:pt x="1316" y="1739"/>
                  </a:cubicBezTo>
                  <a:cubicBezTo>
                    <a:pt x="1372" y="1739"/>
                    <a:pt x="1427" y="1739"/>
                    <a:pt x="1483" y="1737"/>
                  </a:cubicBezTo>
                  <a:cubicBezTo>
                    <a:pt x="2011" y="1737"/>
                    <a:pt x="2539" y="1709"/>
                    <a:pt x="3067" y="1663"/>
                  </a:cubicBezTo>
                  <a:cubicBezTo>
                    <a:pt x="3706" y="1607"/>
                    <a:pt x="4326" y="1552"/>
                    <a:pt x="4966" y="1552"/>
                  </a:cubicBezTo>
                  <a:cubicBezTo>
                    <a:pt x="5304" y="1552"/>
                    <a:pt x="5646" y="1546"/>
                    <a:pt x="5989" y="1546"/>
                  </a:cubicBezTo>
                  <a:cubicBezTo>
                    <a:pt x="6246" y="1546"/>
                    <a:pt x="6504" y="1549"/>
                    <a:pt x="6763" y="1561"/>
                  </a:cubicBezTo>
                  <a:cubicBezTo>
                    <a:pt x="7050" y="1570"/>
                    <a:pt x="7337" y="1589"/>
                    <a:pt x="7624" y="1617"/>
                  </a:cubicBezTo>
                  <a:cubicBezTo>
                    <a:pt x="7846" y="1635"/>
                    <a:pt x="8050" y="1672"/>
                    <a:pt x="8263" y="1691"/>
                  </a:cubicBezTo>
                  <a:cubicBezTo>
                    <a:pt x="8522" y="1705"/>
                    <a:pt x="8782" y="1756"/>
                    <a:pt x="9105" y="1756"/>
                  </a:cubicBezTo>
                  <a:cubicBezTo>
                    <a:pt x="9209" y="1756"/>
                    <a:pt x="9320" y="1751"/>
                    <a:pt x="9439" y="1737"/>
                  </a:cubicBezTo>
                  <a:cubicBezTo>
                    <a:pt x="8698" y="1283"/>
                    <a:pt x="7967" y="839"/>
                    <a:pt x="7124" y="533"/>
                  </a:cubicBezTo>
                  <a:cubicBezTo>
                    <a:pt x="6216" y="200"/>
                    <a:pt x="5262" y="33"/>
                    <a:pt x="4299" y="33"/>
                  </a:cubicBezTo>
                  <a:cubicBezTo>
                    <a:pt x="4113" y="33"/>
                    <a:pt x="3947" y="14"/>
                    <a:pt x="3761" y="5"/>
                  </a:cubicBezTo>
                  <a:cubicBezTo>
                    <a:pt x="3703" y="2"/>
                    <a:pt x="3645" y="1"/>
                    <a:pt x="35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28"/>
            <p:cNvSpPr/>
            <p:nvPr/>
          </p:nvSpPr>
          <p:spPr>
            <a:xfrm>
              <a:off x="7966210" y="3117033"/>
              <a:ext cx="865673" cy="146671"/>
            </a:xfrm>
            <a:custGeom>
              <a:avLst/>
              <a:gdLst/>
              <a:ahLst/>
              <a:cxnLst/>
              <a:rect l="l" t="t" r="r" b="b"/>
              <a:pathLst>
                <a:path w="8263" h="1400" extrusionOk="0">
                  <a:moveTo>
                    <a:pt x="3746" y="1"/>
                  </a:moveTo>
                  <a:cubicBezTo>
                    <a:pt x="3332" y="1"/>
                    <a:pt x="2918" y="33"/>
                    <a:pt x="2511" y="100"/>
                  </a:cubicBezTo>
                  <a:cubicBezTo>
                    <a:pt x="2168" y="156"/>
                    <a:pt x="1825" y="239"/>
                    <a:pt x="1501" y="369"/>
                  </a:cubicBezTo>
                  <a:cubicBezTo>
                    <a:pt x="1260" y="452"/>
                    <a:pt x="1038" y="563"/>
                    <a:pt x="806" y="656"/>
                  </a:cubicBezTo>
                  <a:cubicBezTo>
                    <a:pt x="686" y="702"/>
                    <a:pt x="566" y="758"/>
                    <a:pt x="454" y="823"/>
                  </a:cubicBezTo>
                  <a:cubicBezTo>
                    <a:pt x="390" y="869"/>
                    <a:pt x="315" y="906"/>
                    <a:pt x="251" y="952"/>
                  </a:cubicBezTo>
                  <a:cubicBezTo>
                    <a:pt x="204" y="989"/>
                    <a:pt x="167" y="1026"/>
                    <a:pt x="130" y="1064"/>
                  </a:cubicBezTo>
                  <a:cubicBezTo>
                    <a:pt x="84" y="1101"/>
                    <a:pt x="56" y="1138"/>
                    <a:pt x="38" y="1184"/>
                  </a:cubicBezTo>
                  <a:cubicBezTo>
                    <a:pt x="28" y="1202"/>
                    <a:pt x="1" y="1212"/>
                    <a:pt x="19" y="1240"/>
                  </a:cubicBezTo>
                  <a:cubicBezTo>
                    <a:pt x="25" y="1246"/>
                    <a:pt x="39" y="1248"/>
                    <a:pt x="54" y="1248"/>
                  </a:cubicBezTo>
                  <a:cubicBezTo>
                    <a:pt x="85" y="1248"/>
                    <a:pt x="124" y="1240"/>
                    <a:pt x="130" y="1240"/>
                  </a:cubicBezTo>
                  <a:cubicBezTo>
                    <a:pt x="251" y="1240"/>
                    <a:pt x="371" y="1212"/>
                    <a:pt x="491" y="1212"/>
                  </a:cubicBezTo>
                  <a:lnTo>
                    <a:pt x="1038" y="1212"/>
                  </a:lnTo>
                  <a:cubicBezTo>
                    <a:pt x="1233" y="1204"/>
                    <a:pt x="1427" y="1200"/>
                    <a:pt x="1620" y="1200"/>
                  </a:cubicBezTo>
                  <a:cubicBezTo>
                    <a:pt x="2086" y="1200"/>
                    <a:pt x="2549" y="1220"/>
                    <a:pt x="3020" y="1240"/>
                  </a:cubicBezTo>
                  <a:cubicBezTo>
                    <a:pt x="3715" y="1267"/>
                    <a:pt x="4400" y="1277"/>
                    <a:pt x="5095" y="1277"/>
                  </a:cubicBezTo>
                  <a:cubicBezTo>
                    <a:pt x="5333" y="1277"/>
                    <a:pt x="5571" y="1271"/>
                    <a:pt x="5808" y="1271"/>
                  </a:cubicBezTo>
                  <a:cubicBezTo>
                    <a:pt x="5985" y="1271"/>
                    <a:pt x="6161" y="1274"/>
                    <a:pt x="6336" y="1286"/>
                  </a:cubicBezTo>
                  <a:cubicBezTo>
                    <a:pt x="6697" y="1314"/>
                    <a:pt x="7049" y="1360"/>
                    <a:pt x="7411" y="1397"/>
                  </a:cubicBezTo>
                  <a:cubicBezTo>
                    <a:pt x="7431" y="1399"/>
                    <a:pt x="7452" y="1399"/>
                    <a:pt x="7472" y="1399"/>
                  </a:cubicBezTo>
                  <a:cubicBezTo>
                    <a:pt x="7688" y="1399"/>
                    <a:pt x="7890" y="1313"/>
                    <a:pt x="8263" y="1212"/>
                  </a:cubicBezTo>
                  <a:cubicBezTo>
                    <a:pt x="8087" y="1165"/>
                    <a:pt x="7920" y="1101"/>
                    <a:pt x="7763" y="1026"/>
                  </a:cubicBezTo>
                  <a:cubicBezTo>
                    <a:pt x="7522" y="925"/>
                    <a:pt x="7290" y="795"/>
                    <a:pt x="7049" y="702"/>
                  </a:cubicBezTo>
                  <a:cubicBezTo>
                    <a:pt x="6799" y="600"/>
                    <a:pt x="6512" y="508"/>
                    <a:pt x="6244" y="415"/>
                  </a:cubicBezTo>
                  <a:cubicBezTo>
                    <a:pt x="5864" y="285"/>
                    <a:pt x="5465" y="184"/>
                    <a:pt x="5067" y="109"/>
                  </a:cubicBezTo>
                  <a:cubicBezTo>
                    <a:pt x="4632" y="38"/>
                    <a:pt x="4189" y="1"/>
                    <a:pt x="37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28"/>
            <p:cNvSpPr/>
            <p:nvPr/>
          </p:nvSpPr>
          <p:spPr>
            <a:xfrm>
              <a:off x="4806647" y="2941461"/>
              <a:ext cx="1924393" cy="305487"/>
            </a:xfrm>
            <a:custGeom>
              <a:avLst/>
              <a:gdLst/>
              <a:ahLst/>
              <a:cxnLst/>
              <a:rect l="l" t="t" r="r" b="b"/>
              <a:pathLst>
                <a:path w="18989" h="2916" extrusionOk="0">
                  <a:moveTo>
                    <a:pt x="9550" y="1"/>
                  </a:moveTo>
                  <a:cubicBezTo>
                    <a:pt x="9448" y="1"/>
                    <a:pt x="9346" y="6"/>
                    <a:pt x="9245" y="16"/>
                  </a:cubicBezTo>
                  <a:cubicBezTo>
                    <a:pt x="8893" y="53"/>
                    <a:pt x="8550" y="137"/>
                    <a:pt x="8217" y="266"/>
                  </a:cubicBezTo>
                  <a:cubicBezTo>
                    <a:pt x="7957" y="378"/>
                    <a:pt x="7726" y="535"/>
                    <a:pt x="7522" y="730"/>
                  </a:cubicBezTo>
                  <a:cubicBezTo>
                    <a:pt x="7263" y="989"/>
                    <a:pt x="7031" y="1285"/>
                    <a:pt x="6846" y="1609"/>
                  </a:cubicBezTo>
                  <a:cubicBezTo>
                    <a:pt x="6772" y="1739"/>
                    <a:pt x="6707" y="1887"/>
                    <a:pt x="6660" y="2045"/>
                  </a:cubicBezTo>
                  <a:cubicBezTo>
                    <a:pt x="6623" y="2128"/>
                    <a:pt x="6586" y="2230"/>
                    <a:pt x="6559" y="2323"/>
                  </a:cubicBezTo>
                  <a:cubicBezTo>
                    <a:pt x="6549" y="2388"/>
                    <a:pt x="6522" y="2665"/>
                    <a:pt x="6447" y="2684"/>
                  </a:cubicBezTo>
                  <a:cubicBezTo>
                    <a:pt x="6410" y="2554"/>
                    <a:pt x="6318" y="2452"/>
                    <a:pt x="6207" y="2397"/>
                  </a:cubicBezTo>
                  <a:cubicBezTo>
                    <a:pt x="6172" y="2376"/>
                    <a:pt x="6132" y="2366"/>
                    <a:pt x="6091" y="2366"/>
                  </a:cubicBezTo>
                  <a:cubicBezTo>
                    <a:pt x="6077" y="2366"/>
                    <a:pt x="6063" y="2367"/>
                    <a:pt x="6049" y="2369"/>
                  </a:cubicBezTo>
                  <a:cubicBezTo>
                    <a:pt x="5984" y="2369"/>
                    <a:pt x="5966" y="2397"/>
                    <a:pt x="5910" y="2415"/>
                  </a:cubicBezTo>
                  <a:cubicBezTo>
                    <a:pt x="5898" y="2418"/>
                    <a:pt x="5885" y="2419"/>
                    <a:pt x="5871" y="2419"/>
                  </a:cubicBezTo>
                  <a:cubicBezTo>
                    <a:pt x="5835" y="2419"/>
                    <a:pt x="5796" y="2410"/>
                    <a:pt x="5762" y="2397"/>
                  </a:cubicBezTo>
                  <a:cubicBezTo>
                    <a:pt x="5619" y="2351"/>
                    <a:pt x="5468" y="2329"/>
                    <a:pt x="5316" y="2329"/>
                  </a:cubicBezTo>
                  <a:cubicBezTo>
                    <a:pt x="5252" y="2329"/>
                    <a:pt x="5187" y="2333"/>
                    <a:pt x="5123" y="2341"/>
                  </a:cubicBezTo>
                  <a:cubicBezTo>
                    <a:pt x="4901" y="2369"/>
                    <a:pt x="4678" y="2415"/>
                    <a:pt x="4465" y="2480"/>
                  </a:cubicBezTo>
                  <a:cubicBezTo>
                    <a:pt x="4400" y="2499"/>
                    <a:pt x="4317" y="2536"/>
                    <a:pt x="4252" y="2554"/>
                  </a:cubicBezTo>
                  <a:cubicBezTo>
                    <a:pt x="4224" y="2573"/>
                    <a:pt x="4197" y="2573"/>
                    <a:pt x="4187" y="2601"/>
                  </a:cubicBezTo>
                  <a:cubicBezTo>
                    <a:pt x="4011" y="2508"/>
                    <a:pt x="3835" y="2434"/>
                    <a:pt x="3659" y="2388"/>
                  </a:cubicBezTo>
                  <a:cubicBezTo>
                    <a:pt x="3325" y="2310"/>
                    <a:pt x="2987" y="2273"/>
                    <a:pt x="2647" y="2273"/>
                  </a:cubicBezTo>
                  <a:cubicBezTo>
                    <a:pt x="2497" y="2273"/>
                    <a:pt x="2346" y="2281"/>
                    <a:pt x="2196" y="2295"/>
                  </a:cubicBezTo>
                  <a:cubicBezTo>
                    <a:pt x="2001" y="2304"/>
                    <a:pt x="1816" y="2332"/>
                    <a:pt x="1612" y="2369"/>
                  </a:cubicBezTo>
                  <a:cubicBezTo>
                    <a:pt x="1418" y="2397"/>
                    <a:pt x="1223" y="2462"/>
                    <a:pt x="1020" y="2499"/>
                  </a:cubicBezTo>
                  <a:cubicBezTo>
                    <a:pt x="945" y="2517"/>
                    <a:pt x="862" y="2536"/>
                    <a:pt x="788" y="2545"/>
                  </a:cubicBezTo>
                  <a:cubicBezTo>
                    <a:pt x="751" y="2545"/>
                    <a:pt x="714" y="2545"/>
                    <a:pt x="686" y="2554"/>
                  </a:cubicBezTo>
                  <a:cubicBezTo>
                    <a:pt x="677" y="2564"/>
                    <a:pt x="1" y="2916"/>
                    <a:pt x="1" y="2916"/>
                  </a:cubicBezTo>
                  <a:lnTo>
                    <a:pt x="18989" y="2916"/>
                  </a:lnTo>
                  <a:cubicBezTo>
                    <a:pt x="18980" y="2795"/>
                    <a:pt x="18952" y="2665"/>
                    <a:pt x="18906" y="2554"/>
                  </a:cubicBezTo>
                  <a:cubicBezTo>
                    <a:pt x="18878" y="2406"/>
                    <a:pt x="18804" y="2286"/>
                    <a:pt x="18693" y="2193"/>
                  </a:cubicBezTo>
                  <a:cubicBezTo>
                    <a:pt x="18600" y="2110"/>
                    <a:pt x="18489" y="2045"/>
                    <a:pt x="18378" y="1999"/>
                  </a:cubicBezTo>
                  <a:cubicBezTo>
                    <a:pt x="18319" y="1987"/>
                    <a:pt x="18260" y="1981"/>
                    <a:pt x="18203" y="1981"/>
                  </a:cubicBezTo>
                  <a:cubicBezTo>
                    <a:pt x="18078" y="1981"/>
                    <a:pt x="17957" y="2009"/>
                    <a:pt x="17850" y="2073"/>
                  </a:cubicBezTo>
                  <a:cubicBezTo>
                    <a:pt x="17720" y="2137"/>
                    <a:pt x="17609" y="2230"/>
                    <a:pt x="17525" y="2341"/>
                  </a:cubicBezTo>
                  <a:cubicBezTo>
                    <a:pt x="17488" y="2397"/>
                    <a:pt x="17470" y="2452"/>
                    <a:pt x="17442" y="2489"/>
                  </a:cubicBezTo>
                  <a:cubicBezTo>
                    <a:pt x="17414" y="2536"/>
                    <a:pt x="17377" y="2545"/>
                    <a:pt x="17377" y="2601"/>
                  </a:cubicBezTo>
                  <a:cubicBezTo>
                    <a:pt x="17368" y="2604"/>
                    <a:pt x="17359" y="2605"/>
                    <a:pt x="17350" y="2605"/>
                  </a:cubicBezTo>
                  <a:cubicBezTo>
                    <a:pt x="17301" y="2605"/>
                    <a:pt x="17249" y="2570"/>
                    <a:pt x="17211" y="2554"/>
                  </a:cubicBezTo>
                  <a:cubicBezTo>
                    <a:pt x="17155" y="2530"/>
                    <a:pt x="17099" y="2517"/>
                    <a:pt x="17044" y="2517"/>
                  </a:cubicBezTo>
                  <a:cubicBezTo>
                    <a:pt x="17016" y="2517"/>
                    <a:pt x="16988" y="2520"/>
                    <a:pt x="16960" y="2526"/>
                  </a:cubicBezTo>
                  <a:cubicBezTo>
                    <a:pt x="16896" y="2536"/>
                    <a:pt x="16840" y="2601"/>
                    <a:pt x="16784" y="2628"/>
                  </a:cubicBezTo>
                  <a:cubicBezTo>
                    <a:pt x="16757" y="2647"/>
                    <a:pt x="16757" y="2647"/>
                    <a:pt x="16720" y="2647"/>
                  </a:cubicBezTo>
                  <a:cubicBezTo>
                    <a:pt x="16664" y="2638"/>
                    <a:pt x="16608" y="2619"/>
                    <a:pt x="16562" y="2601"/>
                  </a:cubicBezTo>
                  <a:cubicBezTo>
                    <a:pt x="16460" y="2580"/>
                    <a:pt x="16359" y="2569"/>
                    <a:pt x="16258" y="2569"/>
                  </a:cubicBezTo>
                  <a:cubicBezTo>
                    <a:pt x="16047" y="2569"/>
                    <a:pt x="15840" y="2615"/>
                    <a:pt x="15645" y="2702"/>
                  </a:cubicBezTo>
                  <a:cubicBezTo>
                    <a:pt x="15612" y="2715"/>
                    <a:pt x="15591" y="2720"/>
                    <a:pt x="15573" y="2720"/>
                  </a:cubicBezTo>
                  <a:cubicBezTo>
                    <a:pt x="15551" y="2720"/>
                    <a:pt x="15533" y="2713"/>
                    <a:pt x="15497" y="2702"/>
                  </a:cubicBezTo>
                  <a:cubicBezTo>
                    <a:pt x="15358" y="2675"/>
                    <a:pt x="15210" y="2684"/>
                    <a:pt x="15071" y="2656"/>
                  </a:cubicBezTo>
                  <a:cubicBezTo>
                    <a:pt x="14997" y="2652"/>
                    <a:pt x="14925" y="2649"/>
                    <a:pt x="14853" y="2649"/>
                  </a:cubicBezTo>
                  <a:cubicBezTo>
                    <a:pt x="14781" y="2649"/>
                    <a:pt x="14710" y="2652"/>
                    <a:pt x="14636" y="2656"/>
                  </a:cubicBezTo>
                  <a:cubicBezTo>
                    <a:pt x="14598" y="2652"/>
                    <a:pt x="14559" y="2649"/>
                    <a:pt x="14520" y="2649"/>
                  </a:cubicBezTo>
                  <a:cubicBezTo>
                    <a:pt x="14480" y="2649"/>
                    <a:pt x="14441" y="2652"/>
                    <a:pt x="14404" y="2656"/>
                  </a:cubicBezTo>
                  <a:cubicBezTo>
                    <a:pt x="14339" y="2665"/>
                    <a:pt x="14284" y="2675"/>
                    <a:pt x="14228" y="2675"/>
                  </a:cubicBezTo>
                  <a:cubicBezTo>
                    <a:pt x="14126" y="2675"/>
                    <a:pt x="14033" y="2675"/>
                    <a:pt x="13941" y="2693"/>
                  </a:cubicBezTo>
                  <a:cubicBezTo>
                    <a:pt x="13856" y="2700"/>
                    <a:pt x="13775" y="2706"/>
                    <a:pt x="13693" y="2706"/>
                  </a:cubicBezTo>
                  <a:cubicBezTo>
                    <a:pt x="13659" y="2706"/>
                    <a:pt x="13624" y="2705"/>
                    <a:pt x="13589" y="2702"/>
                  </a:cubicBezTo>
                  <a:cubicBezTo>
                    <a:pt x="13554" y="2705"/>
                    <a:pt x="13519" y="2706"/>
                    <a:pt x="13485" y="2706"/>
                  </a:cubicBezTo>
                  <a:cubicBezTo>
                    <a:pt x="13390" y="2706"/>
                    <a:pt x="13295" y="2698"/>
                    <a:pt x="13200" y="2684"/>
                  </a:cubicBezTo>
                  <a:cubicBezTo>
                    <a:pt x="13144" y="2665"/>
                    <a:pt x="13135" y="2665"/>
                    <a:pt x="13098" y="2628"/>
                  </a:cubicBezTo>
                  <a:cubicBezTo>
                    <a:pt x="12978" y="2480"/>
                    <a:pt x="12913" y="2295"/>
                    <a:pt x="12802" y="2147"/>
                  </a:cubicBezTo>
                  <a:cubicBezTo>
                    <a:pt x="12413" y="1545"/>
                    <a:pt x="11912" y="1026"/>
                    <a:pt x="11338" y="609"/>
                  </a:cubicBezTo>
                  <a:cubicBezTo>
                    <a:pt x="11032" y="387"/>
                    <a:pt x="10690" y="211"/>
                    <a:pt x="10328" y="109"/>
                  </a:cubicBezTo>
                  <a:cubicBezTo>
                    <a:pt x="10075" y="36"/>
                    <a:pt x="9812" y="1"/>
                    <a:pt x="9550"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28"/>
            <p:cNvSpPr/>
            <p:nvPr/>
          </p:nvSpPr>
          <p:spPr>
            <a:xfrm>
              <a:off x="4624250" y="3156424"/>
              <a:ext cx="4686138" cy="119642"/>
            </a:xfrm>
            <a:custGeom>
              <a:avLst/>
              <a:gdLst/>
              <a:ahLst/>
              <a:cxnLst/>
              <a:rect l="l" t="t" r="r" b="b"/>
              <a:pathLst>
                <a:path w="44730" h="1142" extrusionOk="0">
                  <a:moveTo>
                    <a:pt x="26797" y="1"/>
                  </a:moveTo>
                  <a:cubicBezTo>
                    <a:pt x="26491" y="1"/>
                    <a:pt x="26186" y="4"/>
                    <a:pt x="25880" y="21"/>
                  </a:cubicBezTo>
                  <a:cubicBezTo>
                    <a:pt x="25018" y="67"/>
                    <a:pt x="24176" y="169"/>
                    <a:pt x="23333" y="289"/>
                  </a:cubicBezTo>
                  <a:cubicBezTo>
                    <a:pt x="23110" y="317"/>
                    <a:pt x="22897" y="373"/>
                    <a:pt x="22684" y="400"/>
                  </a:cubicBezTo>
                  <a:cubicBezTo>
                    <a:pt x="22508" y="419"/>
                    <a:pt x="22323" y="428"/>
                    <a:pt x="22147" y="447"/>
                  </a:cubicBezTo>
                  <a:cubicBezTo>
                    <a:pt x="21878" y="484"/>
                    <a:pt x="21610" y="512"/>
                    <a:pt x="21341" y="530"/>
                  </a:cubicBezTo>
                  <a:cubicBezTo>
                    <a:pt x="20739" y="558"/>
                    <a:pt x="20137" y="604"/>
                    <a:pt x="19526" y="604"/>
                  </a:cubicBezTo>
                  <a:cubicBezTo>
                    <a:pt x="18831" y="604"/>
                    <a:pt x="18127" y="632"/>
                    <a:pt x="17432" y="632"/>
                  </a:cubicBezTo>
                  <a:cubicBezTo>
                    <a:pt x="17053" y="632"/>
                    <a:pt x="16664" y="660"/>
                    <a:pt x="16275" y="678"/>
                  </a:cubicBezTo>
                  <a:cubicBezTo>
                    <a:pt x="16222" y="681"/>
                    <a:pt x="16169" y="682"/>
                    <a:pt x="16115" y="682"/>
                  </a:cubicBezTo>
                  <a:cubicBezTo>
                    <a:pt x="16009" y="682"/>
                    <a:pt x="15904" y="678"/>
                    <a:pt x="15812" y="678"/>
                  </a:cubicBezTo>
                  <a:cubicBezTo>
                    <a:pt x="15673" y="678"/>
                    <a:pt x="15543" y="697"/>
                    <a:pt x="15404" y="706"/>
                  </a:cubicBezTo>
                  <a:cubicBezTo>
                    <a:pt x="15313" y="711"/>
                    <a:pt x="15238" y="727"/>
                    <a:pt x="15167" y="727"/>
                  </a:cubicBezTo>
                  <a:cubicBezTo>
                    <a:pt x="15108" y="727"/>
                    <a:pt x="15050" y="716"/>
                    <a:pt x="14987" y="678"/>
                  </a:cubicBezTo>
                  <a:cubicBezTo>
                    <a:pt x="14904" y="604"/>
                    <a:pt x="14802" y="539"/>
                    <a:pt x="14691" y="493"/>
                  </a:cubicBezTo>
                  <a:cubicBezTo>
                    <a:pt x="14496" y="428"/>
                    <a:pt x="14302" y="382"/>
                    <a:pt x="14098" y="363"/>
                  </a:cubicBezTo>
                  <a:cubicBezTo>
                    <a:pt x="13866" y="336"/>
                    <a:pt x="13635" y="271"/>
                    <a:pt x="13403" y="234"/>
                  </a:cubicBezTo>
                  <a:cubicBezTo>
                    <a:pt x="13246" y="206"/>
                    <a:pt x="13098" y="197"/>
                    <a:pt x="12949" y="187"/>
                  </a:cubicBezTo>
                  <a:cubicBezTo>
                    <a:pt x="12764" y="178"/>
                    <a:pt x="12579" y="150"/>
                    <a:pt x="12394" y="132"/>
                  </a:cubicBezTo>
                  <a:cubicBezTo>
                    <a:pt x="12311" y="129"/>
                    <a:pt x="12228" y="127"/>
                    <a:pt x="12145" y="127"/>
                  </a:cubicBezTo>
                  <a:cubicBezTo>
                    <a:pt x="11737" y="127"/>
                    <a:pt x="11329" y="164"/>
                    <a:pt x="10921" y="234"/>
                  </a:cubicBezTo>
                  <a:cubicBezTo>
                    <a:pt x="10736" y="261"/>
                    <a:pt x="10523" y="280"/>
                    <a:pt x="10347" y="317"/>
                  </a:cubicBezTo>
                  <a:cubicBezTo>
                    <a:pt x="10171" y="354"/>
                    <a:pt x="9995" y="400"/>
                    <a:pt x="9809" y="419"/>
                  </a:cubicBezTo>
                  <a:cubicBezTo>
                    <a:pt x="9338" y="471"/>
                    <a:pt x="8860" y="499"/>
                    <a:pt x="8381" y="499"/>
                  </a:cubicBezTo>
                  <a:cubicBezTo>
                    <a:pt x="8258" y="499"/>
                    <a:pt x="8135" y="497"/>
                    <a:pt x="8012" y="493"/>
                  </a:cubicBezTo>
                  <a:cubicBezTo>
                    <a:pt x="7688" y="493"/>
                    <a:pt x="7373" y="512"/>
                    <a:pt x="7049" y="539"/>
                  </a:cubicBezTo>
                  <a:cubicBezTo>
                    <a:pt x="6972" y="545"/>
                    <a:pt x="6894" y="548"/>
                    <a:pt x="6815" y="548"/>
                  </a:cubicBezTo>
                  <a:cubicBezTo>
                    <a:pt x="6658" y="548"/>
                    <a:pt x="6500" y="539"/>
                    <a:pt x="6345" y="539"/>
                  </a:cubicBezTo>
                  <a:cubicBezTo>
                    <a:pt x="6051" y="539"/>
                    <a:pt x="5782" y="652"/>
                    <a:pt x="5491" y="652"/>
                  </a:cubicBezTo>
                  <a:cubicBezTo>
                    <a:pt x="5470" y="652"/>
                    <a:pt x="5449" y="652"/>
                    <a:pt x="5428" y="650"/>
                  </a:cubicBezTo>
                  <a:cubicBezTo>
                    <a:pt x="5178" y="641"/>
                    <a:pt x="4919" y="586"/>
                    <a:pt x="4669" y="567"/>
                  </a:cubicBezTo>
                  <a:cubicBezTo>
                    <a:pt x="4459" y="542"/>
                    <a:pt x="4249" y="530"/>
                    <a:pt x="4039" y="530"/>
                  </a:cubicBezTo>
                  <a:cubicBezTo>
                    <a:pt x="3934" y="530"/>
                    <a:pt x="3829" y="533"/>
                    <a:pt x="3724" y="539"/>
                  </a:cubicBezTo>
                  <a:cubicBezTo>
                    <a:pt x="3103" y="576"/>
                    <a:pt x="2501" y="697"/>
                    <a:pt x="1918" y="882"/>
                  </a:cubicBezTo>
                  <a:cubicBezTo>
                    <a:pt x="1825" y="882"/>
                    <a:pt x="1742" y="882"/>
                    <a:pt x="1649" y="901"/>
                  </a:cubicBezTo>
                  <a:cubicBezTo>
                    <a:pt x="1637" y="904"/>
                    <a:pt x="1622" y="905"/>
                    <a:pt x="1607" y="905"/>
                  </a:cubicBezTo>
                  <a:cubicBezTo>
                    <a:pt x="1576" y="905"/>
                    <a:pt x="1541" y="901"/>
                    <a:pt x="1510" y="901"/>
                  </a:cubicBezTo>
                  <a:cubicBezTo>
                    <a:pt x="1455" y="901"/>
                    <a:pt x="1417" y="928"/>
                    <a:pt x="1362" y="928"/>
                  </a:cubicBezTo>
                  <a:cubicBezTo>
                    <a:pt x="1279" y="947"/>
                    <a:pt x="1186" y="947"/>
                    <a:pt x="1103" y="965"/>
                  </a:cubicBezTo>
                  <a:cubicBezTo>
                    <a:pt x="982" y="993"/>
                    <a:pt x="862" y="1030"/>
                    <a:pt x="751" y="1058"/>
                  </a:cubicBezTo>
                  <a:cubicBezTo>
                    <a:pt x="500" y="1123"/>
                    <a:pt x="250" y="1141"/>
                    <a:pt x="0" y="1141"/>
                  </a:cubicBezTo>
                  <a:lnTo>
                    <a:pt x="44711" y="1141"/>
                  </a:lnTo>
                  <a:cubicBezTo>
                    <a:pt x="44729" y="1049"/>
                    <a:pt x="44683" y="956"/>
                    <a:pt x="44600" y="910"/>
                  </a:cubicBezTo>
                  <a:cubicBezTo>
                    <a:pt x="44516" y="836"/>
                    <a:pt x="44424" y="789"/>
                    <a:pt x="44340" y="706"/>
                  </a:cubicBezTo>
                  <a:cubicBezTo>
                    <a:pt x="44248" y="632"/>
                    <a:pt x="44155" y="567"/>
                    <a:pt x="44072" y="502"/>
                  </a:cubicBezTo>
                  <a:cubicBezTo>
                    <a:pt x="43997" y="428"/>
                    <a:pt x="43905" y="363"/>
                    <a:pt x="43812" y="317"/>
                  </a:cubicBezTo>
                  <a:cubicBezTo>
                    <a:pt x="43451" y="141"/>
                    <a:pt x="42988" y="123"/>
                    <a:pt x="42599" y="123"/>
                  </a:cubicBezTo>
                  <a:cubicBezTo>
                    <a:pt x="41886" y="123"/>
                    <a:pt x="41246" y="419"/>
                    <a:pt x="40533" y="419"/>
                  </a:cubicBezTo>
                  <a:cubicBezTo>
                    <a:pt x="39885" y="419"/>
                    <a:pt x="39255" y="502"/>
                    <a:pt x="38607" y="558"/>
                  </a:cubicBezTo>
                  <a:cubicBezTo>
                    <a:pt x="38375" y="576"/>
                    <a:pt x="38134" y="613"/>
                    <a:pt x="37903" y="623"/>
                  </a:cubicBezTo>
                  <a:cubicBezTo>
                    <a:pt x="37810" y="632"/>
                    <a:pt x="37715" y="632"/>
                    <a:pt x="37620" y="632"/>
                  </a:cubicBezTo>
                  <a:cubicBezTo>
                    <a:pt x="37525" y="632"/>
                    <a:pt x="37430" y="632"/>
                    <a:pt x="37338" y="641"/>
                  </a:cubicBezTo>
                  <a:cubicBezTo>
                    <a:pt x="36967" y="660"/>
                    <a:pt x="36606" y="650"/>
                    <a:pt x="36245" y="678"/>
                  </a:cubicBezTo>
                  <a:cubicBezTo>
                    <a:pt x="36078" y="690"/>
                    <a:pt x="35910" y="694"/>
                    <a:pt x="35742" y="694"/>
                  </a:cubicBezTo>
                  <a:cubicBezTo>
                    <a:pt x="35518" y="694"/>
                    <a:pt x="35295" y="688"/>
                    <a:pt x="35078" y="688"/>
                  </a:cubicBezTo>
                  <a:cubicBezTo>
                    <a:pt x="34882" y="688"/>
                    <a:pt x="34686" y="694"/>
                    <a:pt x="34492" y="694"/>
                  </a:cubicBezTo>
                  <a:cubicBezTo>
                    <a:pt x="34346" y="694"/>
                    <a:pt x="34202" y="690"/>
                    <a:pt x="34059" y="678"/>
                  </a:cubicBezTo>
                  <a:cubicBezTo>
                    <a:pt x="33383" y="623"/>
                    <a:pt x="32716" y="530"/>
                    <a:pt x="32049" y="447"/>
                  </a:cubicBezTo>
                  <a:cubicBezTo>
                    <a:pt x="31021" y="326"/>
                    <a:pt x="30002" y="243"/>
                    <a:pt x="28983" y="95"/>
                  </a:cubicBezTo>
                  <a:cubicBezTo>
                    <a:pt x="28509" y="37"/>
                    <a:pt x="28042" y="1"/>
                    <a:pt x="27570" y="1"/>
                  </a:cubicBezTo>
                  <a:cubicBezTo>
                    <a:pt x="27516" y="1"/>
                    <a:pt x="27462" y="1"/>
                    <a:pt x="27408" y="2"/>
                  </a:cubicBezTo>
                  <a:cubicBezTo>
                    <a:pt x="27204" y="2"/>
                    <a:pt x="27001" y="1"/>
                    <a:pt x="26797"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28"/>
            <p:cNvSpPr/>
            <p:nvPr/>
          </p:nvSpPr>
          <p:spPr>
            <a:xfrm>
              <a:off x="6567084" y="2880500"/>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28"/>
            <p:cNvSpPr/>
            <p:nvPr/>
          </p:nvSpPr>
          <p:spPr>
            <a:xfrm>
              <a:off x="7293182" y="2367402"/>
              <a:ext cx="149744" cy="129007"/>
            </a:xfrm>
            <a:custGeom>
              <a:avLst/>
              <a:gdLst/>
              <a:ahLst/>
              <a:cxnLst/>
              <a:rect l="l" t="t" r="r" b="b"/>
              <a:pathLst>
                <a:path w="1993" h="1717" extrusionOk="0">
                  <a:moveTo>
                    <a:pt x="471" y="1"/>
                  </a:moveTo>
                  <a:cubicBezTo>
                    <a:pt x="292" y="1"/>
                    <a:pt x="107" y="37"/>
                    <a:pt x="47" y="204"/>
                  </a:cubicBezTo>
                  <a:cubicBezTo>
                    <a:pt x="1" y="324"/>
                    <a:pt x="66" y="491"/>
                    <a:pt x="103" y="611"/>
                  </a:cubicBezTo>
                  <a:cubicBezTo>
                    <a:pt x="131" y="676"/>
                    <a:pt x="158" y="750"/>
                    <a:pt x="186" y="815"/>
                  </a:cubicBezTo>
                  <a:cubicBezTo>
                    <a:pt x="251" y="898"/>
                    <a:pt x="325" y="954"/>
                    <a:pt x="418" y="1010"/>
                  </a:cubicBezTo>
                  <a:cubicBezTo>
                    <a:pt x="242" y="1213"/>
                    <a:pt x="399" y="1445"/>
                    <a:pt x="612" y="1584"/>
                  </a:cubicBezTo>
                  <a:cubicBezTo>
                    <a:pt x="756" y="1672"/>
                    <a:pt x="918" y="1716"/>
                    <a:pt x="1081" y="1716"/>
                  </a:cubicBezTo>
                  <a:cubicBezTo>
                    <a:pt x="1211" y="1716"/>
                    <a:pt x="1341" y="1688"/>
                    <a:pt x="1464" y="1630"/>
                  </a:cubicBezTo>
                  <a:cubicBezTo>
                    <a:pt x="1677" y="1528"/>
                    <a:pt x="1872" y="1408"/>
                    <a:pt x="1937" y="1176"/>
                  </a:cubicBezTo>
                  <a:cubicBezTo>
                    <a:pt x="1992" y="982"/>
                    <a:pt x="1974" y="769"/>
                    <a:pt x="1900" y="584"/>
                  </a:cubicBezTo>
                  <a:cubicBezTo>
                    <a:pt x="1826" y="417"/>
                    <a:pt x="1696" y="287"/>
                    <a:pt x="1529" y="222"/>
                  </a:cubicBezTo>
                  <a:cubicBezTo>
                    <a:pt x="1446" y="176"/>
                    <a:pt x="1353" y="139"/>
                    <a:pt x="1261" y="102"/>
                  </a:cubicBezTo>
                  <a:cubicBezTo>
                    <a:pt x="1094" y="46"/>
                    <a:pt x="918" y="19"/>
                    <a:pt x="742" y="19"/>
                  </a:cubicBezTo>
                  <a:cubicBezTo>
                    <a:pt x="669" y="12"/>
                    <a:pt x="571" y="1"/>
                    <a:pt x="471"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28"/>
            <p:cNvSpPr/>
            <p:nvPr/>
          </p:nvSpPr>
          <p:spPr>
            <a:xfrm>
              <a:off x="6675287" y="2528265"/>
              <a:ext cx="78666" cy="57328"/>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28"/>
            <p:cNvSpPr/>
            <p:nvPr/>
          </p:nvSpPr>
          <p:spPr>
            <a:xfrm>
              <a:off x="7147122" y="2695442"/>
              <a:ext cx="79343" cy="56727"/>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65" name="Google Shape;1865;p28"/>
          <p:cNvSpPr/>
          <p:nvPr/>
        </p:nvSpPr>
        <p:spPr>
          <a:xfrm>
            <a:off x="2917383" y="971154"/>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6" name="Google Shape;1866;p28"/>
          <p:cNvSpPr/>
          <p:nvPr/>
        </p:nvSpPr>
        <p:spPr>
          <a:xfrm>
            <a:off x="2060312" y="1160684"/>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7" name="Google Shape;1867;p28"/>
          <p:cNvSpPr/>
          <p:nvPr/>
        </p:nvSpPr>
        <p:spPr>
          <a:xfrm>
            <a:off x="11009329" y="4855851"/>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8" name="Google Shape;1868;p28"/>
          <p:cNvSpPr/>
          <p:nvPr/>
        </p:nvSpPr>
        <p:spPr>
          <a:xfrm>
            <a:off x="2102600" y="815736"/>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9" name="Google Shape;1869;p28"/>
          <p:cNvSpPr/>
          <p:nvPr/>
        </p:nvSpPr>
        <p:spPr>
          <a:xfrm>
            <a:off x="1487367" y="1541020"/>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0" name="Google Shape;1870;p28"/>
          <p:cNvSpPr/>
          <p:nvPr/>
        </p:nvSpPr>
        <p:spPr>
          <a:xfrm>
            <a:off x="6875479" y="5810751"/>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184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1" name="Google Shape;1871;p28"/>
          <p:cNvGrpSpPr/>
          <p:nvPr/>
        </p:nvGrpSpPr>
        <p:grpSpPr>
          <a:xfrm>
            <a:off x="9629758" y="1180395"/>
            <a:ext cx="5536332" cy="1546831"/>
            <a:chOff x="7222318" y="885296"/>
            <a:chExt cx="4152249" cy="1160123"/>
          </a:xfrm>
        </p:grpSpPr>
        <p:sp>
          <p:nvSpPr>
            <p:cNvPr id="1872" name="Google Shape;1872;p28"/>
            <p:cNvSpPr/>
            <p:nvPr/>
          </p:nvSpPr>
          <p:spPr>
            <a:xfrm flipH="1">
              <a:off x="7222318" y="885296"/>
              <a:ext cx="4152249" cy="1160123"/>
            </a:xfrm>
            <a:custGeom>
              <a:avLst/>
              <a:gdLst/>
              <a:ahLst/>
              <a:cxnLst/>
              <a:rect l="l" t="t" r="r" b="b"/>
              <a:pathLst>
                <a:path w="55262" h="15440" extrusionOk="0">
                  <a:moveTo>
                    <a:pt x="39472" y="1"/>
                  </a:moveTo>
                  <a:cubicBezTo>
                    <a:pt x="38436" y="1"/>
                    <a:pt x="37395" y="155"/>
                    <a:pt x="36430" y="425"/>
                  </a:cubicBezTo>
                  <a:cubicBezTo>
                    <a:pt x="34810" y="879"/>
                    <a:pt x="32457" y="1750"/>
                    <a:pt x="31503" y="3250"/>
                  </a:cubicBezTo>
                  <a:cubicBezTo>
                    <a:pt x="31049" y="3963"/>
                    <a:pt x="30827" y="4862"/>
                    <a:pt x="31151" y="5658"/>
                  </a:cubicBezTo>
                  <a:cubicBezTo>
                    <a:pt x="31336" y="6094"/>
                    <a:pt x="31670" y="6464"/>
                    <a:pt x="31836" y="6909"/>
                  </a:cubicBezTo>
                  <a:cubicBezTo>
                    <a:pt x="31987" y="7306"/>
                    <a:pt x="31861" y="7363"/>
                    <a:pt x="31650" y="7363"/>
                  </a:cubicBezTo>
                  <a:cubicBezTo>
                    <a:pt x="31565" y="7363"/>
                    <a:pt x="31466" y="7353"/>
                    <a:pt x="31365" y="7353"/>
                  </a:cubicBezTo>
                  <a:cubicBezTo>
                    <a:pt x="31226" y="7353"/>
                    <a:pt x="31085" y="7371"/>
                    <a:pt x="30975" y="7455"/>
                  </a:cubicBezTo>
                  <a:cubicBezTo>
                    <a:pt x="30734" y="7641"/>
                    <a:pt x="30549" y="8511"/>
                    <a:pt x="30623" y="8808"/>
                  </a:cubicBezTo>
                  <a:cubicBezTo>
                    <a:pt x="29867" y="8133"/>
                    <a:pt x="29094" y="7537"/>
                    <a:pt x="28041" y="7537"/>
                  </a:cubicBezTo>
                  <a:cubicBezTo>
                    <a:pt x="28010" y="7537"/>
                    <a:pt x="27978" y="7538"/>
                    <a:pt x="27946" y="7539"/>
                  </a:cubicBezTo>
                  <a:cubicBezTo>
                    <a:pt x="26445" y="7594"/>
                    <a:pt x="25491" y="8817"/>
                    <a:pt x="24750" y="9984"/>
                  </a:cubicBezTo>
                  <a:cubicBezTo>
                    <a:pt x="24556" y="9919"/>
                    <a:pt x="24463" y="9641"/>
                    <a:pt x="24232" y="9521"/>
                  </a:cubicBezTo>
                  <a:cubicBezTo>
                    <a:pt x="24064" y="9441"/>
                    <a:pt x="23887" y="9423"/>
                    <a:pt x="23701" y="9423"/>
                  </a:cubicBezTo>
                  <a:cubicBezTo>
                    <a:pt x="23629" y="9423"/>
                    <a:pt x="23556" y="9426"/>
                    <a:pt x="23481" y="9428"/>
                  </a:cubicBezTo>
                  <a:cubicBezTo>
                    <a:pt x="22870" y="9456"/>
                    <a:pt x="22555" y="9910"/>
                    <a:pt x="22157" y="10308"/>
                  </a:cubicBezTo>
                  <a:lnTo>
                    <a:pt x="22157" y="10308"/>
                  </a:lnTo>
                  <a:cubicBezTo>
                    <a:pt x="22222" y="8984"/>
                    <a:pt x="21694" y="7613"/>
                    <a:pt x="20832" y="6603"/>
                  </a:cubicBezTo>
                  <a:cubicBezTo>
                    <a:pt x="19793" y="5384"/>
                    <a:pt x="18241" y="4779"/>
                    <a:pt x="16689" y="4779"/>
                  </a:cubicBezTo>
                  <a:cubicBezTo>
                    <a:pt x="15033" y="4779"/>
                    <a:pt x="13376" y="5467"/>
                    <a:pt x="12339" y="6835"/>
                  </a:cubicBezTo>
                  <a:cubicBezTo>
                    <a:pt x="11820" y="7520"/>
                    <a:pt x="11412" y="8289"/>
                    <a:pt x="11107" y="9104"/>
                  </a:cubicBezTo>
                  <a:cubicBezTo>
                    <a:pt x="10995" y="9428"/>
                    <a:pt x="11005" y="9817"/>
                    <a:pt x="10912" y="10123"/>
                  </a:cubicBezTo>
                  <a:cubicBezTo>
                    <a:pt x="10868" y="10270"/>
                    <a:pt x="10787" y="10318"/>
                    <a:pt x="10684" y="10318"/>
                  </a:cubicBezTo>
                  <a:cubicBezTo>
                    <a:pt x="10481" y="10318"/>
                    <a:pt x="10194" y="10129"/>
                    <a:pt x="9949" y="10123"/>
                  </a:cubicBezTo>
                  <a:cubicBezTo>
                    <a:pt x="9911" y="10121"/>
                    <a:pt x="9873" y="10120"/>
                    <a:pt x="9836" y="10120"/>
                  </a:cubicBezTo>
                  <a:cubicBezTo>
                    <a:pt x="9341" y="10120"/>
                    <a:pt x="8881" y="10294"/>
                    <a:pt x="8596" y="10716"/>
                  </a:cubicBezTo>
                  <a:cubicBezTo>
                    <a:pt x="8201" y="10534"/>
                    <a:pt x="7823" y="10392"/>
                    <a:pt x="7466" y="10392"/>
                  </a:cubicBezTo>
                  <a:cubicBezTo>
                    <a:pt x="7078" y="10392"/>
                    <a:pt x="6715" y="10559"/>
                    <a:pt x="6383" y="11021"/>
                  </a:cubicBezTo>
                  <a:cubicBezTo>
                    <a:pt x="6123" y="11383"/>
                    <a:pt x="5994" y="11818"/>
                    <a:pt x="6031" y="12263"/>
                  </a:cubicBezTo>
                  <a:cubicBezTo>
                    <a:pt x="6068" y="12763"/>
                    <a:pt x="6466" y="13235"/>
                    <a:pt x="6392" y="13745"/>
                  </a:cubicBezTo>
                  <a:cubicBezTo>
                    <a:pt x="6381" y="13745"/>
                    <a:pt x="6370" y="13746"/>
                    <a:pt x="6360" y="13746"/>
                  </a:cubicBezTo>
                  <a:cubicBezTo>
                    <a:pt x="6052" y="13746"/>
                    <a:pt x="5886" y="13381"/>
                    <a:pt x="5566" y="13381"/>
                  </a:cubicBezTo>
                  <a:cubicBezTo>
                    <a:pt x="5551" y="13381"/>
                    <a:pt x="5536" y="13382"/>
                    <a:pt x="5521" y="13383"/>
                  </a:cubicBezTo>
                  <a:cubicBezTo>
                    <a:pt x="5104" y="13430"/>
                    <a:pt x="4780" y="13976"/>
                    <a:pt x="4669" y="14319"/>
                  </a:cubicBezTo>
                  <a:cubicBezTo>
                    <a:pt x="4539" y="14263"/>
                    <a:pt x="4484" y="14152"/>
                    <a:pt x="4521" y="13976"/>
                  </a:cubicBezTo>
                  <a:cubicBezTo>
                    <a:pt x="4428" y="13633"/>
                    <a:pt x="4215" y="13328"/>
                    <a:pt x="3928" y="13133"/>
                  </a:cubicBezTo>
                  <a:cubicBezTo>
                    <a:pt x="3515" y="12769"/>
                    <a:pt x="2854" y="12376"/>
                    <a:pt x="2249" y="12376"/>
                  </a:cubicBezTo>
                  <a:cubicBezTo>
                    <a:pt x="2162" y="12376"/>
                    <a:pt x="2076" y="12384"/>
                    <a:pt x="1992" y="12401"/>
                  </a:cubicBezTo>
                  <a:cubicBezTo>
                    <a:pt x="1085" y="12596"/>
                    <a:pt x="658" y="13615"/>
                    <a:pt x="362" y="14384"/>
                  </a:cubicBezTo>
                  <a:cubicBezTo>
                    <a:pt x="1" y="15338"/>
                    <a:pt x="112" y="15440"/>
                    <a:pt x="112" y="15440"/>
                  </a:cubicBezTo>
                  <a:lnTo>
                    <a:pt x="54428" y="15440"/>
                  </a:lnTo>
                  <a:cubicBezTo>
                    <a:pt x="54594" y="15440"/>
                    <a:pt x="55095" y="15291"/>
                    <a:pt x="55178" y="15143"/>
                  </a:cubicBezTo>
                  <a:cubicBezTo>
                    <a:pt x="55261" y="14967"/>
                    <a:pt x="55057" y="14949"/>
                    <a:pt x="55030" y="14847"/>
                  </a:cubicBezTo>
                  <a:cubicBezTo>
                    <a:pt x="54965" y="14560"/>
                    <a:pt x="54937" y="14263"/>
                    <a:pt x="54881" y="13967"/>
                  </a:cubicBezTo>
                  <a:cubicBezTo>
                    <a:pt x="54715" y="13226"/>
                    <a:pt x="54279" y="12624"/>
                    <a:pt x="53770" y="12087"/>
                  </a:cubicBezTo>
                  <a:cubicBezTo>
                    <a:pt x="53058" y="11333"/>
                    <a:pt x="52139" y="11017"/>
                    <a:pt x="51193" y="11017"/>
                  </a:cubicBezTo>
                  <a:cubicBezTo>
                    <a:pt x="50220" y="11017"/>
                    <a:pt x="49220" y="11352"/>
                    <a:pt x="48388" y="11892"/>
                  </a:cubicBezTo>
                  <a:cubicBezTo>
                    <a:pt x="47798" y="12276"/>
                    <a:pt x="47085" y="12994"/>
                    <a:pt x="46754" y="13729"/>
                  </a:cubicBezTo>
                  <a:lnTo>
                    <a:pt x="46754" y="13729"/>
                  </a:lnTo>
                  <a:cubicBezTo>
                    <a:pt x="46668" y="13371"/>
                    <a:pt x="46456" y="12958"/>
                    <a:pt x="46369" y="12855"/>
                  </a:cubicBezTo>
                  <a:cubicBezTo>
                    <a:pt x="45823" y="12216"/>
                    <a:pt x="45202" y="12420"/>
                    <a:pt x="44498" y="12216"/>
                  </a:cubicBezTo>
                  <a:cubicBezTo>
                    <a:pt x="44563" y="11966"/>
                    <a:pt x="44841" y="11799"/>
                    <a:pt x="44869" y="11503"/>
                  </a:cubicBezTo>
                  <a:cubicBezTo>
                    <a:pt x="44915" y="11142"/>
                    <a:pt x="44683" y="10799"/>
                    <a:pt x="44452" y="10558"/>
                  </a:cubicBezTo>
                  <a:cubicBezTo>
                    <a:pt x="44218" y="10318"/>
                    <a:pt x="43947" y="10223"/>
                    <a:pt x="43666" y="10223"/>
                  </a:cubicBezTo>
                  <a:cubicBezTo>
                    <a:pt x="43210" y="10223"/>
                    <a:pt x="42727" y="10473"/>
                    <a:pt x="42336" y="10761"/>
                  </a:cubicBezTo>
                  <a:lnTo>
                    <a:pt x="42336" y="10761"/>
                  </a:lnTo>
                  <a:cubicBezTo>
                    <a:pt x="42434" y="10635"/>
                    <a:pt x="42375" y="10478"/>
                    <a:pt x="42433" y="10299"/>
                  </a:cubicBezTo>
                  <a:cubicBezTo>
                    <a:pt x="42544" y="10067"/>
                    <a:pt x="42683" y="9854"/>
                    <a:pt x="42840" y="9660"/>
                  </a:cubicBezTo>
                  <a:cubicBezTo>
                    <a:pt x="43118" y="9317"/>
                    <a:pt x="43414" y="8993"/>
                    <a:pt x="43729" y="8687"/>
                  </a:cubicBezTo>
                  <a:cubicBezTo>
                    <a:pt x="44628" y="7752"/>
                    <a:pt x="45035" y="6316"/>
                    <a:pt x="45054" y="5029"/>
                  </a:cubicBezTo>
                  <a:cubicBezTo>
                    <a:pt x="45072" y="4204"/>
                    <a:pt x="45082" y="3371"/>
                    <a:pt x="44758" y="2593"/>
                  </a:cubicBezTo>
                  <a:cubicBezTo>
                    <a:pt x="44294" y="1462"/>
                    <a:pt x="43387" y="796"/>
                    <a:pt x="42257" y="425"/>
                  </a:cubicBezTo>
                  <a:cubicBezTo>
                    <a:pt x="41377" y="132"/>
                    <a:pt x="40427" y="1"/>
                    <a:pt x="39472" y="1"/>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28"/>
            <p:cNvSpPr/>
            <p:nvPr/>
          </p:nvSpPr>
          <p:spPr>
            <a:xfrm>
              <a:off x="7559909" y="139927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28"/>
            <p:cNvSpPr/>
            <p:nvPr/>
          </p:nvSpPr>
          <p:spPr>
            <a:xfrm>
              <a:off x="7702009" y="982525"/>
              <a:ext cx="142080" cy="13216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40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75" name="Google Shape;1875;p28"/>
          <p:cNvSpPr/>
          <p:nvPr/>
        </p:nvSpPr>
        <p:spPr>
          <a:xfrm>
            <a:off x="1384333" y="4951120"/>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6" name="Google Shape;1876;p28"/>
          <p:cNvSpPr/>
          <p:nvPr/>
        </p:nvSpPr>
        <p:spPr>
          <a:xfrm>
            <a:off x="2367576" y="4618766"/>
            <a:ext cx="72360" cy="51735"/>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7" name="Google Shape;1877;p28"/>
          <p:cNvSpPr/>
          <p:nvPr/>
        </p:nvSpPr>
        <p:spPr>
          <a:xfrm>
            <a:off x="1191967" y="5413863"/>
            <a:ext cx="208133" cy="15166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78" name="Google Shape;1878;p28"/>
          <p:cNvGrpSpPr/>
          <p:nvPr/>
        </p:nvGrpSpPr>
        <p:grpSpPr>
          <a:xfrm>
            <a:off x="728151" y="1336907"/>
            <a:ext cx="3083616" cy="795865"/>
            <a:chOff x="6334200" y="978578"/>
            <a:chExt cx="1544073" cy="398517"/>
          </a:xfrm>
        </p:grpSpPr>
        <p:sp>
          <p:nvSpPr>
            <p:cNvPr id="1879" name="Google Shape;1879;p28"/>
            <p:cNvSpPr/>
            <p:nvPr/>
          </p:nvSpPr>
          <p:spPr>
            <a:xfrm>
              <a:off x="6342625" y="978578"/>
              <a:ext cx="1535648" cy="398517"/>
            </a:xfrm>
            <a:custGeom>
              <a:avLst/>
              <a:gdLst/>
              <a:ahLst/>
              <a:cxnLst/>
              <a:rect l="l" t="t" r="r" b="b"/>
              <a:pathLst>
                <a:path w="31986" h="8545" extrusionOk="0">
                  <a:moveTo>
                    <a:pt x="7475" y="0"/>
                  </a:moveTo>
                  <a:cubicBezTo>
                    <a:pt x="7324" y="0"/>
                    <a:pt x="7173" y="4"/>
                    <a:pt x="7022" y="12"/>
                  </a:cubicBezTo>
                  <a:cubicBezTo>
                    <a:pt x="6983" y="11"/>
                    <a:pt x="6943" y="11"/>
                    <a:pt x="6903" y="11"/>
                  </a:cubicBezTo>
                  <a:cubicBezTo>
                    <a:pt x="6148" y="11"/>
                    <a:pt x="5412" y="179"/>
                    <a:pt x="4735" y="522"/>
                  </a:cubicBezTo>
                  <a:cubicBezTo>
                    <a:pt x="4123" y="763"/>
                    <a:pt x="3595" y="1179"/>
                    <a:pt x="3197" y="1707"/>
                  </a:cubicBezTo>
                  <a:cubicBezTo>
                    <a:pt x="2799" y="2078"/>
                    <a:pt x="2521" y="2550"/>
                    <a:pt x="2400" y="3078"/>
                  </a:cubicBezTo>
                  <a:cubicBezTo>
                    <a:pt x="2252" y="3560"/>
                    <a:pt x="2187" y="4069"/>
                    <a:pt x="2215" y="4579"/>
                  </a:cubicBezTo>
                  <a:cubicBezTo>
                    <a:pt x="2206" y="5431"/>
                    <a:pt x="2308" y="6228"/>
                    <a:pt x="2697" y="6996"/>
                  </a:cubicBezTo>
                  <a:cubicBezTo>
                    <a:pt x="2821" y="7238"/>
                    <a:pt x="2952" y="7518"/>
                    <a:pt x="3184" y="7679"/>
                  </a:cubicBezTo>
                  <a:lnTo>
                    <a:pt x="3184" y="7679"/>
                  </a:lnTo>
                  <a:cubicBezTo>
                    <a:pt x="3067" y="7632"/>
                    <a:pt x="2929" y="7611"/>
                    <a:pt x="2784" y="7611"/>
                  </a:cubicBezTo>
                  <a:cubicBezTo>
                    <a:pt x="2334" y="7611"/>
                    <a:pt x="1815" y="7817"/>
                    <a:pt x="1632" y="8126"/>
                  </a:cubicBezTo>
                  <a:cubicBezTo>
                    <a:pt x="1524" y="8113"/>
                    <a:pt x="1416" y="8107"/>
                    <a:pt x="1309" y="8107"/>
                  </a:cubicBezTo>
                  <a:cubicBezTo>
                    <a:pt x="886" y="8107"/>
                    <a:pt x="471" y="8201"/>
                    <a:pt x="57" y="8312"/>
                  </a:cubicBezTo>
                  <a:cubicBezTo>
                    <a:pt x="0" y="8327"/>
                    <a:pt x="138" y="8336"/>
                    <a:pt x="369" y="8336"/>
                  </a:cubicBezTo>
                  <a:cubicBezTo>
                    <a:pt x="817" y="8336"/>
                    <a:pt x="1615" y="8305"/>
                    <a:pt x="2030" y="8237"/>
                  </a:cubicBezTo>
                  <a:cubicBezTo>
                    <a:pt x="2108" y="8226"/>
                    <a:pt x="2198" y="8222"/>
                    <a:pt x="2296" y="8222"/>
                  </a:cubicBezTo>
                  <a:cubicBezTo>
                    <a:pt x="2606" y="8222"/>
                    <a:pt x="2992" y="8269"/>
                    <a:pt x="3280" y="8312"/>
                  </a:cubicBezTo>
                  <a:lnTo>
                    <a:pt x="31892" y="8312"/>
                  </a:lnTo>
                  <a:cubicBezTo>
                    <a:pt x="31892" y="8452"/>
                    <a:pt x="31926" y="8544"/>
                    <a:pt x="31953" y="8544"/>
                  </a:cubicBezTo>
                  <a:cubicBezTo>
                    <a:pt x="31968" y="8544"/>
                    <a:pt x="31982" y="8513"/>
                    <a:pt x="31985" y="8441"/>
                  </a:cubicBezTo>
                  <a:cubicBezTo>
                    <a:pt x="31985" y="8173"/>
                    <a:pt x="31948" y="7765"/>
                    <a:pt x="31800" y="7534"/>
                  </a:cubicBezTo>
                  <a:cubicBezTo>
                    <a:pt x="31726" y="7395"/>
                    <a:pt x="31596" y="7293"/>
                    <a:pt x="31448" y="7246"/>
                  </a:cubicBezTo>
                  <a:cubicBezTo>
                    <a:pt x="31441" y="7246"/>
                    <a:pt x="31433" y="7246"/>
                    <a:pt x="31426" y="7246"/>
                  </a:cubicBezTo>
                  <a:cubicBezTo>
                    <a:pt x="31398" y="7246"/>
                    <a:pt x="31366" y="7249"/>
                    <a:pt x="31333" y="7256"/>
                  </a:cubicBezTo>
                  <a:lnTo>
                    <a:pt x="31333" y="7256"/>
                  </a:lnTo>
                  <a:cubicBezTo>
                    <a:pt x="31542" y="7000"/>
                    <a:pt x="31648" y="6531"/>
                    <a:pt x="31578" y="6292"/>
                  </a:cubicBezTo>
                  <a:cubicBezTo>
                    <a:pt x="31466" y="5903"/>
                    <a:pt x="31207" y="5598"/>
                    <a:pt x="30938" y="5301"/>
                  </a:cubicBezTo>
                  <a:cubicBezTo>
                    <a:pt x="30525" y="4830"/>
                    <a:pt x="29929" y="4563"/>
                    <a:pt x="29312" y="4563"/>
                  </a:cubicBezTo>
                  <a:cubicBezTo>
                    <a:pt x="29141" y="4563"/>
                    <a:pt x="28969" y="4583"/>
                    <a:pt x="28799" y="4625"/>
                  </a:cubicBezTo>
                  <a:cubicBezTo>
                    <a:pt x="27937" y="4810"/>
                    <a:pt x="27141" y="5422"/>
                    <a:pt x="26539" y="6033"/>
                  </a:cubicBezTo>
                  <a:cubicBezTo>
                    <a:pt x="26502" y="6068"/>
                    <a:pt x="26467" y="6104"/>
                    <a:pt x="26433" y="6140"/>
                  </a:cubicBezTo>
                  <a:lnTo>
                    <a:pt x="26433" y="6140"/>
                  </a:lnTo>
                  <a:cubicBezTo>
                    <a:pt x="26521" y="5936"/>
                    <a:pt x="26589" y="5724"/>
                    <a:pt x="26631" y="5505"/>
                  </a:cubicBezTo>
                  <a:cubicBezTo>
                    <a:pt x="26761" y="4912"/>
                    <a:pt x="26733" y="4292"/>
                    <a:pt x="26539" y="3717"/>
                  </a:cubicBezTo>
                  <a:cubicBezTo>
                    <a:pt x="26122" y="2430"/>
                    <a:pt x="25075" y="1226"/>
                    <a:pt x="23769" y="800"/>
                  </a:cubicBezTo>
                  <a:cubicBezTo>
                    <a:pt x="23473" y="679"/>
                    <a:pt x="23158" y="587"/>
                    <a:pt x="22843" y="513"/>
                  </a:cubicBezTo>
                  <a:cubicBezTo>
                    <a:pt x="22597" y="480"/>
                    <a:pt x="22350" y="464"/>
                    <a:pt x="22102" y="464"/>
                  </a:cubicBezTo>
                  <a:cubicBezTo>
                    <a:pt x="21854" y="464"/>
                    <a:pt x="21606" y="480"/>
                    <a:pt x="21361" y="513"/>
                  </a:cubicBezTo>
                  <a:cubicBezTo>
                    <a:pt x="20203" y="651"/>
                    <a:pt x="19129" y="1207"/>
                    <a:pt x="18351" y="2087"/>
                  </a:cubicBezTo>
                  <a:cubicBezTo>
                    <a:pt x="17554" y="2995"/>
                    <a:pt x="17072" y="4134"/>
                    <a:pt x="16980" y="5338"/>
                  </a:cubicBezTo>
                  <a:cubicBezTo>
                    <a:pt x="16925" y="5922"/>
                    <a:pt x="16906" y="6730"/>
                    <a:pt x="17144" y="7303"/>
                  </a:cubicBezTo>
                  <a:lnTo>
                    <a:pt x="17144" y="7303"/>
                  </a:lnTo>
                  <a:cubicBezTo>
                    <a:pt x="16905" y="6754"/>
                    <a:pt x="16360" y="6274"/>
                    <a:pt x="15743" y="6274"/>
                  </a:cubicBezTo>
                  <a:cubicBezTo>
                    <a:pt x="15696" y="6274"/>
                    <a:pt x="15648" y="6277"/>
                    <a:pt x="15600" y="6283"/>
                  </a:cubicBezTo>
                  <a:cubicBezTo>
                    <a:pt x="15266" y="6329"/>
                    <a:pt x="14960" y="6793"/>
                    <a:pt x="15044" y="7145"/>
                  </a:cubicBezTo>
                  <a:cubicBezTo>
                    <a:pt x="14952" y="6999"/>
                    <a:pt x="14639" y="6986"/>
                    <a:pt x="14434" y="6986"/>
                  </a:cubicBezTo>
                  <a:cubicBezTo>
                    <a:pt x="14390" y="6986"/>
                    <a:pt x="14352" y="6987"/>
                    <a:pt x="14321" y="6987"/>
                  </a:cubicBezTo>
                  <a:cubicBezTo>
                    <a:pt x="13951" y="7006"/>
                    <a:pt x="13691" y="7163"/>
                    <a:pt x="13367" y="7320"/>
                  </a:cubicBezTo>
                  <a:cubicBezTo>
                    <a:pt x="13608" y="6959"/>
                    <a:pt x="14738" y="6320"/>
                    <a:pt x="14071" y="5774"/>
                  </a:cubicBezTo>
                  <a:cubicBezTo>
                    <a:pt x="13940" y="5666"/>
                    <a:pt x="13794" y="5621"/>
                    <a:pt x="13644" y="5621"/>
                  </a:cubicBezTo>
                  <a:cubicBezTo>
                    <a:pt x="13390" y="5621"/>
                    <a:pt x="13125" y="5752"/>
                    <a:pt x="12903" y="5935"/>
                  </a:cubicBezTo>
                  <a:lnTo>
                    <a:pt x="12903" y="5935"/>
                  </a:lnTo>
                  <a:cubicBezTo>
                    <a:pt x="13136" y="5521"/>
                    <a:pt x="13246" y="5044"/>
                    <a:pt x="13210" y="4560"/>
                  </a:cubicBezTo>
                  <a:cubicBezTo>
                    <a:pt x="13164" y="3504"/>
                    <a:pt x="12404" y="2485"/>
                    <a:pt x="11737" y="1717"/>
                  </a:cubicBezTo>
                  <a:cubicBezTo>
                    <a:pt x="10628" y="464"/>
                    <a:pt x="9071" y="0"/>
                    <a:pt x="7475" y="0"/>
                  </a:cubicBez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28"/>
            <p:cNvSpPr/>
            <p:nvPr/>
          </p:nvSpPr>
          <p:spPr>
            <a:xfrm>
              <a:off x="6334200" y="1287300"/>
              <a:ext cx="1541821" cy="85724"/>
            </a:xfrm>
            <a:custGeom>
              <a:avLst/>
              <a:gdLst/>
              <a:ahLst/>
              <a:cxnLst/>
              <a:rect l="l" t="t" r="r" b="b"/>
              <a:pathLst>
                <a:path w="31818" h="1786" extrusionOk="0">
                  <a:moveTo>
                    <a:pt x="11198" y="0"/>
                  </a:moveTo>
                  <a:cubicBezTo>
                    <a:pt x="11053" y="0"/>
                    <a:pt x="10909" y="3"/>
                    <a:pt x="10764" y="9"/>
                  </a:cubicBezTo>
                  <a:cubicBezTo>
                    <a:pt x="9828" y="46"/>
                    <a:pt x="8911" y="185"/>
                    <a:pt x="8013" y="416"/>
                  </a:cubicBezTo>
                  <a:cubicBezTo>
                    <a:pt x="7087" y="648"/>
                    <a:pt x="6142" y="722"/>
                    <a:pt x="5206" y="843"/>
                  </a:cubicBezTo>
                  <a:cubicBezTo>
                    <a:pt x="4808" y="889"/>
                    <a:pt x="4410" y="972"/>
                    <a:pt x="4021" y="1046"/>
                  </a:cubicBezTo>
                  <a:cubicBezTo>
                    <a:pt x="3780" y="1093"/>
                    <a:pt x="3548" y="1157"/>
                    <a:pt x="3326" y="1241"/>
                  </a:cubicBezTo>
                  <a:cubicBezTo>
                    <a:pt x="3104" y="1306"/>
                    <a:pt x="2900" y="1324"/>
                    <a:pt x="2687" y="1417"/>
                  </a:cubicBezTo>
                  <a:cubicBezTo>
                    <a:pt x="2465" y="1491"/>
                    <a:pt x="2233" y="1546"/>
                    <a:pt x="1992" y="1584"/>
                  </a:cubicBezTo>
                  <a:cubicBezTo>
                    <a:pt x="1751" y="1630"/>
                    <a:pt x="1511" y="1648"/>
                    <a:pt x="1261" y="1648"/>
                  </a:cubicBezTo>
                  <a:cubicBezTo>
                    <a:pt x="1103" y="1648"/>
                    <a:pt x="973" y="1695"/>
                    <a:pt x="807" y="1704"/>
                  </a:cubicBezTo>
                  <a:cubicBezTo>
                    <a:pt x="733" y="1713"/>
                    <a:pt x="650" y="1741"/>
                    <a:pt x="576" y="1769"/>
                  </a:cubicBezTo>
                  <a:lnTo>
                    <a:pt x="576" y="1769"/>
                  </a:lnTo>
                  <a:lnTo>
                    <a:pt x="31818" y="1760"/>
                  </a:lnTo>
                  <a:cubicBezTo>
                    <a:pt x="31790" y="1658"/>
                    <a:pt x="31651" y="1584"/>
                    <a:pt x="31568" y="1546"/>
                  </a:cubicBezTo>
                  <a:cubicBezTo>
                    <a:pt x="31512" y="1519"/>
                    <a:pt x="31475" y="1482"/>
                    <a:pt x="31419" y="1454"/>
                  </a:cubicBezTo>
                  <a:cubicBezTo>
                    <a:pt x="31364" y="1426"/>
                    <a:pt x="31299" y="1398"/>
                    <a:pt x="31234" y="1380"/>
                  </a:cubicBezTo>
                  <a:cubicBezTo>
                    <a:pt x="31067" y="1306"/>
                    <a:pt x="30929" y="1157"/>
                    <a:pt x="30780" y="1074"/>
                  </a:cubicBezTo>
                  <a:cubicBezTo>
                    <a:pt x="30623" y="991"/>
                    <a:pt x="30475" y="907"/>
                    <a:pt x="30326" y="824"/>
                  </a:cubicBezTo>
                  <a:cubicBezTo>
                    <a:pt x="29836" y="583"/>
                    <a:pt x="29243" y="546"/>
                    <a:pt x="28715" y="416"/>
                  </a:cubicBezTo>
                  <a:cubicBezTo>
                    <a:pt x="28011" y="240"/>
                    <a:pt x="27279" y="240"/>
                    <a:pt x="26557" y="194"/>
                  </a:cubicBezTo>
                  <a:cubicBezTo>
                    <a:pt x="26264" y="176"/>
                    <a:pt x="25972" y="171"/>
                    <a:pt x="25680" y="171"/>
                  </a:cubicBezTo>
                  <a:cubicBezTo>
                    <a:pt x="25213" y="171"/>
                    <a:pt x="24745" y="185"/>
                    <a:pt x="24278" y="185"/>
                  </a:cubicBezTo>
                  <a:cubicBezTo>
                    <a:pt x="24224" y="184"/>
                    <a:pt x="24169" y="184"/>
                    <a:pt x="24115" y="184"/>
                  </a:cubicBezTo>
                  <a:cubicBezTo>
                    <a:pt x="23354" y="184"/>
                    <a:pt x="22593" y="240"/>
                    <a:pt x="21833" y="240"/>
                  </a:cubicBezTo>
                  <a:cubicBezTo>
                    <a:pt x="21129" y="240"/>
                    <a:pt x="20406" y="315"/>
                    <a:pt x="19702" y="370"/>
                  </a:cubicBezTo>
                  <a:cubicBezTo>
                    <a:pt x="19137" y="426"/>
                    <a:pt x="18535" y="416"/>
                    <a:pt x="17998" y="592"/>
                  </a:cubicBezTo>
                  <a:cubicBezTo>
                    <a:pt x="17757" y="676"/>
                    <a:pt x="17470" y="694"/>
                    <a:pt x="17248" y="815"/>
                  </a:cubicBezTo>
                  <a:cubicBezTo>
                    <a:pt x="17155" y="870"/>
                    <a:pt x="17053" y="917"/>
                    <a:pt x="16961" y="954"/>
                  </a:cubicBezTo>
                  <a:cubicBezTo>
                    <a:pt x="16860" y="990"/>
                    <a:pt x="16760" y="1003"/>
                    <a:pt x="16663" y="1003"/>
                  </a:cubicBezTo>
                  <a:cubicBezTo>
                    <a:pt x="16635" y="1003"/>
                    <a:pt x="16608" y="1002"/>
                    <a:pt x="16581" y="1000"/>
                  </a:cubicBezTo>
                  <a:lnTo>
                    <a:pt x="16164" y="1000"/>
                  </a:lnTo>
                  <a:cubicBezTo>
                    <a:pt x="15979" y="1000"/>
                    <a:pt x="15849" y="1065"/>
                    <a:pt x="15673" y="1065"/>
                  </a:cubicBezTo>
                  <a:cubicBezTo>
                    <a:pt x="15494" y="1065"/>
                    <a:pt x="15307" y="1073"/>
                    <a:pt x="15122" y="1073"/>
                  </a:cubicBezTo>
                  <a:cubicBezTo>
                    <a:pt x="15030" y="1073"/>
                    <a:pt x="14938" y="1071"/>
                    <a:pt x="14849" y="1065"/>
                  </a:cubicBezTo>
                  <a:cubicBezTo>
                    <a:pt x="14710" y="1046"/>
                    <a:pt x="14580" y="1000"/>
                    <a:pt x="14432" y="1000"/>
                  </a:cubicBezTo>
                  <a:cubicBezTo>
                    <a:pt x="14395" y="997"/>
                    <a:pt x="14357" y="996"/>
                    <a:pt x="14318" y="996"/>
                  </a:cubicBezTo>
                  <a:cubicBezTo>
                    <a:pt x="14242" y="996"/>
                    <a:pt x="14163" y="1000"/>
                    <a:pt x="14089" y="1000"/>
                  </a:cubicBezTo>
                  <a:cubicBezTo>
                    <a:pt x="13858" y="1000"/>
                    <a:pt x="13654" y="935"/>
                    <a:pt x="13422" y="935"/>
                  </a:cubicBezTo>
                  <a:cubicBezTo>
                    <a:pt x="13377" y="935"/>
                    <a:pt x="13326" y="942"/>
                    <a:pt x="13278" y="942"/>
                  </a:cubicBezTo>
                  <a:cubicBezTo>
                    <a:pt x="13218" y="942"/>
                    <a:pt x="13162" y="931"/>
                    <a:pt x="13126" y="880"/>
                  </a:cubicBezTo>
                  <a:cubicBezTo>
                    <a:pt x="13163" y="833"/>
                    <a:pt x="13219" y="843"/>
                    <a:pt x="13265" y="805"/>
                  </a:cubicBezTo>
                  <a:cubicBezTo>
                    <a:pt x="13302" y="768"/>
                    <a:pt x="13339" y="731"/>
                    <a:pt x="13376" y="694"/>
                  </a:cubicBezTo>
                  <a:cubicBezTo>
                    <a:pt x="13432" y="639"/>
                    <a:pt x="13543" y="537"/>
                    <a:pt x="13552" y="463"/>
                  </a:cubicBezTo>
                  <a:cubicBezTo>
                    <a:pt x="13608" y="55"/>
                    <a:pt x="13061" y="166"/>
                    <a:pt x="12820" y="129"/>
                  </a:cubicBezTo>
                  <a:cubicBezTo>
                    <a:pt x="12279" y="42"/>
                    <a:pt x="11739" y="0"/>
                    <a:pt x="11198" y="0"/>
                  </a:cubicBezTo>
                  <a:close/>
                  <a:moveTo>
                    <a:pt x="576" y="1769"/>
                  </a:moveTo>
                  <a:lnTo>
                    <a:pt x="1" y="1769"/>
                  </a:lnTo>
                  <a:cubicBezTo>
                    <a:pt x="87" y="1769"/>
                    <a:pt x="248" y="1785"/>
                    <a:pt x="389" y="1785"/>
                  </a:cubicBezTo>
                  <a:cubicBezTo>
                    <a:pt x="460" y="1785"/>
                    <a:pt x="526" y="1781"/>
                    <a:pt x="575" y="1769"/>
                  </a:cubicBezTo>
                  <a:cubicBezTo>
                    <a:pt x="575" y="1769"/>
                    <a:pt x="575" y="1769"/>
                    <a:pt x="576" y="1769"/>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28"/>
            <p:cNvSpPr/>
            <p:nvPr/>
          </p:nvSpPr>
          <p:spPr>
            <a:xfrm>
              <a:off x="7155134" y="1000145"/>
              <a:ext cx="461184" cy="310289"/>
            </a:xfrm>
            <a:custGeom>
              <a:avLst/>
              <a:gdLst/>
              <a:ahLst/>
              <a:cxnLst/>
              <a:rect l="l" t="t" r="r" b="b"/>
              <a:pathLst>
                <a:path w="9606" h="6463" extrusionOk="0">
                  <a:moveTo>
                    <a:pt x="5161" y="1"/>
                  </a:moveTo>
                  <a:cubicBezTo>
                    <a:pt x="4615" y="1"/>
                    <a:pt x="4054" y="136"/>
                    <a:pt x="3538" y="284"/>
                  </a:cubicBezTo>
                  <a:cubicBezTo>
                    <a:pt x="3233" y="377"/>
                    <a:pt x="2936" y="516"/>
                    <a:pt x="2686" y="710"/>
                  </a:cubicBezTo>
                  <a:cubicBezTo>
                    <a:pt x="2492" y="840"/>
                    <a:pt x="2307" y="979"/>
                    <a:pt x="2121" y="1127"/>
                  </a:cubicBezTo>
                  <a:cubicBezTo>
                    <a:pt x="1686" y="1479"/>
                    <a:pt x="1251" y="1859"/>
                    <a:pt x="954" y="2350"/>
                  </a:cubicBezTo>
                  <a:cubicBezTo>
                    <a:pt x="723" y="2767"/>
                    <a:pt x="389" y="3165"/>
                    <a:pt x="259" y="3628"/>
                  </a:cubicBezTo>
                  <a:cubicBezTo>
                    <a:pt x="195" y="3887"/>
                    <a:pt x="102" y="4156"/>
                    <a:pt x="56" y="4415"/>
                  </a:cubicBezTo>
                  <a:cubicBezTo>
                    <a:pt x="9" y="4684"/>
                    <a:pt x="0" y="4962"/>
                    <a:pt x="37" y="5230"/>
                  </a:cubicBezTo>
                  <a:cubicBezTo>
                    <a:pt x="46" y="5406"/>
                    <a:pt x="56" y="5582"/>
                    <a:pt x="46" y="5768"/>
                  </a:cubicBezTo>
                  <a:cubicBezTo>
                    <a:pt x="39" y="5957"/>
                    <a:pt x="62" y="6145"/>
                    <a:pt x="101" y="6334"/>
                  </a:cubicBezTo>
                  <a:lnTo>
                    <a:pt x="101" y="6334"/>
                  </a:lnTo>
                  <a:cubicBezTo>
                    <a:pt x="77" y="6142"/>
                    <a:pt x="174" y="6103"/>
                    <a:pt x="213" y="6064"/>
                  </a:cubicBezTo>
                  <a:cubicBezTo>
                    <a:pt x="269" y="6008"/>
                    <a:pt x="306" y="5953"/>
                    <a:pt x="352" y="5879"/>
                  </a:cubicBezTo>
                  <a:cubicBezTo>
                    <a:pt x="426" y="5749"/>
                    <a:pt x="491" y="5601"/>
                    <a:pt x="537" y="5443"/>
                  </a:cubicBezTo>
                  <a:cubicBezTo>
                    <a:pt x="769" y="4841"/>
                    <a:pt x="1408" y="4610"/>
                    <a:pt x="1992" y="4517"/>
                  </a:cubicBezTo>
                  <a:cubicBezTo>
                    <a:pt x="2199" y="4477"/>
                    <a:pt x="2407" y="4454"/>
                    <a:pt x="2614" y="4454"/>
                  </a:cubicBezTo>
                  <a:cubicBezTo>
                    <a:pt x="2740" y="4454"/>
                    <a:pt x="2866" y="4463"/>
                    <a:pt x="2992" y="4480"/>
                  </a:cubicBezTo>
                  <a:cubicBezTo>
                    <a:pt x="3242" y="4517"/>
                    <a:pt x="3492" y="4554"/>
                    <a:pt x="3733" y="4591"/>
                  </a:cubicBezTo>
                  <a:cubicBezTo>
                    <a:pt x="4298" y="4665"/>
                    <a:pt x="4882" y="4665"/>
                    <a:pt x="5437" y="4786"/>
                  </a:cubicBezTo>
                  <a:cubicBezTo>
                    <a:pt x="5780" y="4869"/>
                    <a:pt x="6104" y="5008"/>
                    <a:pt x="6401" y="5193"/>
                  </a:cubicBezTo>
                  <a:cubicBezTo>
                    <a:pt x="6660" y="5360"/>
                    <a:pt x="6938" y="5490"/>
                    <a:pt x="7225" y="5592"/>
                  </a:cubicBezTo>
                  <a:cubicBezTo>
                    <a:pt x="7545" y="5689"/>
                    <a:pt x="7883" y="5737"/>
                    <a:pt x="8220" y="5737"/>
                  </a:cubicBezTo>
                  <a:cubicBezTo>
                    <a:pt x="8361" y="5737"/>
                    <a:pt x="8502" y="5728"/>
                    <a:pt x="8642" y="5712"/>
                  </a:cubicBezTo>
                  <a:cubicBezTo>
                    <a:pt x="8929" y="5684"/>
                    <a:pt x="9179" y="5527"/>
                    <a:pt x="9328" y="5286"/>
                  </a:cubicBezTo>
                  <a:cubicBezTo>
                    <a:pt x="9531" y="4980"/>
                    <a:pt x="9550" y="4536"/>
                    <a:pt x="9596" y="4184"/>
                  </a:cubicBezTo>
                  <a:cubicBezTo>
                    <a:pt x="9605" y="4017"/>
                    <a:pt x="9587" y="3841"/>
                    <a:pt x="9559" y="3674"/>
                  </a:cubicBezTo>
                  <a:cubicBezTo>
                    <a:pt x="9550" y="3461"/>
                    <a:pt x="9504" y="3257"/>
                    <a:pt x="9429" y="3054"/>
                  </a:cubicBezTo>
                  <a:cubicBezTo>
                    <a:pt x="9365" y="2887"/>
                    <a:pt x="9290" y="2730"/>
                    <a:pt x="9207" y="2563"/>
                  </a:cubicBezTo>
                  <a:cubicBezTo>
                    <a:pt x="9114" y="2405"/>
                    <a:pt x="9003" y="2248"/>
                    <a:pt x="8892" y="2090"/>
                  </a:cubicBezTo>
                  <a:lnTo>
                    <a:pt x="8633" y="1674"/>
                  </a:lnTo>
                  <a:cubicBezTo>
                    <a:pt x="8485" y="1479"/>
                    <a:pt x="8318" y="1303"/>
                    <a:pt x="8114" y="1155"/>
                  </a:cubicBezTo>
                  <a:cubicBezTo>
                    <a:pt x="7716" y="840"/>
                    <a:pt x="7299" y="525"/>
                    <a:pt x="6817" y="349"/>
                  </a:cubicBezTo>
                  <a:cubicBezTo>
                    <a:pt x="6382" y="182"/>
                    <a:pt x="5928" y="71"/>
                    <a:pt x="5465" y="16"/>
                  </a:cubicBezTo>
                  <a:cubicBezTo>
                    <a:pt x="5365" y="5"/>
                    <a:pt x="5263" y="1"/>
                    <a:pt x="5161" y="1"/>
                  </a:cubicBezTo>
                  <a:close/>
                  <a:moveTo>
                    <a:pt x="101" y="6334"/>
                  </a:moveTo>
                  <a:cubicBezTo>
                    <a:pt x="106" y="6371"/>
                    <a:pt x="115" y="6413"/>
                    <a:pt x="130" y="6462"/>
                  </a:cubicBezTo>
                  <a:cubicBezTo>
                    <a:pt x="120" y="6420"/>
                    <a:pt x="110" y="6377"/>
                    <a:pt x="101" y="633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28"/>
            <p:cNvSpPr/>
            <p:nvPr/>
          </p:nvSpPr>
          <p:spPr>
            <a:xfrm>
              <a:off x="7214281" y="1232512"/>
              <a:ext cx="200154" cy="62845"/>
            </a:xfrm>
            <a:custGeom>
              <a:avLst/>
              <a:gdLst/>
              <a:ahLst/>
              <a:cxnLst/>
              <a:rect l="l" t="t" r="r" b="b"/>
              <a:pathLst>
                <a:path w="4169" h="1309" extrusionOk="0">
                  <a:moveTo>
                    <a:pt x="1349" y="1"/>
                  </a:moveTo>
                  <a:cubicBezTo>
                    <a:pt x="1136" y="1"/>
                    <a:pt x="922" y="57"/>
                    <a:pt x="732" y="168"/>
                  </a:cubicBezTo>
                  <a:cubicBezTo>
                    <a:pt x="565" y="251"/>
                    <a:pt x="417" y="353"/>
                    <a:pt x="269" y="474"/>
                  </a:cubicBezTo>
                  <a:cubicBezTo>
                    <a:pt x="102" y="622"/>
                    <a:pt x="74" y="844"/>
                    <a:pt x="0" y="1048"/>
                  </a:cubicBezTo>
                  <a:cubicBezTo>
                    <a:pt x="380" y="1150"/>
                    <a:pt x="519" y="1233"/>
                    <a:pt x="685" y="1252"/>
                  </a:cubicBezTo>
                  <a:cubicBezTo>
                    <a:pt x="899" y="1289"/>
                    <a:pt x="1112" y="1307"/>
                    <a:pt x="1334" y="1307"/>
                  </a:cubicBezTo>
                  <a:cubicBezTo>
                    <a:pt x="1389" y="1308"/>
                    <a:pt x="1444" y="1309"/>
                    <a:pt x="1499" y="1309"/>
                  </a:cubicBezTo>
                  <a:cubicBezTo>
                    <a:pt x="2001" y="1309"/>
                    <a:pt x="2510" y="1270"/>
                    <a:pt x="3010" y="1187"/>
                  </a:cubicBezTo>
                  <a:cubicBezTo>
                    <a:pt x="3251" y="1150"/>
                    <a:pt x="3492" y="1067"/>
                    <a:pt x="3733" y="1002"/>
                  </a:cubicBezTo>
                  <a:cubicBezTo>
                    <a:pt x="3872" y="965"/>
                    <a:pt x="4048" y="909"/>
                    <a:pt x="4103" y="761"/>
                  </a:cubicBezTo>
                  <a:cubicBezTo>
                    <a:pt x="4168" y="585"/>
                    <a:pt x="3927" y="474"/>
                    <a:pt x="3788" y="409"/>
                  </a:cubicBezTo>
                  <a:cubicBezTo>
                    <a:pt x="3446" y="261"/>
                    <a:pt x="3020" y="224"/>
                    <a:pt x="2649" y="159"/>
                  </a:cubicBezTo>
                  <a:cubicBezTo>
                    <a:pt x="2306" y="94"/>
                    <a:pt x="1964" y="75"/>
                    <a:pt x="1612" y="29"/>
                  </a:cubicBezTo>
                  <a:cubicBezTo>
                    <a:pt x="1525" y="10"/>
                    <a:pt x="1437" y="1"/>
                    <a:pt x="1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28"/>
            <p:cNvSpPr/>
            <p:nvPr/>
          </p:nvSpPr>
          <p:spPr>
            <a:xfrm>
              <a:off x="7598452" y="1194248"/>
              <a:ext cx="260646" cy="135436"/>
            </a:xfrm>
            <a:custGeom>
              <a:avLst/>
              <a:gdLst/>
              <a:ahLst/>
              <a:cxnLst/>
              <a:rect l="l" t="t" r="r" b="b"/>
              <a:pathLst>
                <a:path w="5429" h="2821" extrusionOk="0">
                  <a:moveTo>
                    <a:pt x="45" y="1870"/>
                  </a:moveTo>
                  <a:cubicBezTo>
                    <a:pt x="9" y="1870"/>
                    <a:pt x="1" y="1905"/>
                    <a:pt x="66" y="2067"/>
                  </a:cubicBezTo>
                  <a:cubicBezTo>
                    <a:pt x="74" y="2004"/>
                    <a:pt x="87" y="1942"/>
                    <a:pt x="105" y="1882"/>
                  </a:cubicBezTo>
                  <a:lnTo>
                    <a:pt x="105" y="1882"/>
                  </a:lnTo>
                  <a:cubicBezTo>
                    <a:pt x="104" y="1882"/>
                    <a:pt x="103" y="1882"/>
                    <a:pt x="103" y="1882"/>
                  </a:cubicBezTo>
                  <a:cubicBezTo>
                    <a:pt x="81" y="1877"/>
                    <a:pt x="60" y="1870"/>
                    <a:pt x="45" y="1870"/>
                  </a:cubicBezTo>
                  <a:close/>
                  <a:moveTo>
                    <a:pt x="3007" y="0"/>
                  </a:moveTo>
                  <a:cubicBezTo>
                    <a:pt x="2521" y="0"/>
                    <a:pt x="2044" y="161"/>
                    <a:pt x="1594" y="363"/>
                  </a:cubicBezTo>
                  <a:cubicBezTo>
                    <a:pt x="1233" y="548"/>
                    <a:pt x="909" y="798"/>
                    <a:pt x="649" y="1095"/>
                  </a:cubicBezTo>
                  <a:cubicBezTo>
                    <a:pt x="529" y="1234"/>
                    <a:pt x="427" y="1382"/>
                    <a:pt x="325" y="1530"/>
                  </a:cubicBezTo>
                  <a:cubicBezTo>
                    <a:pt x="297" y="1576"/>
                    <a:pt x="251" y="1623"/>
                    <a:pt x="205" y="1651"/>
                  </a:cubicBezTo>
                  <a:cubicBezTo>
                    <a:pt x="162" y="1725"/>
                    <a:pt x="129" y="1802"/>
                    <a:pt x="105" y="1882"/>
                  </a:cubicBezTo>
                  <a:lnTo>
                    <a:pt x="105" y="1882"/>
                  </a:lnTo>
                  <a:cubicBezTo>
                    <a:pt x="160" y="1882"/>
                    <a:pt x="215" y="1891"/>
                    <a:pt x="270" y="1891"/>
                  </a:cubicBezTo>
                  <a:cubicBezTo>
                    <a:pt x="362" y="1891"/>
                    <a:pt x="436" y="1938"/>
                    <a:pt x="529" y="1938"/>
                  </a:cubicBezTo>
                  <a:cubicBezTo>
                    <a:pt x="621" y="1938"/>
                    <a:pt x="714" y="1947"/>
                    <a:pt x="807" y="1965"/>
                  </a:cubicBezTo>
                  <a:cubicBezTo>
                    <a:pt x="877" y="1976"/>
                    <a:pt x="948" y="1981"/>
                    <a:pt x="1018" y="1981"/>
                  </a:cubicBezTo>
                  <a:cubicBezTo>
                    <a:pt x="1068" y="1981"/>
                    <a:pt x="1118" y="1979"/>
                    <a:pt x="1168" y="1975"/>
                  </a:cubicBezTo>
                  <a:cubicBezTo>
                    <a:pt x="1335" y="1975"/>
                    <a:pt x="1492" y="2012"/>
                    <a:pt x="1659" y="2021"/>
                  </a:cubicBezTo>
                  <a:cubicBezTo>
                    <a:pt x="2085" y="2049"/>
                    <a:pt x="2511" y="2114"/>
                    <a:pt x="2928" y="2197"/>
                  </a:cubicBezTo>
                  <a:cubicBezTo>
                    <a:pt x="3132" y="2243"/>
                    <a:pt x="3326" y="2243"/>
                    <a:pt x="3530" y="2290"/>
                  </a:cubicBezTo>
                  <a:cubicBezTo>
                    <a:pt x="3752" y="2354"/>
                    <a:pt x="3975" y="2438"/>
                    <a:pt x="4188" y="2540"/>
                  </a:cubicBezTo>
                  <a:cubicBezTo>
                    <a:pt x="4317" y="2595"/>
                    <a:pt x="4428" y="2660"/>
                    <a:pt x="4549" y="2725"/>
                  </a:cubicBezTo>
                  <a:cubicBezTo>
                    <a:pt x="4591" y="2750"/>
                    <a:pt x="4685" y="2820"/>
                    <a:pt x="4751" y="2820"/>
                  </a:cubicBezTo>
                  <a:cubicBezTo>
                    <a:pt x="4758" y="2820"/>
                    <a:pt x="4765" y="2819"/>
                    <a:pt x="4771" y="2818"/>
                  </a:cubicBezTo>
                  <a:cubicBezTo>
                    <a:pt x="4836" y="2799"/>
                    <a:pt x="4938" y="2642"/>
                    <a:pt x="4984" y="2595"/>
                  </a:cubicBezTo>
                  <a:cubicBezTo>
                    <a:pt x="5095" y="2466"/>
                    <a:pt x="5188" y="2327"/>
                    <a:pt x="5271" y="2169"/>
                  </a:cubicBezTo>
                  <a:cubicBezTo>
                    <a:pt x="5336" y="2058"/>
                    <a:pt x="5382" y="1928"/>
                    <a:pt x="5420" y="1799"/>
                  </a:cubicBezTo>
                  <a:cubicBezTo>
                    <a:pt x="5429" y="1706"/>
                    <a:pt x="5373" y="1632"/>
                    <a:pt x="5373" y="1539"/>
                  </a:cubicBezTo>
                  <a:cubicBezTo>
                    <a:pt x="5382" y="1336"/>
                    <a:pt x="5327" y="1141"/>
                    <a:pt x="5216" y="974"/>
                  </a:cubicBezTo>
                  <a:cubicBezTo>
                    <a:pt x="5049" y="743"/>
                    <a:pt x="4827" y="567"/>
                    <a:pt x="4577" y="465"/>
                  </a:cubicBezTo>
                  <a:cubicBezTo>
                    <a:pt x="4262" y="317"/>
                    <a:pt x="3947" y="196"/>
                    <a:pt x="3623" y="94"/>
                  </a:cubicBezTo>
                  <a:cubicBezTo>
                    <a:pt x="3417" y="29"/>
                    <a:pt x="3211" y="0"/>
                    <a:pt x="30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28"/>
            <p:cNvSpPr/>
            <p:nvPr/>
          </p:nvSpPr>
          <p:spPr>
            <a:xfrm>
              <a:off x="7059500" y="1278265"/>
              <a:ext cx="100101" cy="58140"/>
            </a:xfrm>
            <a:custGeom>
              <a:avLst/>
              <a:gdLst/>
              <a:ahLst/>
              <a:cxnLst/>
              <a:rect l="l" t="t" r="r" b="b"/>
              <a:pathLst>
                <a:path w="2085" h="1211" extrusionOk="0">
                  <a:moveTo>
                    <a:pt x="586" y="0"/>
                  </a:moveTo>
                  <a:cubicBezTo>
                    <a:pt x="453" y="0"/>
                    <a:pt x="316" y="32"/>
                    <a:pt x="242" y="123"/>
                  </a:cubicBezTo>
                  <a:cubicBezTo>
                    <a:pt x="1" y="428"/>
                    <a:pt x="19" y="827"/>
                    <a:pt x="19" y="1197"/>
                  </a:cubicBezTo>
                  <a:cubicBezTo>
                    <a:pt x="202" y="1206"/>
                    <a:pt x="384" y="1210"/>
                    <a:pt x="565" y="1210"/>
                  </a:cubicBezTo>
                  <a:cubicBezTo>
                    <a:pt x="787" y="1210"/>
                    <a:pt x="1008" y="1203"/>
                    <a:pt x="1233" y="1188"/>
                  </a:cubicBezTo>
                  <a:cubicBezTo>
                    <a:pt x="1464" y="1188"/>
                    <a:pt x="1696" y="1142"/>
                    <a:pt x="1909" y="1049"/>
                  </a:cubicBezTo>
                  <a:cubicBezTo>
                    <a:pt x="1955" y="1021"/>
                    <a:pt x="1992" y="993"/>
                    <a:pt x="2029" y="956"/>
                  </a:cubicBezTo>
                  <a:cubicBezTo>
                    <a:pt x="2085" y="901"/>
                    <a:pt x="2075" y="910"/>
                    <a:pt x="2057" y="845"/>
                  </a:cubicBezTo>
                  <a:cubicBezTo>
                    <a:pt x="2020" y="716"/>
                    <a:pt x="1937" y="604"/>
                    <a:pt x="1816" y="540"/>
                  </a:cubicBezTo>
                  <a:cubicBezTo>
                    <a:pt x="1696" y="419"/>
                    <a:pt x="1557" y="317"/>
                    <a:pt x="1418" y="225"/>
                  </a:cubicBezTo>
                  <a:cubicBezTo>
                    <a:pt x="1223" y="141"/>
                    <a:pt x="1020" y="67"/>
                    <a:pt x="816" y="30"/>
                  </a:cubicBezTo>
                  <a:cubicBezTo>
                    <a:pt x="752" y="12"/>
                    <a:pt x="670" y="0"/>
                    <a:pt x="5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28"/>
            <p:cNvSpPr/>
            <p:nvPr/>
          </p:nvSpPr>
          <p:spPr>
            <a:xfrm>
              <a:off x="6925650" y="1246771"/>
              <a:ext cx="88530" cy="44553"/>
            </a:xfrm>
            <a:custGeom>
              <a:avLst/>
              <a:gdLst/>
              <a:ahLst/>
              <a:cxnLst/>
              <a:rect l="l" t="t" r="r" b="b"/>
              <a:pathLst>
                <a:path w="1844" h="928" extrusionOk="0">
                  <a:moveTo>
                    <a:pt x="196" y="800"/>
                  </a:moveTo>
                  <a:cubicBezTo>
                    <a:pt x="131" y="809"/>
                    <a:pt x="66" y="823"/>
                    <a:pt x="1" y="844"/>
                  </a:cubicBezTo>
                  <a:lnTo>
                    <a:pt x="177" y="844"/>
                  </a:lnTo>
                  <a:cubicBezTo>
                    <a:pt x="183" y="829"/>
                    <a:pt x="189" y="814"/>
                    <a:pt x="196" y="800"/>
                  </a:cubicBezTo>
                  <a:close/>
                  <a:moveTo>
                    <a:pt x="1344" y="1"/>
                  </a:moveTo>
                  <a:cubicBezTo>
                    <a:pt x="1149" y="10"/>
                    <a:pt x="955" y="66"/>
                    <a:pt x="779" y="167"/>
                  </a:cubicBezTo>
                  <a:cubicBezTo>
                    <a:pt x="524" y="308"/>
                    <a:pt x="319" y="532"/>
                    <a:pt x="196" y="800"/>
                  </a:cubicBezTo>
                  <a:lnTo>
                    <a:pt x="196" y="800"/>
                  </a:lnTo>
                  <a:cubicBezTo>
                    <a:pt x="260" y="791"/>
                    <a:pt x="325" y="787"/>
                    <a:pt x="389" y="787"/>
                  </a:cubicBezTo>
                  <a:cubicBezTo>
                    <a:pt x="640" y="787"/>
                    <a:pt x="890" y="844"/>
                    <a:pt x="1140" y="881"/>
                  </a:cubicBezTo>
                  <a:cubicBezTo>
                    <a:pt x="1260" y="908"/>
                    <a:pt x="1390" y="927"/>
                    <a:pt x="1510" y="927"/>
                  </a:cubicBezTo>
                  <a:cubicBezTo>
                    <a:pt x="1640" y="927"/>
                    <a:pt x="1659" y="844"/>
                    <a:pt x="1723" y="751"/>
                  </a:cubicBezTo>
                  <a:cubicBezTo>
                    <a:pt x="1798" y="658"/>
                    <a:pt x="1835" y="547"/>
                    <a:pt x="1844" y="427"/>
                  </a:cubicBezTo>
                  <a:cubicBezTo>
                    <a:pt x="1844" y="316"/>
                    <a:pt x="1807" y="205"/>
                    <a:pt x="1723" y="130"/>
                  </a:cubicBezTo>
                  <a:cubicBezTo>
                    <a:pt x="1677" y="84"/>
                    <a:pt x="1686" y="75"/>
                    <a:pt x="1612" y="47"/>
                  </a:cubicBezTo>
                  <a:cubicBezTo>
                    <a:pt x="1529" y="19"/>
                    <a:pt x="1436" y="1"/>
                    <a:pt x="13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28"/>
            <p:cNvSpPr/>
            <p:nvPr/>
          </p:nvSpPr>
          <p:spPr>
            <a:xfrm>
              <a:off x="6533649" y="1000149"/>
              <a:ext cx="412715" cy="255748"/>
            </a:xfrm>
            <a:custGeom>
              <a:avLst/>
              <a:gdLst/>
              <a:ahLst/>
              <a:cxnLst/>
              <a:rect l="l" t="t" r="r" b="b"/>
              <a:pathLst>
                <a:path w="9902" h="6136" extrusionOk="0">
                  <a:moveTo>
                    <a:pt x="5058" y="0"/>
                  </a:moveTo>
                  <a:cubicBezTo>
                    <a:pt x="4539" y="0"/>
                    <a:pt x="4022" y="91"/>
                    <a:pt x="3511" y="176"/>
                  </a:cubicBezTo>
                  <a:cubicBezTo>
                    <a:pt x="3011" y="259"/>
                    <a:pt x="2473" y="269"/>
                    <a:pt x="2010" y="482"/>
                  </a:cubicBezTo>
                  <a:cubicBezTo>
                    <a:pt x="1529" y="676"/>
                    <a:pt x="1075" y="936"/>
                    <a:pt x="658" y="1241"/>
                  </a:cubicBezTo>
                  <a:cubicBezTo>
                    <a:pt x="501" y="1389"/>
                    <a:pt x="352" y="1556"/>
                    <a:pt x="241" y="1751"/>
                  </a:cubicBezTo>
                  <a:cubicBezTo>
                    <a:pt x="158" y="1853"/>
                    <a:pt x="93" y="1973"/>
                    <a:pt x="56" y="2103"/>
                  </a:cubicBezTo>
                  <a:cubicBezTo>
                    <a:pt x="37" y="2205"/>
                    <a:pt x="19" y="2306"/>
                    <a:pt x="10" y="2408"/>
                  </a:cubicBezTo>
                  <a:cubicBezTo>
                    <a:pt x="0" y="2538"/>
                    <a:pt x="19" y="2668"/>
                    <a:pt x="47" y="2797"/>
                  </a:cubicBezTo>
                  <a:cubicBezTo>
                    <a:pt x="56" y="2881"/>
                    <a:pt x="56" y="2973"/>
                    <a:pt x="47" y="3066"/>
                  </a:cubicBezTo>
                  <a:cubicBezTo>
                    <a:pt x="47" y="3168"/>
                    <a:pt x="0" y="3251"/>
                    <a:pt x="0" y="3353"/>
                  </a:cubicBezTo>
                  <a:cubicBezTo>
                    <a:pt x="10" y="3446"/>
                    <a:pt x="37" y="3529"/>
                    <a:pt x="93" y="3603"/>
                  </a:cubicBezTo>
                  <a:cubicBezTo>
                    <a:pt x="158" y="3788"/>
                    <a:pt x="260" y="3964"/>
                    <a:pt x="399" y="4122"/>
                  </a:cubicBezTo>
                  <a:cubicBezTo>
                    <a:pt x="723" y="4418"/>
                    <a:pt x="1093" y="4659"/>
                    <a:pt x="1501" y="4826"/>
                  </a:cubicBezTo>
                  <a:cubicBezTo>
                    <a:pt x="1751" y="4918"/>
                    <a:pt x="2001" y="4983"/>
                    <a:pt x="2260" y="5020"/>
                  </a:cubicBezTo>
                  <a:cubicBezTo>
                    <a:pt x="2575" y="5085"/>
                    <a:pt x="2890" y="5169"/>
                    <a:pt x="3205" y="5252"/>
                  </a:cubicBezTo>
                  <a:cubicBezTo>
                    <a:pt x="4122" y="5483"/>
                    <a:pt x="5030" y="5771"/>
                    <a:pt x="5928" y="6058"/>
                  </a:cubicBezTo>
                  <a:cubicBezTo>
                    <a:pt x="6145" y="6109"/>
                    <a:pt x="6365" y="6136"/>
                    <a:pt x="6587" y="6136"/>
                  </a:cubicBezTo>
                  <a:cubicBezTo>
                    <a:pt x="6725" y="6136"/>
                    <a:pt x="6864" y="6125"/>
                    <a:pt x="7003" y="6104"/>
                  </a:cubicBezTo>
                  <a:cubicBezTo>
                    <a:pt x="7429" y="6048"/>
                    <a:pt x="7818" y="5882"/>
                    <a:pt x="8244" y="5798"/>
                  </a:cubicBezTo>
                  <a:cubicBezTo>
                    <a:pt x="8457" y="5761"/>
                    <a:pt x="8652" y="5659"/>
                    <a:pt x="8865" y="5613"/>
                  </a:cubicBezTo>
                  <a:cubicBezTo>
                    <a:pt x="9004" y="5585"/>
                    <a:pt x="9133" y="5548"/>
                    <a:pt x="9263" y="5493"/>
                  </a:cubicBezTo>
                  <a:cubicBezTo>
                    <a:pt x="9439" y="5409"/>
                    <a:pt x="9550" y="5215"/>
                    <a:pt x="9819" y="5048"/>
                  </a:cubicBezTo>
                  <a:cubicBezTo>
                    <a:pt x="9865" y="4705"/>
                    <a:pt x="9902" y="4390"/>
                    <a:pt x="9800" y="4057"/>
                  </a:cubicBezTo>
                  <a:cubicBezTo>
                    <a:pt x="9754" y="3909"/>
                    <a:pt x="9698" y="3751"/>
                    <a:pt x="9643" y="3594"/>
                  </a:cubicBezTo>
                  <a:cubicBezTo>
                    <a:pt x="9569" y="3399"/>
                    <a:pt x="9485" y="3205"/>
                    <a:pt x="9383" y="3020"/>
                  </a:cubicBezTo>
                  <a:cubicBezTo>
                    <a:pt x="9189" y="2621"/>
                    <a:pt x="8929" y="2251"/>
                    <a:pt x="8633" y="1927"/>
                  </a:cubicBezTo>
                  <a:cubicBezTo>
                    <a:pt x="8439" y="1714"/>
                    <a:pt x="8216" y="1528"/>
                    <a:pt x="8003" y="1325"/>
                  </a:cubicBezTo>
                  <a:cubicBezTo>
                    <a:pt x="7744" y="1065"/>
                    <a:pt x="7457" y="834"/>
                    <a:pt x="7151" y="630"/>
                  </a:cubicBezTo>
                  <a:cubicBezTo>
                    <a:pt x="6660" y="315"/>
                    <a:pt x="6104" y="111"/>
                    <a:pt x="5530" y="28"/>
                  </a:cubicBezTo>
                  <a:cubicBezTo>
                    <a:pt x="5373" y="8"/>
                    <a:pt x="5215" y="0"/>
                    <a:pt x="50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28"/>
            <p:cNvSpPr/>
            <p:nvPr/>
          </p:nvSpPr>
          <p:spPr>
            <a:xfrm>
              <a:off x="6505424" y="1219933"/>
              <a:ext cx="310433" cy="92035"/>
            </a:xfrm>
            <a:custGeom>
              <a:avLst/>
              <a:gdLst/>
              <a:ahLst/>
              <a:cxnLst/>
              <a:rect l="l" t="t" r="r" b="b"/>
              <a:pathLst>
                <a:path w="6466" h="1917" extrusionOk="0">
                  <a:moveTo>
                    <a:pt x="2060" y="0"/>
                  </a:moveTo>
                  <a:cubicBezTo>
                    <a:pt x="1926" y="0"/>
                    <a:pt x="1790" y="18"/>
                    <a:pt x="1649" y="60"/>
                  </a:cubicBezTo>
                  <a:cubicBezTo>
                    <a:pt x="1316" y="143"/>
                    <a:pt x="1010" y="282"/>
                    <a:pt x="723" y="467"/>
                  </a:cubicBezTo>
                  <a:cubicBezTo>
                    <a:pt x="584" y="551"/>
                    <a:pt x="454" y="652"/>
                    <a:pt x="334" y="764"/>
                  </a:cubicBezTo>
                  <a:cubicBezTo>
                    <a:pt x="232" y="875"/>
                    <a:pt x="139" y="1004"/>
                    <a:pt x="65" y="1134"/>
                  </a:cubicBezTo>
                  <a:cubicBezTo>
                    <a:pt x="28" y="1329"/>
                    <a:pt x="1" y="1421"/>
                    <a:pt x="93" y="1569"/>
                  </a:cubicBezTo>
                  <a:cubicBezTo>
                    <a:pt x="177" y="1662"/>
                    <a:pt x="278" y="1727"/>
                    <a:pt x="399" y="1755"/>
                  </a:cubicBezTo>
                  <a:cubicBezTo>
                    <a:pt x="683" y="1874"/>
                    <a:pt x="968" y="1917"/>
                    <a:pt x="1257" y="1917"/>
                  </a:cubicBezTo>
                  <a:cubicBezTo>
                    <a:pt x="1438" y="1917"/>
                    <a:pt x="1621" y="1900"/>
                    <a:pt x="1807" y="1875"/>
                  </a:cubicBezTo>
                  <a:cubicBezTo>
                    <a:pt x="1973" y="1847"/>
                    <a:pt x="2122" y="1782"/>
                    <a:pt x="2279" y="1755"/>
                  </a:cubicBezTo>
                  <a:cubicBezTo>
                    <a:pt x="2418" y="1736"/>
                    <a:pt x="2548" y="1736"/>
                    <a:pt x="2677" y="1718"/>
                  </a:cubicBezTo>
                  <a:cubicBezTo>
                    <a:pt x="3048" y="1662"/>
                    <a:pt x="3409" y="1634"/>
                    <a:pt x="3780" y="1616"/>
                  </a:cubicBezTo>
                  <a:cubicBezTo>
                    <a:pt x="3821" y="1617"/>
                    <a:pt x="3862" y="1618"/>
                    <a:pt x="3903" y="1618"/>
                  </a:cubicBezTo>
                  <a:cubicBezTo>
                    <a:pt x="4100" y="1618"/>
                    <a:pt x="4293" y="1600"/>
                    <a:pt x="4493" y="1569"/>
                  </a:cubicBezTo>
                  <a:cubicBezTo>
                    <a:pt x="4604" y="1542"/>
                    <a:pt x="4715" y="1505"/>
                    <a:pt x="4817" y="1458"/>
                  </a:cubicBezTo>
                  <a:cubicBezTo>
                    <a:pt x="4877" y="1430"/>
                    <a:pt x="4935" y="1398"/>
                    <a:pt x="4993" y="1365"/>
                  </a:cubicBezTo>
                  <a:lnTo>
                    <a:pt x="4993" y="1365"/>
                  </a:lnTo>
                  <a:lnTo>
                    <a:pt x="5113" y="1486"/>
                  </a:lnTo>
                  <a:cubicBezTo>
                    <a:pt x="5456" y="1393"/>
                    <a:pt x="5817" y="1403"/>
                    <a:pt x="6160" y="1319"/>
                  </a:cubicBezTo>
                  <a:cubicBezTo>
                    <a:pt x="6262" y="1282"/>
                    <a:pt x="6364" y="1245"/>
                    <a:pt x="6466" y="1217"/>
                  </a:cubicBezTo>
                  <a:cubicBezTo>
                    <a:pt x="6466" y="1069"/>
                    <a:pt x="6169" y="1051"/>
                    <a:pt x="6077" y="1041"/>
                  </a:cubicBezTo>
                  <a:cubicBezTo>
                    <a:pt x="5799" y="1051"/>
                    <a:pt x="5530" y="1106"/>
                    <a:pt x="5280" y="1208"/>
                  </a:cubicBezTo>
                  <a:cubicBezTo>
                    <a:pt x="5182" y="1254"/>
                    <a:pt x="5088" y="1311"/>
                    <a:pt x="4993" y="1365"/>
                  </a:cubicBezTo>
                  <a:lnTo>
                    <a:pt x="4993" y="1365"/>
                  </a:lnTo>
                  <a:lnTo>
                    <a:pt x="4928" y="1301"/>
                  </a:lnTo>
                  <a:cubicBezTo>
                    <a:pt x="4928" y="1273"/>
                    <a:pt x="4937" y="1254"/>
                    <a:pt x="4937" y="1236"/>
                  </a:cubicBezTo>
                  <a:cubicBezTo>
                    <a:pt x="4956" y="1060"/>
                    <a:pt x="4836" y="995"/>
                    <a:pt x="4706" y="921"/>
                  </a:cubicBezTo>
                  <a:cubicBezTo>
                    <a:pt x="4539" y="801"/>
                    <a:pt x="4363" y="699"/>
                    <a:pt x="4169" y="634"/>
                  </a:cubicBezTo>
                  <a:cubicBezTo>
                    <a:pt x="3789" y="523"/>
                    <a:pt x="3437" y="347"/>
                    <a:pt x="3057" y="226"/>
                  </a:cubicBezTo>
                  <a:cubicBezTo>
                    <a:pt x="2718" y="113"/>
                    <a:pt x="2398" y="0"/>
                    <a:pt x="20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28"/>
            <p:cNvSpPr/>
            <p:nvPr/>
          </p:nvSpPr>
          <p:spPr>
            <a:xfrm>
              <a:off x="6471331" y="1185720"/>
              <a:ext cx="62317" cy="70191"/>
            </a:xfrm>
            <a:custGeom>
              <a:avLst/>
              <a:gdLst/>
              <a:ahLst/>
              <a:cxnLst/>
              <a:rect l="l" t="t" r="r" b="b"/>
              <a:pathLst>
                <a:path w="1298" h="1462" extrusionOk="0">
                  <a:moveTo>
                    <a:pt x="737" y="0"/>
                  </a:moveTo>
                  <a:cubicBezTo>
                    <a:pt x="652" y="0"/>
                    <a:pt x="568" y="15"/>
                    <a:pt x="492" y="46"/>
                  </a:cubicBezTo>
                  <a:cubicBezTo>
                    <a:pt x="362" y="120"/>
                    <a:pt x="297" y="306"/>
                    <a:pt x="186" y="352"/>
                  </a:cubicBezTo>
                  <a:cubicBezTo>
                    <a:pt x="167" y="481"/>
                    <a:pt x="167" y="620"/>
                    <a:pt x="177" y="759"/>
                  </a:cubicBezTo>
                  <a:lnTo>
                    <a:pt x="1" y="1065"/>
                  </a:lnTo>
                  <a:cubicBezTo>
                    <a:pt x="1" y="1289"/>
                    <a:pt x="187" y="1461"/>
                    <a:pt x="399" y="1461"/>
                  </a:cubicBezTo>
                  <a:cubicBezTo>
                    <a:pt x="423" y="1461"/>
                    <a:pt x="448" y="1459"/>
                    <a:pt x="473" y="1454"/>
                  </a:cubicBezTo>
                  <a:cubicBezTo>
                    <a:pt x="566" y="1436"/>
                    <a:pt x="658" y="1426"/>
                    <a:pt x="742" y="1408"/>
                  </a:cubicBezTo>
                  <a:cubicBezTo>
                    <a:pt x="853" y="1361"/>
                    <a:pt x="955" y="1287"/>
                    <a:pt x="1038" y="1195"/>
                  </a:cubicBezTo>
                  <a:cubicBezTo>
                    <a:pt x="1223" y="972"/>
                    <a:pt x="1298" y="676"/>
                    <a:pt x="1223" y="389"/>
                  </a:cubicBezTo>
                  <a:cubicBezTo>
                    <a:pt x="1177" y="176"/>
                    <a:pt x="1084" y="18"/>
                    <a:pt x="853" y="9"/>
                  </a:cubicBezTo>
                  <a:cubicBezTo>
                    <a:pt x="815" y="3"/>
                    <a:pt x="776" y="0"/>
                    <a:pt x="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28"/>
            <p:cNvSpPr/>
            <p:nvPr/>
          </p:nvSpPr>
          <p:spPr>
            <a:xfrm>
              <a:off x="7426818" y="1267703"/>
              <a:ext cx="78784" cy="28614"/>
            </a:xfrm>
            <a:custGeom>
              <a:avLst/>
              <a:gdLst/>
              <a:ahLst/>
              <a:cxnLst/>
              <a:rect l="l" t="t" r="r" b="b"/>
              <a:pathLst>
                <a:path w="1641" h="596" extrusionOk="0">
                  <a:moveTo>
                    <a:pt x="362" y="0"/>
                  </a:moveTo>
                  <a:cubicBezTo>
                    <a:pt x="241" y="28"/>
                    <a:pt x="84" y="176"/>
                    <a:pt x="1" y="232"/>
                  </a:cubicBezTo>
                  <a:lnTo>
                    <a:pt x="130" y="315"/>
                  </a:lnTo>
                  <a:cubicBezTo>
                    <a:pt x="427" y="426"/>
                    <a:pt x="732" y="510"/>
                    <a:pt x="1047" y="574"/>
                  </a:cubicBezTo>
                  <a:cubicBezTo>
                    <a:pt x="1140" y="588"/>
                    <a:pt x="1235" y="595"/>
                    <a:pt x="1331" y="595"/>
                  </a:cubicBezTo>
                  <a:cubicBezTo>
                    <a:pt x="1427" y="595"/>
                    <a:pt x="1524" y="588"/>
                    <a:pt x="1622" y="574"/>
                  </a:cubicBezTo>
                  <a:cubicBezTo>
                    <a:pt x="1640" y="472"/>
                    <a:pt x="1464" y="408"/>
                    <a:pt x="1408" y="380"/>
                  </a:cubicBezTo>
                  <a:cubicBezTo>
                    <a:pt x="1297" y="315"/>
                    <a:pt x="1186" y="259"/>
                    <a:pt x="1075" y="204"/>
                  </a:cubicBezTo>
                  <a:cubicBezTo>
                    <a:pt x="899" y="121"/>
                    <a:pt x="723" y="9"/>
                    <a:pt x="5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90" name="Google Shape;1890;p28"/>
          <p:cNvSpPr/>
          <p:nvPr/>
        </p:nvSpPr>
        <p:spPr>
          <a:xfrm>
            <a:off x="9204033" y="4824854"/>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1" name="Google Shape;1891;p28"/>
          <p:cNvSpPr/>
          <p:nvPr/>
        </p:nvSpPr>
        <p:spPr>
          <a:xfrm>
            <a:off x="8788529" y="5716133"/>
            <a:ext cx="189440" cy="176216"/>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2" name="Google Shape;1892;p28"/>
          <p:cNvSpPr/>
          <p:nvPr/>
        </p:nvSpPr>
        <p:spPr>
          <a:xfrm>
            <a:off x="10646076" y="5143149"/>
            <a:ext cx="72360" cy="51735"/>
          </a:xfrm>
          <a:custGeom>
            <a:avLst/>
            <a:gdLst/>
            <a:ahLst/>
            <a:cxnLst/>
            <a:rect l="l" t="t" r="r" b="b"/>
            <a:pathLst>
              <a:path w="1056" h="755" extrusionOk="0">
                <a:moveTo>
                  <a:pt x="497" y="1"/>
                </a:moveTo>
                <a:cubicBezTo>
                  <a:pt x="300" y="1"/>
                  <a:pt x="31" y="91"/>
                  <a:pt x="0" y="282"/>
                </a:cubicBezTo>
                <a:cubicBezTo>
                  <a:pt x="0" y="365"/>
                  <a:pt x="28" y="439"/>
                  <a:pt x="83" y="495"/>
                </a:cubicBezTo>
                <a:cubicBezTo>
                  <a:pt x="148" y="606"/>
                  <a:pt x="259" y="625"/>
                  <a:pt x="380" y="671"/>
                </a:cubicBezTo>
                <a:lnTo>
                  <a:pt x="491" y="754"/>
                </a:lnTo>
                <a:cubicBezTo>
                  <a:pt x="648" y="727"/>
                  <a:pt x="880" y="717"/>
                  <a:pt x="982" y="588"/>
                </a:cubicBezTo>
                <a:cubicBezTo>
                  <a:pt x="1028" y="532"/>
                  <a:pt x="1047" y="467"/>
                  <a:pt x="1056" y="393"/>
                </a:cubicBezTo>
                <a:cubicBezTo>
                  <a:pt x="1028" y="189"/>
                  <a:pt x="806" y="60"/>
                  <a:pt x="611" y="13"/>
                </a:cubicBezTo>
                <a:cubicBezTo>
                  <a:pt x="579" y="5"/>
                  <a:pt x="540" y="1"/>
                  <a:pt x="497" y="1"/>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3" name="Google Shape;1893;p28"/>
          <p:cNvSpPr/>
          <p:nvPr/>
        </p:nvSpPr>
        <p:spPr>
          <a:xfrm>
            <a:off x="10260000" y="4408863"/>
            <a:ext cx="208133" cy="15166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4" name="Google Shape;1894;p28"/>
          <p:cNvSpPr/>
          <p:nvPr/>
        </p:nvSpPr>
        <p:spPr>
          <a:xfrm>
            <a:off x="2957800" y="5250387"/>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5" name="Google Shape;1895;p28"/>
          <p:cNvSpPr/>
          <p:nvPr/>
        </p:nvSpPr>
        <p:spPr>
          <a:xfrm>
            <a:off x="3603618" y="5823047"/>
            <a:ext cx="208133" cy="15166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6" name="Google Shape;1896;p28"/>
          <p:cNvSpPr/>
          <p:nvPr/>
        </p:nvSpPr>
        <p:spPr>
          <a:xfrm flipH="1">
            <a:off x="10591208" y="5109819"/>
            <a:ext cx="127233" cy="118352"/>
          </a:xfrm>
          <a:custGeom>
            <a:avLst/>
            <a:gdLst/>
            <a:ahLst/>
            <a:cxnLst/>
            <a:rect l="l" t="t" r="r" b="b"/>
            <a:pathLst>
              <a:path w="1891" h="1759" extrusionOk="0">
                <a:moveTo>
                  <a:pt x="1125" y="1"/>
                </a:moveTo>
                <a:cubicBezTo>
                  <a:pt x="714" y="1"/>
                  <a:pt x="213" y="175"/>
                  <a:pt x="84" y="554"/>
                </a:cubicBezTo>
                <a:cubicBezTo>
                  <a:pt x="1" y="785"/>
                  <a:pt x="75" y="961"/>
                  <a:pt x="195" y="1174"/>
                </a:cubicBezTo>
                <a:cubicBezTo>
                  <a:pt x="269" y="1313"/>
                  <a:pt x="371" y="1452"/>
                  <a:pt x="445" y="1564"/>
                </a:cubicBezTo>
                <a:cubicBezTo>
                  <a:pt x="528" y="1684"/>
                  <a:pt x="612" y="1702"/>
                  <a:pt x="742" y="1758"/>
                </a:cubicBezTo>
                <a:cubicBezTo>
                  <a:pt x="1029" y="1684"/>
                  <a:pt x="1307" y="1610"/>
                  <a:pt x="1510" y="1443"/>
                </a:cubicBezTo>
                <a:cubicBezTo>
                  <a:pt x="1677" y="1276"/>
                  <a:pt x="1788" y="1073"/>
                  <a:pt x="1835" y="850"/>
                </a:cubicBezTo>
                <a:cubicBezTo>
                  <a:pt x="1890" y="656"/>
                  <a:pt x="1872" y="443"/>
                  <a:pt x="1779" y="257"/>
                </a:cubicBezTo>
                <a:cubicBezTo>
                  <a:pt x="1696" y="91"/>
                  <a:pt x="1557" y="63"/>
                  <a:pt x="1381" y="26"/>
                </a:cubicBezTo>
                <a:cubicBezTo>
                  <a:pt x="1303" y="9"/>
                  <a:pt x="1216" y="1"/>
                  <a:pt x="1125" y="1"/>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7" name="Google Shape;1897;p28"/>
          <p:cNvSpPr/>
          <p:nvPr/>
        </p:nvSpPr>
        <p:spPr>
          <a:xfrm flipH="1">
            <a:off x="11115580" y="5565550"/>
            <a:ext cx="107249" cy="80941"/>
          </a:xfrm>
          <a:custGeom>
            <a:avLst/>
            <a:gdLst/>
            <a:ahLst/>
            <a:cxnLst/>
            <a:rect l="l" t="t" r="r" b="b"/>
            <a:pathLst>
              <a:path w="1594" h="1203" extrusionOk="0">
                <a:moveTo>
                  <a:pt x="895" y="0"/>
                </a:moveTo>
                <a:cubicBezTo>
                  <a:pt x="795" y="0"/>
                  <a:pt x="696" y="21"/>
                  <a:pt x="603" y="63"/>
                </a:cubicBezTo>
                <a:cubicBezTo>
                  <a:pt x="399" y="146"/>
                  <a:pt x="158" y="304"/>
                  <a:pt x="84" y="507"/>
                </a:cubicBezTo>
                <a:cubicBezTo>
                  <a:pt x="1" y="711"/>
                  <a:pt x="130" y="832"/>
                  <a:pt x="279" y="952"/>
                </a:cubicBezTo>
                <a:cubicBezTo>
                  <a:pt x="362" y="1017"/>
                  <a:pt x="455" y="1082"/>
                  <a:pt x="547" y="1146"/>
                </a:cubicBezTo>
                <a:cubicBezTo>
                  <a:pt x="649" y="1184"/>
                  <a:pt x="760" y="1202"/>
                  <a:pt x="871" y="1202"/>
                </a:cubicBezTo>
                <a:cubicBezTo>
                  <a:pt x="1020" y="1119"/>
                  <a:pt x="1168" y="1054"/>
                  <a:pt x="1288" y="971"/>
                </a:cubicBezTo>
                <a:cubicBezTo>
                  <a:pt x="1381" y="924"/>
                  <a:pt x="1511" y="878"/>
                  <a:pt x="1529" y="757"/>
                </a:cubicBezTo>
                <a:cubicBezTo>
                  <a:pt x="1594" y="498"/>
                  <a:pt x="1409" y="192"/>
                  <a:pt x="1186" y="63"/>
                </a:cubicBezTo>
                <a:cubicBezTo>
                  <a:pt x="1094" y="21"/>
                  <a:pt x="994" y="0"/>
                  <a:pt x="895" y="0"/>
                </a:cubicBezTo>
                <a:close/>
              </a:path>
            </a:pathLst>
          </a:custGeom>
          <a:solidFill>
            <a:srgbClr val="F3F3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8" name="Google Shape;1898;p28"/>
          <p:cNvSpPr/>
          <p:nvPr/>
        </p:nvSpPr>
        <p:spPr>
          <a:xfrm>
            <a:off x="9732433" y="1617454"/>
            <a:ext cx="104888" cy="76437"/>
          </a:xfrm>
          <a:custGeom>
            <a:avLst/>
            <a:gdLst/>
            <a:ahLst/>
            <a:cxnLst/>
            <a:rect l="l" t="t" r="r" b="b"/>
            <a:pathLst>
              <a:path w="1047" h="763" extrusionOk="0">
                <a:moveTo>
                  <a:pt x="504" y="0"/>
                </a:moveTo>
                <a:cubicBezTo>
                  <a:pt x="306" y="0"/>
                  <a:pt x="31" y="97"/>
                  <a:pt x="0" y="290"/>
                </a:cubicBezTo>
                <a:cubicBezTo>
                  <a:pt x="0" y="364"/>
                  <a:pt x="28" y="438"/>
                  <a:pt x="74" y="503"/>
                </a:cubicBezTo>
                <a:cubicBezTo>
                  <a:pt x="139" y="614"/>
                  <a:pt x="260" y="623"/>
                  <a:pt x="371" y="670"/>
                </a:cubicBezTo>
                <a:lnTo>
                  <a:pt x="491" y="762"/>
                </a:lnTo>
                <a:cubicBezTo>
                  <a:pt x="649" y="725"/>
                  <a:pt x="871" y="716"/>
                  <a:pt x="973" y="586"/>
                </a:cubicBezTo>
                <a:cubicBezTo>
                  <a:pt x="1019" y="531"/>
                  <a:pt x="1047" y="466"/>
                  <a:pt x="1047" y="392"/>
                </a:cubicBezTo>
                <a:cubicBezTo>
                  <a:pt x="1019" y="197"/>
                  <a:pt x="797" y="58"/>
                  <a:pt x="612" y="12"/>
                </a:cubicBezTo>
                <a:cubicBezTo>
                  <a:pt x="581" y="4"/>
                  <a:pt x="544" y="0"/>
                  <a:pt x="504" y="0"/>
                </a:cubicBezTo>
                <a:close/>
              </a:path>
            </a:pathLst>
          </a:custGeom>
          <a:solidFill>
            <a:srgbClr val="FFFFFF">
              <a:alpha val="401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15850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17395-449C-AE2B-3C04-FE03097FA1C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AA82B7F-F5AF-D015-52DF-D118B11A82AC}"/>
              </a:ext>
            </a:extLst>
          </p:cNvPr>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FBA66-602B-E153-AD89-41408370A72D}"/>
              </a:ext>
            </a:extLst>
          </p:cNvPr>
          <p:cNvSpPr>
            <a:spLocks noGrp="1"/>
          </p:cNvSpPr>
          <p:nvPr>
            <p:ph type="dt" sz="half" idx="10"/>
          </p:nvPr>
        </p:nvSpPr>
        <p:spPr>
          <a:xfrm>
            <a:off x="838200" y="6356351"/>
            <a:ext cx="2743200" cy="365125"/>
          </a:xfrm>
          <a:prstGeom prst="rect">
            <a:avLst/>
          </a:prstGeom>
        </p:spPr>
        <p:txBody>
          <a:bodyPr/>
          <a:lstStyle/>
          <a:p>
            <a:fld id="{D119E34F-6D4D-44FA-9068-21642AD9CE05}" type="datetimeFigureOut">
              <a:rPr lang="en-US" smtClean="0"/>
              <a:t>10/23/2024</a:t>
            </a:fld>
            <a:endParaRPr lang="en-US"/>
          </a:p>
        </p:txBody>
      </p:sp>
      <p:sp>
        <p:nvSpPr>
          <p:cNvPr id="5" name="Footer Placeholder 4">
            <a:extLst>
              <a:ext uri="{FF2B5EF4-FFF2-40B4-BE49-F238E27FC236}">
                <a16:creationId xmlns:a16="http://schemas.microsoft.com/office/drawing/2014/main" id="{2B7F80F3-BA66-C2BC-7609-64F42073C3DC}"/>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1A8CC1-07B6-2A97-1A62-9BBB92F6DDB3}"/>
              </a:ext>
            </a:extLst>
          </p:cNvPr>
          <p:cNvSpPr>
            <a:spLocks noGrp="1"/>
          </p:cNvSpPr>
          <p:nvPr>
            <p:ph type="sldNum" sz="quarter" idx="12"/>
          </p:nvPr>
        </p:nvSpPr>
        <p:spPr>
          <a:xfrm>
            <a:off x="8610600" y="6356351"/>
            <a:ext cx="2743200" cy="365125"/>
          </a:xfrm>
          <a:prstGeom prst="rect">
            <a:avLst/>
          </a:prstGeom>
        </p:spPr>
        <p:txBody>
          <a:bodyPr/>
          <a:lstStyle/>
          <a:p>
            <a:fld id="{8CC33FB0-4331-44AD-BC1A-86E8467EEAE3}" type="slidenum">
              <a:rPr lang="en-US" smtClean="0"/>
              <a:t>‹#›</a:t>
            </a:fld>
            <a:endParaRPr lang="en-US"/>
          </a:p>
        </p:txBody>
      </p:sp>
    </p:spTree>
    <p:extLst>
      <p:ext uri="{BB962C8B-B14F-4D97-AF65-F5344CB8AC3E}">
        <p14:creationId xmlns:p14="http://schemas.microsoft.com/office/powerpoint/2010/main" val="34375527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4"/>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10/23/2024</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8436945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00700" y="593367"/>
            <a:ext cx="11360800" cy="7636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5"/>
              </a:buClr>
              <a:buSzPts val="3000"/>
              <a:buFont typeface="Chango"/>
              <a:buNone/>
              <a:defRPr sz="3000">
                <a:solidFill>
                  <a:schemeClr val="accent5"/>
                </a:solidFill>
                <a:latin typeface="Chango"/>
                <a:ea typeface="Chango"/>
                <a:cs typeface="Chango"/>
                <a:sym typeface="Chango"/>
              </a:defRPr>
            </a:lvl1pPr>
            <a:lvl2pPr lvl="1">
              <a:lnSpc>
                <a:spcPct val="100000"/>
              </a:lnSpc>
              <a:spcBef>
                <a:spcPts val="0"/>
              </a:spcBef>
              <a:spcAft>
                <a:spcPts val="0"/>
              </a:spcAft>
              <a:buClr>
                <a:schemeClr val="accent5"/>
              </a:buClr>
              <a:buSzPts val="2800"/>
              <a:buNone/>
              <a:defRPr sz="2800">
                <a:solidFill>
                  <a:schemeClr val="accent5"/>
                </a:solidFill>
              </a:defRPr>
            </a:lvl2pPr>
            <a:lvl3pPr lvl="2">
              <a:lnSpc>
                <a:spcPct val="100000"/>
              </a:lnSpc>
              <a:spcBef>
                <a:spcPts val="0"/>
              </a:spcBef>
              <a:spcAft>
                <a:spcPts val="0"/>
              </a:spcAft>
              <a:buClr>
                <a:schemeClr val="accent5"/>
              </a:buClr>
              <a:buSzPts val="2800"/>
              <a:buNone/>
              <a:defRPr sz="2800">
                <a:solidFill>
                  <a:schemeClr val="accent5"/>
                </a:solidFill>
              </a:defRPr>
            </a:lvl3pPr>
            <a:lvl4pPr lvl="3">
              <a:lnSpc>
                <a:spcPct val="100000"/>
              </a:lnSpc>
              <a:spcBef>
                <a:spcPts val="0"/>
              </a:spcBef>
              <a:spcAft>
                <a:spcPts val="0"/>
              </a:spcAft>
              <a:buClr>
                <a:schemeClr val="accent5"/>
              </a:buClr>
              <a:buSzPts val="2800"/>
              <a:buNone/>
              <a:defRPr sz="2800">
                <a:solidFill>
                  <a:schemeClr val="accent5"/>
                </a:solidFill>
              </a:defRPr>
            </a:lvl4pPr>
            <a:lvl5pPr lvl="4">
              <a:lnSpc>
                <a:spcPct val="100000"/>
              </a:lnSpc>
              <a:spcBef>
                <a:spcPts val="0"/>
              </a:spcBef>
              <a:spcAft>
                <a:spcPts val="0"/>
              </a:spcAft>
              <a:buClr>
                <a:schemeClr val="accent5"/>
              </a:buClr>
              <a:buSzPts val="2800"/>
              <a:buNone/>
              <a:defRPr sz="2800">
                <a:solidFill>
                  <a:schemeClr val="accent5"/>
                </a:solidFill>
              </a:defRPr>
            </a:lvl5pPr>
            <a:lvl6pPr lvl="5">
              <a:lnSpc>
                <a:spcPct val="100000"/>
              </a:lnSpc>
              <a:spcBef>
                <a:spcPts val="0"/>
              </a:spcBef>
              <a:spcAft>
                <a:spcPts val="0"/>
              </a:spcAft>
              <a:buClr>
                <a:schemeClr val="accent5"/>
              </a:buClr>
              <a:buSzPts val="2800"/>
              <a:buNone/>
              <a:defRPr sz="2800">
                <a:solidFill>
                  <a:schemeClr val="accent5"/>
                </a:solidFill>
              </a:defRPr>
            </a:lvl6pPr>
            <a:lvl7pPr lvl="6">
              <a:lnSpc>
                <a:spcPct val="100000"/>
              </a:lnSpc>
              <a:spcBef>
                <a:spcPts val="0"/>
              </a:spcBef>
              <a:spcAft>
                <a:spcPts val="0"/>
              </a:spcAft>
              <a:buClr>
                <a:schemeClr val="accent5"/>
              </a:buClr>
              <a:buSzPts val="2800"/>
              <a:buNone/>
              <a:defRPr sz="2800">
                <a:solidFill>
                  <a:schemeClr val="accent5"/>
                </a:solidFill>
              </a:defRPr>
            </a:lvl7pPr>
            <a:lvl8pPr lvl="7">
              <a:lnSpc>
                <a:spcPct val="100000"/>
              </a:lnSpc>
              <a:spcBef>
                <a:spcPts val="0"/>
              </a:spcBef>
              <a:spcAft>
                <a:spcPts val="0"/>
              </a:spcAft>
              <a:buClr>
                <a:schemeClr val="accent5"/>
              </a:buClr>
              <a:buSzPts val="2800"/>
              <a:buNone/>
              <a:defRPr sz="2800">
                <a:solidFill>
                  <a:schemeClr val="accent5"/>
                </a:solidFill>
              </a:defRPr>
            </a:lvl8pPr>
            <a:lvl9pPr lvl="8">
              <a:lnSpc>
                <a:spcPct val="100000"/>
              </a:lnSpc>
              <a:spcBef>
                <a:spcPts val="0"/>
              </a:spcBef>
              <a:spcAft>
                <a:spcPts val="0"/>
              </a:spcAft>
              <a:buClr>
                <a:schemeClr val="accent5"/>
              </a:buClr>
              <a:buSzPts val="2800"/>
              <a:buNone/>
              <a:defRPr sz="2800">
                <a:solidFill>
                  <a:schemeClr val="accent5"/>
                </a:solidFill>
              </a:defRPr>
            </a:lvl9pPr>
          </a:lstStyle>
          <a:p>
            <a:endParaRPr/>
          </a:p>
        </p:txBody>
      </p:sp>
      <p:sp>
        <p:nvSpPr>
          <p:cNvPr id="7" name="Google Shape;7;p1"/>
          <p:cNvSpPr txBox="1">
            <a:spLocks noGrp="1"/>
          </p:cNvSpPr>
          <p:nvPr>
            <p:ph type="body" idx="1"/>
          </p:nvPr>
        </p:nvSpPr>
        <p:spPr>
          <a:xfrm>
            <a:off x="5007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1pPr>
            <a:lvl2pPr marL="914400" lvl="1"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2pPr>
            <a:lvl3pPr marL="1371600" lvl="2"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3pPr>
            <a:lvl4pPr marL="1828800" lvl="3"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4pPr>
            <a:lvl5pPr marL="2286000" lvl="4"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5pPr>
            <a:lvl6pPr marL="2743200" lvl="5"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6pPr>
            <a:lvl7pPr marL="3200400" lvl="6"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7pPr>
            <a:lvl8pPr marL="3657600" lvl="7"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8pPr>
            <a:lvl9pPr marL="4114800" lvl="8" indent="-317500">
              <a:lnSpc>
                <a:spcPct val="100000"/>
              </a:lnSpc>
              <a:spcBef>
                <a:spcPts val="0"/>
              </a:spcBef>
              <a:spcAft>
                <a:spcPts val="0"/>
              </a:spcAft>
              <a:buClr>
                <a:schemeClr val="accent5"/>
              </a:buClr>
              <a:buSzPts val="1400"/>
              <a:buFont typeface="Montserrat"/>
              <a:buChar char="■"/>
              <a:defRPr>
                <a:solidFill>
                  <a:schemeClr val="accent5"/>
                </a:solidFill>
                <a:latin typeface="Montserrat"/>
                <a:ea typeface="Montserrat"/>
                <a:cs typeface="Montserrat"/>
                <a:sym typeface="Montserrat"/>
              </a:defRPr>
            </a:lvl9pPr>
          </a:lstStyle>
          <a:p>
            <a:endParaRPr/>
          </a:p>
        </p:txBody>
      </p:sp>
      <p:pic>
        <p:nvPicPr>
          <p:cNvPr id="4" name="Picture 3" descr="A white circle with leaves and blue text&#10;&#10;Description automatically generated">
            <a:extLst>
              <a:ext uri="{FF2B5EF4-FFF2-40B4-BE49-F238E27FC236}">
                <a16:creationId xmlns:a16="http://schemas.microsoft.com/office/drawing/2014/main" id="{77DFF4D2-C9A9-DDA2-8070-F5CEDC1B649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66159" y="8052135"/>
            <a:ext cx="1171574" cy="1171574"/>
          </a:xfrm>
          <a:prstGeom prst="rect">
            <a:avLst/>
          </a:prstGeom>
        </p:spPr>
      </p:pic>
    </p:spTree>
    <p:extLst>
      <p:ext uri="{BB962C8B-B14F-4D97-AF65-F5344CB8AC3E}">
        <p14:creationId xmlns:p14="http://schemas.microsoft.com/office/powerpoint/2010/main" val="403989957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1E73755D-0FCB-BED9-DA20-CD45258064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66159" y="8052135"/>
            <a:ext cx="1171574" cy="1171574"/>
          </a:xfrm>
          <a:prstGeom prst="rect">
            <a:avLst/>
          </a:prstGeom>
        </p:spPr>
      </p:pic>
    </p:spTree>
    <p:extLst>
      <p:ext uri="{BB962C8B-B14F-4D97-AF65-F5344CB8AC3E}">
        <p14:creationId xmlns:p14="http://schemas.microsoft.com/office/powerpoint/2010/main" val="410987607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969214"/>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11">
            <a:extLst>
              <a:ext uri="{FF2B5EF4-FFF2-40B4-BE49-F238E27FC236}">
                <a16:creationId xmlns:a16="http://schemas.microsoft.com/office/drawing/2014/main" id="{9AA8EA79-A9A5-DA5D-AE31-BB3228627C9B}"/>
              </a:ext>
            </a:extLst>
          </p:cNvPr>
          <p:cNvSpPr/>
          <p:nvPr/>
        </p:nvSpPr>
        <p:spPr>
          <a:xfrm>
            <a:off x="933450" y="712255"/>
            <a:ext cx="9892454" cy="5078945"/>
          </a:xfrm>
          <a:custGeom>
            <a:avLst/>
            <a:gdLst>
              <a:gd name="connsiteX0" fmla="*/ 0 w 9892454"/>
              <a:gd name="connsiteY0" fmla="*/ 506472 h 5078945"/>
              <a:gd name="connsiteX1" fmla="*/ 506472 w 9892454"/>
              <a:gd name="connsiteY1" fmla="*/ 0 h 5078945"/>
              <a:gd name="connsiteX2" fmla="*/ 9385982 w 9892454"/>
              <a:gd name="connsiteY2" fmla="*/ 0 h 5078945"/>
              <a:gd name="connsiteX3" fmla="*/ 9892454 w 9892454"/>
              <a:gd name="connsiteY3" fmla="*/ 506472 h 5078945"/>
              <a:gd name="connsiteX4" fmla="*/ 9892454 w 9892454"/>
              <a:gd name="connsiteY4" fmla="*/ 4572473 h 5078945"/>
              <a:gd name="connsiteX5" fmla="*/ 9385982 w 9892454"/>
              <a:gd name="connsiteY5" fmla="*/ 5078945 h 5078945"/>
              <a:gd name="connsiteX6" fmla="*/ 506472 w 9892454"/>
              <a:gd name="connsiteY6" fmla="*/ 5078945 h 5078945"/>
              <a:gd name="connsiteX7" fmla="*/ 0 w 9892454"/>
              <a:gd name="connsiteY7" fmla="*/ 4572473 h 5078945"/>
              <a:gd name="connsiteX8" fmla="*/ 0 w 9892454"/>
              <a:gd name="connsiteY8" fmla="*/ 506472 h 507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92454" h="5078945" fill="none" extrusionOk="0">
                <a:moveTo>
                  <a:pt x="0" y="506472"/>
                </a:moveTo>
                <a:cubicBezTo>
                  <a:pt x="1203" y="259329"/>
                  <a:pt x="233011" y="10499"/>
                  <a:pt x="506472" y="0"/>
                </a:cubicBezTo>
                <a:cubicBezTo>
                  <a:pt x="1702174" y="72427"/>
                  <a:pt x="5944605" y="61419"/>
                  <a:pt x="9385982" y="0"/>
                </a:cubicBezTo>
                <a:cubicBezTo>
                  <a:pt x="9660927" y="-32847"/>
                  <a:pt x="9872289" y="220656"/>
                  <a:pt x="9892454" y="506472"/>
                </a:cubicBezTo>
                <a:cubicBezTo>
                  <a:pt x="9993330" y="2250197"/>
                  <a:pt x="9785141" y="2700860"/>
                  <a:pt x="9892454" y="4572473"/>
                </a:cubicBezTo>
                <a:cubicBezTo>
                  <a:pt x="9896746" y="4830406"/>
                  <a:pt x="9644377" y="5055042"/>
                  <a:pt x="9385982" y="5078945"/>
                </a:cubicBezTo>
                <a:cubicBezTo>
                  <a:pt x="5342911" y="5108772"/>
                  <a:pt x="3654105" y="4999639"/>
                  <a:pt x="506472" y="5078945"/>
                </a:cubicBezTo>
                <a:cubicBezTo>
                  <a:pt x="249982" y="5076319"/>
                  <a:pt x="-37665" y="4859638"/>
                  <a:pt x="0" y="4572473"/>
                </a:cubicBezTo>
                <a:cubicBezTo>
                  <a:pt x="50037" y="3781661"/>
                  <a:pt x="770" y="2347538"/>
                  <a:pt x="0" y="506472"/>
                </a:cubicBezTo>
                <a:close/>
              </a:path>
              <a:path w="9892454" h="5078945" stroke="0" extrusionOk="0">
                <a:moveTo>
                  <a:pt x="0" y="506472"/>
                </a:moveTo>
                <a:cubicBezTo>
                  <a:pt x="22165" y="232797"/>
                  <a:pt x="230854" y="8540"/>
                  <a:pt x="506472" y="0"/>
                </a:cubicBezTo>
                <a:cubicBezTo>
                  <a:pt x="1608088" y="123000"/>
                  <a:pt x="8094801" y="-96860"/>
                  <a:pt x="9385982" y="0"/>
                </a:cubicBezTo>
                <a:cubicBezTo>
                  <a:pt x="9651859" y="-10548"/>
                  <a:pt x="9906802" y="197829"/>
                  <a:pt x="9892454" y="506472"/>
                </a:cubicBezTo>
                <a:cubicBezTo>
                  <a:pt x="9895627" y="1439134"/>
                  <a:pt x="9986721" y="2873607"/>
                  <a:pt x="9892454" y="4572473"/>
                </a:cubicBezTo>
                <a:cubicBezTo>
                  <a:pt x="9845925" y="4869046"/>
                  <a:pt x="9632297" y="5073478"/>
                  <a:pt x="9385982" y="5078945"/>
                </a:cubicBezTo>
                <a:cubicBezTo>
                  <a:pt x="7153479" y="4918238"/>
                  <a:pt x="3114003" y="5118612"/>
                  <a:pt x="506472" y="5078945"/>
                </a:cubicBezTo>
                <a:cubicBezTo>
                  <a:pt x="201506" y="5073845"/>
                  <a:pt x="-45601" y="4831531"/>
                  <a:pt x="0" y="4572473"/>
                </a:cubicBezTo>
                <a:cubicBezTo>
                  <a:pt x="32216" y="3308166"/>
                  <a:pt x="57206" y="1663494"/>
                  <a:pt x="0" y="506472"/>
                </a:cubicBezTo>
                <a:close/>
              </a:path>
            </a:pathLst>
          </a:custGeom>
          <a:solidFill>
            <a:srgbClr val="FFFFFF">
              <a:alpha val="80000"/>
            </a:srgbClr>
          </a:solidFill>
          <a:ln w="38100">
            <a:solidFill>
              <a:srgbClr val="002060"/>
            </a:solid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dirty="0">
              <a:solidFill>
                <a:prstClr val="white"/>
              </a:solidFill>
              <a:latin typeface="等线" panose="020F0502020204030204"/>
              <a:sym typeface="Arial"/>
            </a:endParaRPr>
          </a:p>
        </p:txBody>
      </p:sp>
      <p:pic>
        <p:nvPicPr>
          <p:cNvPr id="8" name="Hình ảnh 7" descr="Ảnh có chứa văn bản, màn hình&#10;&#10;Mô tả được tạo tự động">
            <a:extLst>
              <a:ext uri="{FF2B5EF4-FFF2-40B4-BE49-F238E27FC236}">
                <a16:creationId xmlns:a16="http://schemas.microsoft.com/office/drawing/2014/main" id="{264A94F2-CB35-34A3-5E38-2C2EBC1F4572}"/>
              </a:ext>
            </a:extLst>
          </p:cNvPr>
          <p:cNvPicPr>
            <a:picLocks noChangeAspect="1"/>
          </p:cNvPicPr>
          <p:nvPr/>
        </p:nvPicPr>
        <p:blipFill>
          <a:blip r:embed="rId3"/>
          <a:stretch>
            <a:fillRect/>
          </a:stretch>
        </p:blipFill>
        <p:spPr>
          <a:xfrm>
            <a:off x="4363987" y="1533451"/>
            <a:ext cx="3292495" cy="695440"/>
          </a:xfrm>
          <a:prstGeom prst="rect">
            <a:avLst/>
          </a:prstGeom>
        </p:spPr>
      </p:pic>
      <p:pic>
        <p:nvPicPr>
          <p:cNvPr id="2" name="Picture 1">
            <a:extLst>
              <a:ext uri="{FF2B5EF4-FFF2-40B4-BE49-F238E27FC236}">
                <a16:creationId xmlns:a16="http://schemas.microsoft.com/office/drawing/2014/main" id="{938AB81C-A596-5FE3-6620-3384437119F3}"/>
              </a:ext>
            </a:extLst>
          </p:cNvPr>
          <p:cNvPicPr>
            <a:picLocks noChangeAspect="1"/>
          </p:cNvPicPr>
          <p:nvPr/>
        </p:nvPicPr>
        <p:blipFill>
          <a:blip r:embed="rId4"/>
          <a:stretch>
            <a:fillRect/>
          </a:stretch>
        </p:blipFill>
        <p:spPr>
          <a:xfrm>
            <a:off x="1558682" y="2523632"/>
            <a:ext cx="8541236" cy="2572735"/>
          </a:xfrm>
          <a:prstGeom prst="rect">
            <a:avLst/>
          </a:prstGeom>
        </p:spPr>
      </p:pic>
      <p:pic>
        <p:nvPicPr>
          <p:cNvPr id="13" name="Picture 12">
            <a:extLst>
              <a:ext uri="{FF2B5EF4-FFF2-40B4-BE49-F238E27FC236}">
                <a16:creationId xmlns:a16="http://schemas.microsoft.com/office/drawing/2014/main" id="{9CC52388-B145-947F-3F50-A2C0FC1F3C5C}"/>
              </a:ext>
            </a:extLst>
          </p:cNvPr>
          <p:cNvPicPr>
            <a:picLocks noChangeAspect="1"/>
          </p:cNvPicPr>
          <p:nvPr/>
        </p:nvPicPr>
        <p:blipFill>
          <a:blip r:embed="rId5"/>
          <a:stretch>
            <a:fillRect/>
          </a:stretch>
        </p:blipFill>
        <p:spPr>
          <a:xfrm rot="19880890">
            <a:off x="1376463" y="1957161"/>
            <a:ext cx="2066723" cy="829128"/>
          </a:xfrm>
          <a:prstGeom prst="rect">
            <a:avLst/>
          </a:prstGeom>
        </p:spPr>
      </p:pic>
    </p:spTree>
    <p:extLst>
      <p:ext uri="{BB962C8B-B14F-4D97-AF65-F5344CB8AC3E}">
        <p14:creationId xmlns:p14="http://schemas.microsoft.com/office/powerpoint/2010/main" val="282879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279781" y="1828800"/>
            <a:ext cx="11770627" cy="4969199"/>
          </a:xfrm>
          <a:custGeom>
            <a:avLst/>
            <a:gdLst>
              <a:gd name="connsiteX0" fmla="*/ 0 w 11770627"/>
              <a:gd name="connsiteY0" fmla="*/ 495529 h 4969199"/>
              <a:gd name="connsiteX1" fmla="*/ 495529 w 11770627"/>
              <a:gd name="connsiteY1" fmla="*/ 0 h 4969199"/>
              <a:gd name="connsiteX2" fmla="*/ 11275098 w 11770627"/>
              <a:gd name="connsiteY2" fmla="*/ 0 h 4969199"/>
              <a:gd name="connsiteX3" fmla="*/ 11770627 w 11770627"/>
              <a:gd name="connsiteY3" fmla="*/ 495529 h 4969199"/>
              <a:gd name="connsiteX4" fmla="*/ 11770627 w 11770627"/>
              <a:gd name="connsiteY4" fmla="*/ 4473670 h 4969199"/>
              <a:gd name="connsiteX5" fmla="*/ 11275098 w 11770627"/>
              <a:gd name="connsiteY5" fmla="*/ 4969199 h 4969199"/>
              <a:gd name="connsiteX6" fmla="*/ 495529 w 11770627"/>
              <a:gd name="connsiteY6" fmla="*/ 4969199 h 4969199"/>
              <a:gd name="connsiteX7" fmla="*/ 0 w 11770627"/>
              <a:gd name="connsiteY7" fmla="*/ 4473670 h 4969199"/>
              <a:gd name="connsiteX8" fmla="*/ 0 w 11770627"/>
              <a:gd name="connsiteY8" fmla="*/ 495529 h 4969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4969199" fill="none" extrusionOk="0">
                <a:moveTo>
                  <a:pt x="0" y="495529"/>
                </a:moveTo>
                <a:cubicBezTo>
                  <a:pt x="483" y="234936"/>
                  <a:pt x="237593" y="26411"/>
                  <a:pt x="495529" y="0"/>
                </a:cubicBezTo>
                <a:cubicBezTo>
                  <a:pt x="1986829" y="72427"/>
                  <a:pt x="10067673" y="61419"/>
                  <a:pt x="11275098" y="0"/>
                </a:cubicBezTo>
                <a:cubicBezTo>
                  <a:pt x="11546795" y="-13605"/>
                  <a:pt x="11760126" y="218680"/>
                  <a:pt x="11770627" y="495529"/>
                </a:cubicBezTo>
                <a:cubicBezTo>
                  <a:pt x="11871503" y="976361"/>
                  <a:pt x="11663314" y="3442402"/>
                  <a:pt x="11770627" y="4473670"/>
                </a:cubicBezTo>
                <a:cubicBezTo>
                  <a:pt x="11775265" y="4723807"/>
                  <a:pt x="11542641" y="4962327"/>
                  <a:pt x="11275098" y="4969199"/>
                </a:cubicBezTo>
                <a:cubicBezTo>
                  <a:pt x="9628412" y="4999026"/>
                  <a:pt x="2861960" y="4889893"/>
                  <a:pt x="495529" y="4969199"/>
                </a:cubicBezTo>
                <a:cubicBezTo>
                  <a:pt x="261208" y="4964750"/>
                  <a:pt x="-39086" y="4755072"/>
                  <a:pt x="0" y="4473670"/>
                </a:cubicBezTo>
                <a:cubicBezTo>
                  <a:pt x="50037" y="3438524"/>
                  <a:pt x="770" y="1033840"/>
                  <a:pt x="0" y="495529"/>
                </a:cubicBezTo>
                <a:close/>
              </a:path>
              <a:path w="11770627" h="4969199" stroke="0" extrusionOk="0">
                <a:moveTo>
                  <a:pt x="0" y="495529"/>
                </a:moveTo>
                <a:cubicBezTo>
                  <a:pt x="7528" y="223908"/>
                  <a:pt x="238259" y="34175"/>
                  <a:pt x="495529" y="0"/>
                </a:cubicBezTo>
                <a:cubicBezTo>
                  <a:pt x="2810572" y="123000"/>
                  <a:pt x="9630312" y="-96860"/>
                  <a:pt x="11275098" y="0"/>
                </a:cubicBezTo>
                <a:cubicBezTo>
                  <a:pt x="11545667" y="-2366"/>
                  <a:pt x="11794786" y="173150"/>
                  <a:pt x="11770627" y="495529"/>
                </a:cubicBezTo>
                <a:cubicBezTo>
                  <a:pt x="11773800" y="2314894"/>
                  <a:pt x="11864894" y="3535084"/>
                  <a:pt x="11770627" y="4473670"/>
                </a:cubicBezTo>
                <a:cubicBezTo>
                  <a:pt x="11722609" y="4764739"/>
                  <a:pt x="11509858" y="4962831"/>
                  <a:pt x="11275098" y="4969199"/>
                </a:cubicBezTo>
                <a:cubicBezTo>
                  <a:pt x="6925258" y="4808492"/>
                  <a:pt x="5558052" y="5008866"/>
                  <a:pt x="495529" y="4969199"/>
                </a:cubicBezTo>
                <a:cubicBezTo>
                  <a:pt x="184428" y="4961640"/>
                  <a:pt x="-42241" y="4728207"/>
                  <a:pt x="0" y="4473670"/>
                </a:cubicBezTo>
                <a:cubicBezTo>
                  <a:pt x="32216" y="3825374"/>
                  <a:pt x="57206" y="1540726"/>
                  <a:pt x="0" y="495529"/>
                </a:cubicBezTo>
                <a:close/>
              </a:path>
            </a:pathLst>
          </a:custGeom>
          <a:solidFill>
            <a:srgbClr val="FFFFFF"/>
          </a:solidFill>
          <a:ln w="38100">
            <a:noFill/>
            <a:prstDash val="lgDashDot"/>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2" name="Nhóm 1">
            <a:extLst>
              <a:ext uri="{FF2B5EF4-FFF2-40B4-BE49-F238E27FC236}">
                <a16:creationId xmlns:a16="http://schemas.microsoft.com/office/drawing/2014/main" id="{BFED70C3-6001-BC82-FA3C-CD6CC59DC4A0}"/>
              </a:ext>
            </a:extLst>
          </p:cNvPr>
          <p:cNvGrpSpPr/>
          <p:nvPr/>
        </p:nvGrpSpPr>
        <p:grpSpPr>
          <a:xfrm>
            <a:off x="279781" y="221566"/>
            <a:ext cx="10654139" cy="1521105"/>
            <a:chOff x="207253" y="1728030"/>
            <a:chExt cx="7990604" cy="1140829"/>
          </a:xfrm>
        </p:grpSpPr>
        <p:grpSp>
          <p:nvGrpSpPr>
            <p:cNvPr id="3" name="Nhóm 2">
              <a:extLst>
                <a:ext uri="{FF2B5EF4-FFF2-40B4-BE49-F238E27FC236}">
                  <a16:creationId xmlns:a16="http://schemas.microsoft.com/office/drawing/2014/main" id="{81AACEB5-1677-F744-AAD0-3583120CE96F}"/>
                </a:ext>
              </a:extLst>
            </p:cNvPr>
            <p:cNvGrpSpPr/>
            <p:nvPr/>
          </p:nvGrpSpPr>
          <p:grpSpPr>
            <a:xfrm>
              <a:off x="785693" y="1838896"/>
              <a:ext cx="7412164" cy="1029963"/>
              <a:chOff x="5092760" y="797898"/>
              <a:chExt cx="7412164" cy="1029963"/>
            </a:xfrm>
          </p:grpSpPr>
          <p:sp>
            <p:nvSpPr>
              <p:cNvPr id="5" name="Hình chữ nhật: Góc Tròn 4">
                <a:extLst>
                  <a:ext uri="{FF2B5EF4-FFF2-40B4-BE49-F238E27FC236}">
                    <a16:creationId xmlns:a16="http://schemas.microsoft.com/office/drawing/2014/main" id="{51CAB698-3D56-055C-1214-B03C935FFE72}"/>
                  </a:ext>
                </a:extLst>
              </p:cNvPr>
              <p:cNvSpPr/>
              <p:nvPr/>
            </p:nvSpPr>
            <p:spPr>
              <a:xfrm>
                <a:off x="5190439" y="827021"/>
                <a:ext cx="7314485" cy="955078"/>
              </a:xfrm>
              <a:custGeom>
                <a:avLst/>
                <a:gdLst>
                  <a:gd name="connsiteX0" fmla="*/ 0 w 7314485"/>
                  <a:gd name="connsiteY0" fmla="*/ 159183 h 955078"/>
                  <a:gd name="connsiteX1" fmla="*/ 159183 w 7314485"/>
                  <a:gd name="connsiteY1" fmla="*/ 0 h 955078"/>
                  <a:gd name="connsiteX2" fmla="*/ 648911 w 7314485"/>
                  <a:gd name="connsiteY2" fmla="*/ 0 h 955078"/>
                  <a:gd name="connsiteX3" fmla="*/ 1488446 w 7314485"/>
                  <a:gd name="connsiteY3" fmla="*/ 0 h 955078"/>
                  <a:gd name="connsiteX4" fmla="*/ 2048135 w 7314485"/>
                  <a:gd name="connsiteY4" fmla="*/ 0 h 955078"/>
                  <a:gd name="connsiteX5" fmla="*/ 2537863 w 7314485"/>
                  <a:gd name="connsiteY5" fmla="*/ 0 h 955078"/>
                  <a:gd name="connsiteX6" fmla="*/ 3237475 w 7314485"/>
                  <a:gd name="connsiteY6" fmla="*/ 0 h 955078"/>
                  <a:gd name="connsiteX7" fmla="*/ 3797165 w 7314485"/>
                  <a:gd name="connsiteY7" fmla="*/ 0 h 955078"/>
                  <a:gd name="connsiteX8" fmla="*/ 4566738 w 7314485"/>
                  <a:gd name="connsiteY8" fmla="*/ 0 h 955078"/>
                  <a:gd name="connsiteX9" fmla="*/ 5056466 w 7314485"/>
                  <a:gd name="connsiteY9" fmla="*/ 0 h 955078"/>
                  <a:gd name="connsiteX10" fmla="*/ 5756078 w 7314485"/>
                  <a:gd name="connsiteY10" fmla="*/ 0 h 955078"/>
                  <a:gd name="connsiteX11" fmla="*/ 6525651 w 7314485"/>
                  <a:gd name="connsiteY11" fmla="*/ 0 h 955078"/>
                  <a:gd name="connsiteX12" fmla="*/ 7155302 w 7314485"/>
                  <a:gd name="connsiteY12" fmla="*/ 0 h 955078"/>
                  <a:gd name="connsiteX13" fmla="*/ 7314485 w 7314485"/>
                  <a:gd name="connsiteY13" fmla="*/ 159183 h 955078"/>
                  <a:gd name="connsiteX14" fmla="*/ 7314485 w 7314485"/>
                  <a:gd name="connsiteY14" fmla="*/ 795895 h 955078"/>
                  <a:gd name="connsiteX15" fmla="*/ 7155302 w 7314485"/>
                  <a:gd name="connsiteY15" fmla="*/ 955078 h 955078"/>
                  <a:gd name="connsiteX16" fmla="*/ 6385729 w 7314485"/>
                  <a:gd name="connsiteY16" fmla="*/ 955078 h 955078"/>
                  <a:gd name="connsiteX17" fmla="*/ 5756078 w 7314485"/>
                  <a:gd name="connsiteY17" fmla="*/ 955078 h 955078"/>
                  <a:gd name="connsiteX18" fmla="*/ 5196389 w 7314485"/>
                  <a:gd name="connsiteY18" fmla="*/ 955078 h 955078"/>
                  <a:gd name="connsiteX19" fmla="*/ 4496777 w 7314485"/>
                  <a:gd name="connsiteY19" fmla="*/ 955078 h 955078"/>
                  <a:gd name="connsiteX20" fmla="*/ 3867126 w 7314485"/>
                  <a:gd name="connsiteY20" fmla="*/ 955078 h 955078"/>
                  <a:gd name="connsiteX21" fmla="*/ 3167514 w 7314485"/>
                  <a:gd name="connsiteY21" fmla="*/ 955078 h 955078"/>
                  <a:gd name="connsiteX22" fmla="*/ 2327980 w 7314485"/>
                  <a:gd name="connsiteY22" fmla="*/ 955078 h 955078"/>
                  <a:gd name="connsiteX23" fmla="*/ 1558407 w 7314485"/>
                  <a:gd name="connsiteY23" fmla="*/ 955078 h 955078"/>
                  <a:gd name="connsiteX24" fmla="*/ 998717 w 7314485"/>
                  <a:gd name="connsiteY24" fmla="*/ 955078 h 955078"/>
                  <a:gd name="connsiteX25" fmla="*/ 159183 w 7314485"/>
                  <a:gd name="connsiteY25" fmla="*/ 955078 h 955078"/>
                  <a:gd name="connsiteX26" fmla="*/ 0 w 7314485"/>
                  <a:gd name="connsiteY26" fmla="*/ 795895 h 955078"/>
                  <a:gd name="connsiteX27" fmla="*/ 0 w 7314485"/>
                  <a:gd name="connsiteY27" fmla="*/ 159183 h 955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314485" h="955078" fill="none" extrusionOk="0">
                    <a:moveTo>
                      <a:pt x="0" y="159183"/>
                    </a:moveTo>
                    <a:cubicBezTo>
                      <a:pt x="-2848" y="76526"/>
                      <a:pt x="61379" y="-7150"/>
                      <a:pt x="159183" y="0"/>
                    </a:cubicBezTo>
                    <a:cubicBezTo>
                      <a:pt x="333356" y="8437"/>
                      <a:pt x="404243" y="22550"/>
                      <a:pt x="648911" y="0"/>
                    </a:cubicBezTo>
                    <a:cubicBezTo>
                      <a:pt x="893579" y="-22550"/>
                      <a:pt x="1170141" y="39065"/>
                      <a:pt x="1488446" y="0"/>
                    </a:cubicBezTo>
                    <a:cubicBezTo>
                      <a:pt x="1806752" y="-39065"/>
                      <a:pt x="1880113" y="-15628"/>
                      <a:pt x="2048135" y="0"/>
                    </a:cubicBezTo>
                    <a:cubicBezTo>
                      <a:pt x="2216157" y="15628"/>
                      <a:pt x="2360787" y="13428"/>
                      <a:pt x="2537863" y="0"/>
                    </a:cubicBezTo>
                    <a:cubicBezTo>
                      <a:pt x="2714939" y="-13428"/>
                      <a:pt x="2993416" y="19252"/>
                      <a:pt x="3237475" y="0"/>
                    </a:cubicBezTo>
                    <a:cubicBezTo>
                      <a:pt x="3481534" y="-19252"/>
                      <a:pt x="3628046" y="-3886"/>
                      <a:pt x="3797165" y="0"/>
                    </a:cubicBezTo>
                    <a:cubicBezTo>
                      <a:pt x="3966284" y="3886"/>
                      <a:pt x="4190396" y="-22215"/>
                      <a:pt x="4566738" y="0"/>
                    </a:cubicBezTo>
                    <a:cubicBezTo>
                      <a:pt x="4943080" y="22215"/>
                      <a:pt x="4848309" y="3137"/>
                      <a:pt x="5056466" y="0"/>
                    </a:cubicBezTo>
                    <a:cubicBezTo>
                      <a:pt x="5264623" y="-3137"/>
                      <a:pt x="5614760" y="-3410"/>
                      <a:pt x="5756078" y="0"/>
                    </a:cubicBezTo>
                    <a:cubicBezTo>
                      <a:pt x="5897396" y="3410"/>
                      <a:pt x="6352397" y="12600"/>
                      <a:pt x="6525651" y="0"/>
                    </a:cubicBezTo>
                    <a:cubicBezTo>
                      <a:pt x="6698905" y="-12600"/>
                      <a:pt x="6902788" y="18760"/>
                      <a:pt x="7155302" y="0"/>
                    </a:cubicBezTo>
                    <a:cubicBezTo>
                      <a:pt x="7250764" y="-8409"/>
                      <a:pt x="7315411" y="62277"/>
                      <a:pt x="7314485" y="159183"/>
                    </a:cubicBezTo>
                    <a:cubicBezTo>
                      <a:pt x="7294258" y="340034"/>
                      <a:pt x="7336277" y="563933"/>
                      <a:pt x="7314485" y="795895"/>
                    </a:cubicBezTo>
                    <a:cubicBezTo>
                      <a:pt x="7303120" y="888444"/>
                      <a:pt x="7247127" y="968020"/>
                      <a:pt x="7155302" y="955078"/>
                    </a:cubicBezTo>
                    <a:cubicBezTo>
                      <a:pt x="6973535" y="966944"/>
                      <a:pt x="6735611" y="991506"/>
                      <a:pt x="6385729" y="955078"/>
                    </a:cubicBezTo>
                    <a:cubicBezTo>
                      <a:pt x="6035847" y="918650"/>
                      <a:pt x="5910894" y="957324"/>
                      <a:pt x="5756078" y="955078"/>
                    </a:cubicBezTo>
                    <a:cubicBezTo>
                      <a:pt x="5601262" y="952832"/>
                      <a:pt x="5456909" y="964193"/>
                      <a:pt x="5196389" y="955078"/>
                    </a:cubicBezTo>
                    <a:cubicBezTo>
                      <a:pt x="4935869" y="945963"/>
                      <a:pt x="4820277" y="988691"/>
                      <a:pt x="4496777" y="955078"/>
                    </a:cubicBezTo>
                    <a:cubicBezTo>
                      <a:pt x="4173277" y="921465"/>
                      <a:pt x="4054998" y="957792"/>
                      <a:pt x="3867126" y="955078"/>
                    </a:cubicBezTo>
                    <a:cubicBezTo>
                      <a:pt x="3679254" y="952364"/>
                      <a:pt x="3360285" y="970640"/>
                      <a:pt x="3167514" y="955078"/>
                    </a:cubicBezTo>
                    <a:cubicBezTo>
                      <a:pt x="2974743" y="939516"/>
                      <a:pt x="2714747" y="975200"/>
                      <a:pt x="2327980" y="955078"/>
                    </a:cubicBezTo>
                    <a:cubicBezTo>
                      <a:pt x="1941213" y="934956"/>
                      <a:pt x="1810063" y="936594"/>
                      <a:pt x="1558407" y="955078"/>
                    </a:cubicBezTo>
                    <a:cubicBezTo>
                      <a:pt x="1306751" y="973562"/>
                      <a:pt x="1266179" y="979181"/>
                      <a:pt x="998717" y="955078"/>
                    </a:cubicBezTo>
                    <a:cubicBezTo>
                      <a:pt x="731255" y="930976"/>
                      <a:pt x="522331" y="961917"/>
                      <a:pt x="159183" y="955078"/>
                    </a:cubicBezTo>
                    <a:cubicBezTo>
                      <a:pt x="58564" y="953637"/>
                      <a:pt x="-6471" y="887930"/>
                      <a:pt x="0" y="795895"/>
                    </a:cubicBezTo>
                    <a:cubicBezTo>
                      <a:pt x="11446" y="623166"/>
                      <a:pt x="-14050" y="470891"/>
                      <a:pt x="0" y="159183"/>
                    </a:cubicBezTo>
                    <a:close/>
                  </a:path>
                  <a:path w="7314485" h="955078" stroke="0" extrusionOk="0">
                    <a:moveTo>
                      <a:pt x="0" y="159183"/>
                    </a:moveTo>
                    <a:cubicBezTo>
                      <a:pt x="6266" y="70217"/>
                      <a:pt x="71136" y="5435"/>
                      <a:pt x="159183" y="0"/>
                    </a:cubicBezTo>
                    <a:cubicBezTo>
                      <a:pt x="348493" y="-6732"/>
                      <a:pt x="466228" y="-6916"/>
                      <a:pt x="648911" y="0"/>
                    </a:cubicBezTo>
                    <a:cubicBezTo>
                      <a:pt x="831594" y="6916"/>
                      <a:pt x="946786" y="-4994"/>
                      <a:pt x="1138640" y="0"/>
                    </a:cubicBezTo>
                    <a:cubicBezTo>
                      <a:pt x="1330494" y="4994"/>
                      <a:pt x="1469246" y="31328"/>
                      <a:pt x="1768290" y="0"/>
                    </a:cubicBezTo>
                    <a:cubicBezTo>
                      <a:pt x="2067334" y="-31328"/>
                      <a:pt x="2402350" y="31861"/>
                      <a:pt x="2607825" y="0"/>
                    </a:cubicBezTo>
                    <a:cubicBezTo>
                      <a:pt x="2813301" y="-31861"/>
                      <a:pt x="2923611" y="-17953"/>
                      <a:pt x="3097553" y="0"/>
                    </a:cubicBezTo>
                    <a:cubicBezTo>
                      <a:pt x="3271495" y="17953"/>
                      <a:pt x="3416981" y="-11709"/>
                      <a:pt x="3657243" y="0"/>
                    </a:cubicBezTo>
                    <a:cubicBezTo>
                      <a:pt x="3897505" y="11709"/>
                      <a:pt x="4094201" y="-14258"/>
                      <a:pt x="4216932" y="0"/>
                    </a:cubicBezTo>
                    <a:cubicBezTo>
                      <a:pt x="4339663" y="14258"/>
                      <a:pt x="4610138" y="28187"/>
                      <a:pt x="4846583" y="0"/>
                    </a:cubicBezTo>
                    <a:cubicBezTo>
                      <a:pt x="5083028" y="-28187"/>
                      <a:pt x="5197924" y="5650"/>
                      <a:pt x="5546195" y="0"/>
                    </a:cubicBezTo>
                    <a:cubicBezTo>
                      <a:pt x="5894466" y="-5650"/>
                      <a:pt x="5834305" y="22969"/>
                      <a:pt x="6035923" y="0"/>
                    </a:cubicBezTo>
                    <a:cubicBezTo>
                      <a:pt x="6237541" y="-22969"/>
                      <a:pt x="6930603" y="-42561"/>
                      <a:pt x="7155302" y="0"/>
                    </a:cubicBezTo>
                    <a:cubicBezTo>
                      <a:pt x="7258070" y="1879"/>
                      <a:pt x="7313979" y="73720"/>
                      <a:pt x="7314485" y="159183"/>
                    </a:cubicBezTo>
                    <a:cubicBezTo>
                      <a:pt x="7324890" y="469601"/>
                      <a:pt x="7305536" y="656252"/>
                      <a:pt x="7314485" y="795895"/>
                    </a:cubicBezTo>
                    <a:cubicBezTo>
                      <a:pt x="7316318" y="878937"/>
                      <a:pt x="7231581" y="944514"/>
                      <a:pt x="7155302" y="955078"/>
                    </a:cubicBezTo>
                    <a:cubicBezTo>
                      <a:pt x="6950804" y="987944"/>
                      <a:pt x="6604948" y="948521"/>
                      <a:pt x="6385729" y="955078"/>
                    </a:cubicBezTo>
                    <a:cubicBezTo>
                      <a:pt x="6166510" y="961635"/>
                      <a:pt x="6006644" y="930492"/>
                      <a:pt x="5756078" y="955078"/>
                    </a:cubicBezTo>
                    <a:cubicBezTo>
                      <a:pt x="5505512" y="979664"/>
                      <a:pt x="5147839" y="953581"/>
                      <a:pt x="4986505" y="955078"/>
                    </a:cubicBezTo>
                    <a:cubicBezTo>
                      <a:pt x="4825171" y="956575"/>
                      <a:pt x="4435579" y="945243"/>
                      <a:pt x="4216932" y="955078"/>
                    </a:cubicBezTo>
                    <a:cubicBezTo>
                      <a:pt x="3998285" y="964913"/>
                      <a:pt x="3569490" y="926273"/>
                      <a:pt x="3377398" y="955078"/>
                    </a:cubicBezTo>
                    <a:cubicBezTo>
                      <a:pt x="3185306" y="983883"/>
                      <a:pt x="2723483" y="936844"/>
                      <a:pt x="2537863" y="955078"/>
                    </a:cubicBezTo>
                    <a:cubicBezTo>
                      <a:pt x="2352243" y="973312"/>
                      <a:pt x="2174314" y="972219"/>
                      <a:pt x="1838252" y="955078"/>
                    </a:cubicBezTo>
                    <a:cubicBezTo>
                      <a:pt x="1502190" y="937937"/>
                      <a:pt x="1455190" y="923315"/>
                      <a:pt x="1138640" y="955078"/>
                    </a:cubicBezTo>
                    <a:cubicBezTo>
                      <a:pt x="822090" y="986841"/>
                      <a:pt x="531304" y="965492"/>
                      <a:pt x="159183" y="955078"/>
                    </a:cubicBezTo>
                    <a:cubicBezTo>
                      <a:pt x="61796" y="935864"/>
                      <a:pt x="4679" y="886504"/>
                      <a:pt x="0" y="795895"/>
                    </a:cubicBezTo>
                    <a:cubicBezTo>
                      <a:pt x="-4912" y="478904"/>
                      <a:pt x="8423" y="407707"/>
                      <a:pt x="0" y="159183"/>
                    </a:cubicBezTo>
                    <a:close/>
                  </a:path>
                </a:pathLst>
              </a:custGeom>
              <a:solidFill>
                <a:schemeClr val="accent5">
                  <a:lumMod val="20000"/>
                  <a:lumOff val="80000"/>
                </a:schemeClr>
              </a:solidFill>
              <a:ln w="19050">
                <a:solidFill>
                  <a:schemeClr val="accent1"/>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sp>
            <p:nvSpPr>
              <p:cNvPr id="6" name="Hộp Văn bản 5">
                <a:extLst>
                  <a:ext uri="{FF2B5EF4-FFF2-40B4-BE49-F238E27FC236}">
                    <a16:creationId xmlns:a16="http://schemas.microsoft.com/office/drawing/2014/main" id="{0A226FAA-F34A-FA4F-8ADC-6D4ADB1F107D}"/>
                  </a:ext>
                </a:extLst>
              </p:cNvPr>
              <p:cNvSpPr txBox="1"/>
              <p:nvPr/>
            </p:nvSpPr>
            <p:spPr>
              <a:xfrm>
                <a:off x="5092760" y="797898"/>
                <a:ext cx="7276951" cy="1029963"/>
              </a:xfrm>
              <a:prstGeom prst="round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Những chi tiết nào cho thấy cún rất tò mò muốn biết về dãy phố bên ngoài?</a:t>
                </a:r>
                <a:endParaRPr lang="en-US" sz="3733" kern="0" dirty="0">
                  <a:solidFill>
                    <a:prstClr val="black"/>
                  </a:solidFill>
                  <a:latin typeface="Calibri" panose="020F0502020204030204" pitchFamily="34" charset="0"/>
                  <a:cs typeface="Calibri" panose="020F0502020204030204" pitchFamily="34" charset="0"/>
                  <a:sym typeface="Arial"/>
                </a:endParaRPr>
              </a:p>
            </p:txBody>
          </p:sp>
        </p:grpSp>
        <p:pic>
          <p:nvPicPr>
            <p:cNvPr id="4" name="Hình ảnh 3">
              <a:extLst>
                <a:ext uri="{FF2B5EF4-FFF2-40B4-BE49-F238E27FC236}">
                  <a16:creationId xmlns:a16="http://schemas.microsoft.com/office/drawing/2014/main" id="{37AA2FBD-966D-3B30-624D-D566017D099E}"/>
                </a:ext>
              </a:extLst>
            </p:cNvPr>
            <p:cNvPicPr>
              <a:picLocks noChangeAspect="1"/>
            </p:cNvPicPr>
            <p:nvPr/>
          </p:nvPicPr>
          <p:blipFill rotWithShape="1">
            <a:blip r:embed="rId3"/>
            <a:srcRect l="50655" t="3903" r="28184" b="63507"/>
            <a:stretch/>
          </p:blipFill>
          <p:spPr>
            <a:xfrm>
              <a:off x="207253" y="1728030"/>
              <a:ext cx="634257" cy="976819"/>
            </a:xfrm>
            <a:prstGeom prst="roundRect">
              <a:avLst/>
            </a:prstGeom>
          </p:spPr>
        </p:pic>
      </p:grpSp>
      <p:grpSp>
        <p:nvGrpSpPr>
          <p:cNvPr id="11" name="Nhóm 8">
            <a:extLst>
              <a:ext uri="{FF2B5EF4-FFF2-40B4-BE49-F238E27FC236}">
                <a16:creationId xmlns:a16="http://schemas.microsoft.com/office/drawing/2014/main" id="{5CCD6AB2-8510-6F78-349E-AD8C5775E965}"/>
              </a:ext>
            </a:extLst>
          </p:cNvPr>
          <p:cNvGrpSpPr/>
          <p:nvPr/>
        </p:nvGrpSpPr>
        <p:grpSpPr>
          <a:xfrm>
            <a:off x="515007" y="2413099"/>
            <a:ext cx="11172496" cy="4019232"/>
            <a:chOff x="1511884" y="2513305"/>
            <a:chExt cx="4067024" cy="2101163"/>
          </a:xfrm>
        </p:grpSpPr>
        <p:sp>
          <p:nvSpPr>
            <p:cNvPr id="12" name="Hình chữ nhật: Góc Tròn 9">
              <a:extLst>
                <a:ext uri="{FF2B5EF4-FFF2-40B4-BE49-F238E27FC236}">
                  <a16:creationId xmlns:a16="http://schemas.microsoft.com/office/drawing/2014/main" id="{A068CD6C-D779-E877-D5D1-8B62342C56C0}"/>
                </a:ext>
              </a:extLst>
            </p:cNvPr>
            <p:cNvSpPr/>
            <p:nvPr/>
          </p:nvSpPr>
          <p:spPr>
            <a:xfrm>
              <a:off x="1511884" y="2513305"/>
              <a:ext cx="4067024" cy="210116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a:sym typeface="Arial"/>
              </a:endParaRPr>
            </a:p>
          </p:txBody>
        </p:sp>
        <p:sp>
          <p:nvSpPr>
            <p:cNvPr id="19" name="Hộp Văn bản 12">
              <a:extLst>
                <a:ext uri="{FF2B5EF4-FFF2-40B4-BE49-F238E27FC236}">
                  <a16:creationId xmlns:a16="http://schemas.microsoft.com/office/drawing/2014/main" id="{DBA72D80-5121-0721-0353-7268CE1F8B5C}"/>
                </a:ext>
              </a:extLst>
            </p:cNvPr>
            <p:cNvSpPr txBox="1"/>
            <p:nvPr/>
          </p:nvSpPr>
          <p:spPr>
            <a:xfrm>
              <a:off x="1683297" y="2526560"/>
              <a:ext cx="3722526" cy="1979053"/>
            </a:xfrm>
            <a:prstGeom prst="rect">
              <a:avLst/>
            </a:prstGeom>
            <a:noFill/>
          </p:spPr>
          <p:txBody>
            <a:bodyPr wrap="square" rtlCol="0">
              <a:spAutoFit/>
            </a:bodyPr>
            <a:lstStyle/>
            <a:p>
              <a:pPr algn="just" defTabSz="1219170">
                <a:buClr>
                  <a:srgbClr val="000000"/>
                </a:buClr>
              </a:pPr>
              <a:r>
                <a:rPr lang="vi-VN" sz="4000" b="1" kern="0" dirty="0">
                  <a:solidFill>
                    <a:srgbClr val="FF0000"/>
                  </a:solidFill>
                  <a:latin typeface="Calibri"/>
                  <a:cs typeface="Arial"/>
                  <a:sym typeface="Arial"/>
                </a:rPr>
                <a:t>Cún đã vài lần định ra cổng khám phá dãy phố bên ngoài nhưng người lớn không cho ra (vì cún còn nhỏ). C</a:t>
              </a:r>
              <a:r>
                <a:rPr lang="en-US" sz="4000" b="1" kern="0" dirty="0">
                  <a:solidFill>
                    <a:srgbClr val="FF0000"/>
                  </a:solidFill>
                  <a:latin typeface="Calibri"/>
                  <a:cs typeface="Arial"/>
                  <a:sym typeface="Arial"/>
                </a:rPr>
                <a:t>ú</a:t>
              </a:r>
              <a:r>
                <a:rPr lang="vi-VN" sz="4000" b="1" kern="0" dirty="0">
                  <a:solidFill>
                    <a:srgbClr val="FF0000"/>
                  </a:solidFill>
                  <a:latin typeface="Calibri"/>
                  <a:cs typeface="Arial"/>
                  <a:sym typeface="Arial"/>
                </a:rPr>
                <a:t>n nghĩ “Ở cuối dãy phố có gì nhỉ?”. Cun t</a:t>
              </a:r>
              <a:r>
                <a:rPr lang="en-US" sz="4000" b="1" kern="0" dirty="0">
                  <a:solidFill>
                    <a:srgbClr val="FF0000"/>
                  </a:solidFill>
                  <a:latin typeface="Calibri"/>
                  <a:cs typeface="Arial"/>
                  <a:sym typeface="Arial"/>
                </a:rPr>
                <a:t>ò</a:t>
              </a:r>
              <a:r>
                <a:rPr lang="vi-VN" sz="4000" b="1" kern="0" dirty="0">
                  <a:solidFill>
                    <a:srgbClr val="FF0000"/>
                  </a:solidFill>
                  <a:latin typeface="Calibri"/>
                  <a:cs typeface="Arial"/>
                  <a:sym typeface="Arial"/>
                </a:rPr>
                <a:t> m</a:t>
              </a:r>
              <a:r>
                <a:rPr lang="en-US" sz="4000" b="1" kern="0" dirty="0">
                  <a:solidFill>
                    <a:srgbClr val="FF0000"/>
                  </a:solidFill>
                  <a:latin typeface="Calibri"/>
                  <a:cs typeface="Arial"/>
                  <a:sym typeface="Arial"/>
                </a:rPr>
                <a:t>ò</a:t>
              </a:r>
              <a:r>
                <a:rPr lang="vi-VN" sz="4000" b="1" kern="0" dirty="0">
                  <a:solidFill>
                    <a:srgbClr val="FF0000"/>
                  </a:solidFill>
                  <a:latin typeface="Calibri"/>
                  <a:cs typeface="Arial"/>
                  <a:sym typeface="Arial"/>
                </a:rPr>
                <a:t>, rồi tò mò chuyển thành bực mình, bực đến nỗi đang nằm yên cũng bỗng ngẩng cổ lên sủa “</a:t>
              </a:r>
              <a:r>
                <a:rPr lang="en-US" sz="4000" b="1" kern="0" dirty="0">
                  <a:solidFill>
                    <a:srgbClr val="FF0000"/>
                  </a:solidFill>
                  <a:latin typeface="Calibri"/>
                  <a:cs typeface="Arial"/>
                  <a:sym typeface="Arial"/>
                </a:rPr>
                <a:t>Ắ</a:t>
              </a:r>
              <a:r>
                <a:rPr lang="vi-VN" sz="4000" b="1" kern="0" dirty="0">
                  <a:solidFill>
                    <a:srgbClr val="FF0000"/>
                  </a:solidFill>
                  <a:latin typeface="Calibri"/>
                  <a:cs typeface="Arial"/>
                  <a:sym typeface="Arial"/>
                </a:rPr>
                <a:t>ng! </a:t>
              </a:r>
              <a:r>
                <a:rPr lang="en-US" sz="4000" b="1" kern="0" dirty="0">
                  <a:solidFill>
                    <a:srgbClr val="FF0000"/>
                  </a:solidFill>
                  <a:latin typeface="Calibri"/>
                  <a:cs typeface="Arial"/>
                  <a:sym typeface="Arial"/>
                </a:rPr>
                <a:t>Ắ</a:t>
              </a:r>
              <a:r>
                <a:rPr lang="vi-VN" sz="4000" b="1" kern="0" dirty="0">
                  <a:solidFill>
                    <a:srgbClr val="FF0000"/>
                  </a:solidFill>
                  <a:latin typeface="Calibri"/>
                  <a:cs typeface="Arial"/>
                  <a:sym typeface="Arial"/>
                </a:rPr>
                <a:t>ng!...".</a:t>
              </a:r>
              <a:endParaRPr lang="en-US" sz="3200" kern="0" dirty="0">
                <a:solidFill>
                  <a:prstClr val="black"/>
                </a:solidFill>
                <a:latin typeface="Calibri"/>
                <a:cs typeface="Arial"/>
                <a:sym typeface="Arial"/>
              </a:endParaRPr>
            </a:p>
          </p:txBody>
        </p:sp>
      </p:grpSp>
    </p:spTree>
    <p:extLst>
      <p:ext uri="{BB962C8B-B14F-4D97-AF65-F5344CB8AC3E}">
        <p14:creationId xmlns:p14="http://schemas.microsoft.com/office/powerpoint/2010/main" val="374378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279781" y="1467453"/>
            <a:ext cx="11770627" cy="5284313"/>
          </a:xfrm>
          <a:custGeom>
            <a:avLst/>
            <a:gdLst>
              <a:gd name="connsiteX0" fmla="*/ 0 w 11770627"/>
              <a:gd name="connsiteY0" fmla="*/ 526952 h 5284313"/>
              <a:gd name="connsiteX1" fmla="*/ 526952 w 11770627"/>
              <a:gd name="connsiteY1" fmla="*/ 0 h 5284313"/>
              <a:gd name="connsiteX2" fmla="*/ 11243675 w 11770627"/>
              <a:gd name="connsiteY2" fmla="*/ 0 h 5284313"/>
              <a:gd name="connsiteX3" fmla="*/ 11770627 w 11770627"/>
              <a:gd name="connsiteY3" fmla="*/ 526952 h 5284313"/>
              <a:gd name="connsiteX4" fmla="*/ 11770627 w 11770627"/>
              <a:gd name="connsiteY4" fmla="*/ 4757361 h 5284313"/>
              <a:gd name="connsiteX5" fmla="*/ 11243675 w 11770627"/>
              <a:gd name="connsiteY5" fmla="*/ 5284313 h 5284313"/>
              <a:gd name="connsiteX6" fmla="*/ 526952 w 11770627"/>
              <a:gd name="connsiteY6" fmla="*/ 5284313 h 5284313"/>
              <a:gd name="connsiteX7" fmla="*/ 0 w 11770627"/>
              <a:gd name="connsiteY7" fmla="*/ 4757361 h 5284313"/>
              <a:gd name="connsiteX8" fmla="*/ 0 w 11770627"/>
              <a:gd name="connsiteY8" fmla="*/ 526952 h 528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5284313" fill="none" extrusionOk="0">
                <a:moveTo>
                  <a:pt x="0" y="526952"/>
                </a:moveTo>
                <a:cubicBezTo>
                  <a:pt x="901" y="260319"/>
                  <a:pt x="251261" y="25739"/>
                  <a:pt x="526952" y="0"/>
                </a:cubicBezTo>
                <a:cubicBezTo>
                  <a:pt x="4475531" y="72427"/>
                  <a:pt x="6383118" y="61419"/>
                  <a:pt x="11243675" y="0"/>
                </a:cubicBezTo>
                <a:cubicBezTo>
                  <a:pt x="11527320" y="-50826"/>
                  <a:pt x="11722826" y="221465"/>
                  <a:pt x="11770627" y="526952"/>
                </a:cubicBezTo>
                <a:cubicBezTo>
                  <a:pt x="11871503" y="1408837"/>
                  <a:pt x="11663314" y="2809194"/>
                  <a:pt x="11770627" y="4757361"/>
                </a:cubicBezTo>
                <a:cubicBezTo>
                  <a:pt x="11774132" y="5030598"/>
                  <a:pt x="11510838" y="5257560"/>
                  <a:pt x="11243675" y="5284313"/>
                </a:cubicBezTo>
                <a:cubicBezTo>
                  <a:pt x="8512718" y="5314140"/>
                  <a:pt x="2271801" y="5205007"/>
                  <a:pt x="526952" y="5284313"/>
                </a:cubicBezTo>
                <a:cubicBezTo>
                  <a:pt x="260932" y="5281486"/>
                  <a:pt x="-9721" y="5050311"/>
                  <a:pt x="0" y="4757361"/>
                </a:cubicBezTo>
                <a:cubicBezTo>
                  <a:pt x="50037" y="4329864"/>
                  <a:pt x="770" y="1538043"/>
                  <a:pt x="0" y="526952"/>
                </a:cubicBezTo>
                <a:close/>
              </a:path>
              <a:path w="11770627" h="5284313" stroke="0" extrusionOk="0">
                <a:moveTo>
                  <a:pt x="0" y="526952"/>
                </a:moveTo>
                <a:cubicBezTo>
                  <a:pt x="48920" y="249259"/>
                  <a:pt x="241085" y="10753"/>
                  <a:pt x="526952" y="0"/>
                </a:cubicBezTo>
                <a:cubicBezTo>
                  <a:pt x="3036818" y="123000"/>
                  <a:pt x="8031059" y="-96860"/>
                  <a:pt x="11243675" y="0"/>
                </a:cubicBezTo>
                <a:cubicBezTo>
                  <a:pt x="11492273" y="-32338"/>
                  <a:pt x="11795873" y="185027"/>
                  <a:pt x="11770627" y="526952"/>
                </a:cubicBezTo>
                <a:cubicBezTo>
                  <a:pt x="11773800" y="1179741"/>
                  <a:pt x="11864894" y="3538452"/>
                  <a:pt x="11770627" y="4757361"/>
                </a:cubicBezTo>
                <a:cubicBezTo>
                  <a:pt x="11734587" y="5061446"/>
                  <a:pt x="11498479" y="5278385"/>
                  <a:pt x="11243675" y="5284313"/>
                </a:cubicBezTo>
                <a:cubicBezTo>
                  <a:pt x="6021461" y="5123606"/>
                  <a:pt x="5155838" y="5323980"/>
                  <a:pt x="526952" y="5284313"/>
                </a:cubicBezTo>
                <a:cubicBezTo>
                  <a:pt x="200578" y="5277174"/>
                  <a:pt x="-39392" y="5030543"/>
                  <a:pt x="0" y="4757361"/>
                </a:cubicBezTo>
                <a:cubicBezTo>
                  <a:pt x="32216" y="3625818"/>
                  <a:pt x="57206" y="1944392"/>
                  <a:pt x="0" y="526952"/>
                </a:cubicBezTo>
                <a:close/>
              </a:path>
            </a:pathLst>
          </a:custGeom>
          <a:solidFill>
            <a:srgbClr val="FFFFFF"/>
          </a:solidFill>
          <a:ln w="38100">
            <a:noFill/>
            <a:prstDash val="lgDashDot"/>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11" name="Nhóm 10">
            <a:extLst>
              <a:ext uri="{FF2B5EF4-FFF2-40B4-BE49-F238E27FC236}">
                <a16:creationId xmlns:a16="http://schemas.microsoft.com/office/drawing/2014/main" id="{8362B1A1-0E6C-755D-E3CC-DD7BC43573E0}"/>
              </a:ext>
            </a:extLst>
          </p:cNvPr>
          <p:cNvGrpSpPr/>
          <p:nvPr/>
        </p:nvGrpSpPr>
        <p:grpSpPr>
          <a:xfrm>
            <a:off x="218403" y="136574"/>
            <a:ext cx="11758436" cy="1413302"/>
            <a:chOff x="184717" y="2585944"/>
            <a:chExt cx="8818827" cy="1059977"/>
          </a:xfrm>
        </p:grpSpPr>
        <p:grpSp>
          <p:nvGrpSpPr>
            <p:cNvPr id="12" name="Nhóm 11">
              <a:extLst>
                <a:ext uri="{FF2B5EF4-FFF2-40B4-BE49-F238E27FC236}">
                  <a16:creationId xmlns:a16="http://schemas.microsoft.com/office/drawing/2014/main" id="{1ACDAD6F-7152-0F26-8DF1-924877946746}"/>
                </a:ext>
              </a:extLst>
            </p:cNvPr>
            <p:cNvGrpSpPr/>
            <p:nvPr/>
          </p:nvGrpSpPr>
          <p:grpSpPr>
            <a:xfrm>
              <a:off x="184717" y="2641169"/>
              <a:ext cx="8677582" cy="1004752"/>
              <a:chOff x="184717" y="2641169"/>
              <a:chExt cx="8677582" cy="1004752"/>
            </a:xfrm>
          </p:grpSpPr>
          <p:sp>
            <p:nvSpPr>
              <p:cNvPr id="22" name="Hình chữ nhật: Góc Tròn 21">
                <a:extLst>
                  <a:ext uri="{FF2B5EF4-FFF2-40B4-BE49-F238E27FC236}">
                    <a16:creationId xmlns:a16="http://schemas.microsoft.com/office/drawing/2014/main" id="{B27189A8-049E-F300-B187-3CF5E24245D5}"/>
                  </a:ext>
                </a:extLst>
              </p:cNvPr>
              <p:cNvSpPr/>
              <p:nvPr/>
            </p:nvSpPr>
            <p:spPr>
              <a:xfrm>
                <a:off x="858393" y="2641169"/>
                <a:ext cx="8003906" cy="806453"/>
              </a:xfrm>
              <a:custGeom>
                <a:avLst/>
                <a:gdLst>
                  <a:gd name="connsiteX0" fmla="*/ 0 w 8003906"/>
                  <a:gd name="connsiteY0" fmla="*/ 134412 h 806453"/>
                  <a:gd name="connsiteX1" fmla="*/ 134412 w 8003906"/>
                  <a:gd name="connsiteY1" fmla="*/ 0 h 806453"/>
                  <a:gd name="connsiteX2" fmla="*/ 701651 w 8003906"/>
                  <a:gd name="connsiteY2" fmla="*/ 0 h 806453"/>
                  <a:gd name="connsiteX3" fmla="*/ 1114189 w 8003906"/>
                  <a:gd name="connsiteY3" fmla="*/ 0 h 806453"/>
                  <a:gd name="connsiteX4" fmla="*/ 1758779 w 8003906"/>
                  <a:gd name="connsiteY4" fmla="*/ 0 h 806453"/>
                  <a:gd name="connsiteX5" fmla="*/ 2480720 w 8003906"/>
                  <a:gd name="connsiteY5" fmla="*/ 0 h 806453"/>
                  <a:gd name="connsiteX6" fmla="*/ 3280012 w 8003906"/>
                  <a:gd name="connsiteY6" fmla="*/ 0 h 806453"/>
                  <a:gd name="connsiteX7" fmla="*/ 3692550 w 8003906"/>
                  <a:gd name="connsiteY7" fmla="*/ 0 h 806453"/>
                  <a:gd name="connsiteX8" fmla="*/ 4414491 w 8003906"/>
                  <a:gd name="connsiteY8" fmla="*/ 0 h 806453"/>
                  <a:gd name="connsiteX9" fmla="*/ 4827028 w 8003906"/>
                  <a:gd name="connsiteY9" fmla="*/ 0 h 806453"/>
                  <a:gd name="connsiteX10" fmla="*/ 5316917 w 8003906"/>
                  <a:gd name="connsiteY10" fmla="*/ 0 h 806453"/>
                  <a:gd name="connsiteX11" fmla="*/ 5884156 w 8003906"/>
                  <a:gd name="connsiteY11" fmla="*/ 0 h 806453"/>
                  <a:gd name="connsiteX12" fmla="*/ 6296694 w 8003906"/>
                  <a:gd name="connsiteY12" fmla="*/ 0 h 806453"/>
                  <a:gd name="connsiteX13" fmla="*/ 6863933 w 8003906"/>
                  <a:gd name="connsiteY13" fmla="*/ 0 h 806453"/>
                  <a:gd name="connsiteX14" fmla="*/ 7869494 w 8003906"/>
                  <a:gd name="connsiteY14" fmla="*/ 0 h 806453"/>
                  <a:gd name="connsiteX15" fmla="*/ 8003906 w 8003906"/>
                  <a:gd name="connsiteY15" fmla="*/ 134412 h 806453"/>
                  <a:gd name="connsiteX16" fmla="*/ 8003906 w 8003906"/>
                  <a:gd name="connsiteY16" fmla="*/ 672041 h 806453"/>
                  <a:gd name="connsiteX17" fmla="*/ 7869494 w 8003906"/>
                  <a:gd name="connsiteY17" fmla="*/ 806453 h 806453"/>
                  <a:gd name="connsiteX18" fmla="*/ 7070202 w 8003906"/>
                  <a:gd name="connsiteY18" fmla="*/ 806453 h 806453"/>
                  <a:gd name="connsiteX19" fmla="*/ 6425612 w 8003906"/>
                  <a:gd name="connsiteY19" fmla="*/ 806453 h 806453"/>
                  <a:gd name="connsiteX20" fmla="*/ 5935724 w 8003906"/>
                  <a:gd name="connsiteY20" fmla="*/ 806453 h 806453"/>
                  <a:gd name="connsiteX21" fmla="*/ 5523186 w 8003906"/>
                  <a:gd name="connsiteY21" fmla="*/ 806453 h 806453"/>
                  <a:gd name="connsiteX22" fmla="*/ 4955946 w 8003906"/>
                  <a:gd name="connsiteY22" fmla="*/ 806453 h 806453"/>
                  <a:gd name="connsiteX23" fmla="*/ 4543409 w 8003906"/>
                  <a:gd name="connsiteY23" fmla="*/ 806453 h 806453"/>
                  <a:gd name="connsiteX24" fmla="*/ 3821468 w 8003906"/>
                  <a:gd name="connsiteY24" fmla="*/ 806453 h 806453"/>
                  <a:gd name="connsiteX25" fmla="*/ 3022176 w 8003906"/>
                  <a:gd name="connsiteY25" fmla="*/ 806453 h 806453"/>
                  <a:gd name="connsiteX26" fmla="*/ 2300235 w 8003906"/>
                  <a:gd name="connsiteY26" fmla="*/ 806453 h 806453"/>
                  <a:gd name="connsiteX27" fmla="*/ 1887697 w 8003906"/>
                  <a:gd name="connsiteY27" fmla="*/ 806453 h 806453"/>
                  <a:gd name="connsiteX28" fmla="*/ 1475160 w 8003906"/>
                  <a:gd name="connsiteY28" fmla="*/ 806453 h 806453"/>
                  <a:gd name="connsiteX29" fmla="*/ 907920 w 8003906"/>
                  <a:gd name="connsiteY29" fmla="*/ 806453 h 806453"/>
                  <a:gd name="connsiteX30" fmla="*/ 134412 w 8003906"/>
                  <a:gd name="connsiteY30" fmla="*/ 806453 h 806453"/>
                  <a:gd name="connsiteX31" fmla="*/ 0 w 8003906"/>
                  <a:gd name="connsiteY31" fmla="*/ 672041 h 806453"/>
                  <a:gd name="connsiteX32" fmla="*/ 0 w 8003906"/>
                  <a:gd name="connsiteY32" fmla="*/ 134412 h 80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03906" h="806453" fill="none" extrusionOk="0">
                    <a:moveTo>
                      <a:pt x="0" y="134412"/>
                    </a:moveTo>
                    <a:cubicBezTo>
                      <a:pt x="2015" y="58508"/>
                      <a:pt x="46823" y="-4398"/>
                      <a:pt x="134412" y="0"/>
                    </a:cubicBezTo>
                    <a:cubicBezTo>
                      <a:pt x="390285" y="-13099"/>
                      <a:pt x="542135" y="560"/>
                      <a:pt x="701651" y="0"/>
                    </a:cubicBezTo>
                    <a:cubicBezTo>
                      <a:pt x="861167" y="-560"/>
                      <a:pt x="1007345" y="19956"/>
                      <a:pt x="1114189" y="0"/>
                    </a:cubicBezTo>
                    <a:cubicBezTo>
                      <a:pt x="1221033" y="-19956"/>
                      <a:pt x="1527585" y="-9983"/>
                      <a:pt x="1758779" y="0"/>
                    </a:cubicBezTo>
                    <a:cubicBezTo>
                      <a:pt x="1989973" y="9983"/>
                      <a:pt x="2240754" y="-20021"/>
                      <a:pt x="2480720" y="0"/>
                    </a:cubicBezTo>
                    <a:cubicBezTo>
                      <a:pt x="2720686" y="20021"/>
                      <a:pt x="2932133" y="22629"/>
                      <a:pt x="3280012" y="0"/>
                    </a:cubicBezTo>
                    <a:cubicBezTo>
                      <a:pt x="3627891" y="-22629"/>
                      <a:pt x="3595427" y="-18334"/>
                      <a:pt x="3692550" y="0"/>
                    </a:cubicBezTo>
                    <a:cubicBezTo>
                      <a:pt x="3789673" y="18334"/>
                      <a:pt x="4171178" y="-32806"/>
                      <a:pt x="4414491" y="0"/>
                    </a:cubicBezTo>
                    <a:cubicBezTo>
                      <a:pt x="4657804" y="32806"/>
                      <a:pt x="4664399" y="-8769"/>
                      <a:pt x="4827028" y="0"/>
                    </a:cubicBezTo>
                    <a:cubicBezTo>
                      <a:pt x="4989657" y="8769"/>
                      <a:pt x="5078966" y="3078"/>
                      <a:pt x="5316917" y="0"/>
                    </a:cubicBezTo>
                    <a:cubicBezTo>
                      <a:pt x="5554868" y="-3078"/>
                      <a:pt x="5743383" y="-4411"/>
                      <a:pt x="5884156" y="0"/>
                    </a:cubicBezTo>
                    <a:cubicBezTo>
                      <a:pt x="6024929" y="4411"/>
                      <a:pt x="6174569" y="5815"/>
                      <a:pt x="6296694" y="0"/>
                    </a:cubicBezTo>
                    <a:cubicBezTo>
                      <a:pt x="6418819" y="-5815"/>
                      <a:pt x="6703485" y="17873"/>
                      <a:pt x="6863933" y="0"/>
                    </a:cubicBezTo>
                    <a:cubicBezTo>
                      <a:pt x="7024381" y="-17873"/>
                      <a:pt x="7523796" y="2697"/>
                      <a:pt x="7869494" y="0"/>
                    </a:cubicBezTo>
                    <a:cubicBezTo>
                      <a:pt x="7937280" y="948"/>
                      <a:pt x="8013846" y="67024"/>
                      <a:pt x="8003906" y="134412"/>
                    </a:cubicBezTo>
                    <a:cubicBezTo>
                      <a:pt x="7982425" y="304508"/>
                      <a:pt x="7992675" y="455685"/>
                      <a:pt x="8003906" y="672041"/>
                    </a:cubicBezTo>
                    <a:cubicBezTo>
                      <a:pt x="8001523" y="753965"/>
                      <a:pt x="7943494" y="810197"/>
                      <a:pt x="7869494" y="806453"/>
                    </a:cubicBezTo>
                    <a:cubicBezTo>
                      <a:pt x="7511023" y="805948"/>
                      <a:pt x="7233159" y="773901"/>
                      <a:pt x="7070202" y="806453"/>
                    </a:cubicBezTo>
                    <a:cubicBezTo>
                      <a:pt x="6907245" y="839005"/>
                      <a:pt x="6700409" y="801286"/>
                      <a:pt x="6425612" y="806453"/>
                    </a:cubicBezTo>
                    <a:cubicBezTo>
                      <a:pt x="6150815" y="811621"/>
                      <a:pt x="6078956" y="793604"/>
                      <a:pt x="5935724" y="806453"/>
                    </a:cubicBezTo>
                    <a:cubicBezTo>
                      <a:pt x="5792492" y="819302"/>
                      <a:pt x="5723798" y="819149"/>
                      <a:pt x="5523186" y="806453"/>
                    </a:cubicBezTo>
                    <a:cubicBezTo>
                      <a:pt x="5322574" y="793757"/>
                      <a:pt x="5210907" y="832836"/>
                      <a:pt x="4955946" y="806453"/>
                    </a:cubicBezTo>
                    <a:cubicBezTo>
                      <a:pt x="4700985" y="780070"/>
                      <a:pt x="4665812" y="825779"/>
                      <a:pt x="4543409" y="806453"/>
                    </a:cubicBezTo>
                    <a:cubicBezTo>
                      <a:pt x="4421006" y="787127"/>
                      <a:pt x="4030568" y="815838"/>
                      <a:pt x="3821468" y="806453"/>
                    </a:cubicBezTo>
                    <a:cubicBezTo>
                      <a:pt x="3612368" y="797068"/>
                      <a:pt x="3287580" y="781727"/>
                      <a:pt x="3022176" y="806453"/>
                    </a:cubicBezTo>
                    <a:cubicBezTo>
                      <a:pt x="2756772" y="831179"/>
                      <a:pt x="2465255" y="794951"/>
                      <a:pt x="2300235" y="806453"/>
                    </a:cubicBezTo>
                    <a:cubicBezTo>
                      <a:pt x="2135215" y="817955"/>
                      <a:pt x="2085397" y="822480"/>
                      <a:pt x="1887697" y="806453"/>
                    </a:cubicBezTo>
                    <a:cubicBezTo>
                      <a:pt x="1689997" y="790426"/>
                      <a:pt x="1618176" y="818493"/>
                      <a:pt x="1475160" y="806453"/>
                    </a:cubicBezTo>
                    <a:cubicBezTo>
                      <a:pt x="1332144" y="794413"/>
                      <a:pt x="1085968" y="806692"/>
                      <a:pt x="907920" y="806453"/>
                    </a:cubicBezTo>
                    <a:cubicBezTo>
                      <a:pt x="729872" y="806214"/>
                      <a:pt x="455080" y="833704"/>
                      <a:pt x="134412" y="806453"/>
                    </a:cubicBezTo>
                    <a:cubicBezTo>
                      <a:pt x="67316" y="806591"/>
                      <a:pt x="6845" y="749321"/>
                      <a:pt x="0" y="672041"/>
                    </a:cubicBezTo>
                    <a:cubicBezTo>
                      <a:pt x="2276" y="429587"/>
                      <a:pt x="-15970" y="390078"/>
                      <a:pt x="0" y="134412"/>
                    </a:cubicBezTo>
                    <a:close/>
                  </a:path>
                  <a:path w="8003906" h="806453" stroke="0" extrusionOk="0">
                    <a:moveTo>
                      <a:pt x="0" y="134412"/>
                    </a:moveTo>
                    <a:cubicBezTo>
                      <a:pt x="14085" y="57813"/>
                      <a:pt x="59787" y="15934"/>
                      <a:pt x="134412" y="0"/>
                    </a:cubicBezTo>
                    <a:cubicBezTo>
                      <a:pt x="331928" y="3059"/>
                      <a:pt x="379402" y="-18096"/>
                      <a:pt x="546950" y="0"/>
                    </a:cubicBezTo>
                    <a:cubicBezTo>
                      <a:pt x="714498" y="18096"/>
                      <a:pt x="781043" y="15790"/>
                      <a:pt x="959487" y="0"/>
                    </a:cubicBezTo>
                    <a:cubicBezTo>
                      <a:pt x="1137931" y="-15790"/>
                      <a:pt x="1340238" y="22400"/>
                      <a:pt x="1526727" y="0"/>
                    </a:cubicBezTo>
                    <a:cubicBezTo>
                      <a:pt x="1713216" y="-22400"/>
                      <a:pt x="2027533" y="20050"/>
                      <a:pt x="2326019" y="0"/>
                    </a:cubicBezTo>
                    <a:cubicBezTo>
                      <a:pt x="2624505" y="-20050"/>
                      <a:pt x="2580300" y="-7145"/>
                      <a:pt x="2738556" y="0"/>
                    </a:cubicBezTo>
                    <a:cubicBezTo>
                      <a:pt x="2896812" y="7145"/>
                      <a:pt x="2985278" y="4361"/>
                      <a:pt x="3228445" y="0"/>
                    </a:cubicBezTo>
                    <a:cubicBezTo>
                      <a:pt x="3471612" y="-4361"/>
                      <a:pt x="3479935" y="-10797"/>
                      <a:pt x="3718333" y="0"/>
                    </a:cubicBezTo>
                    <a:cubicBezTo>
                      <a:pt x="3956731" y="10797"/>
                      <a:pt x="4105497" y="-2028"/>
                      <a:pt x="4285573" y="0"/>
                    </a:cubicBezTo>
                    <a:cubicBezTo>
                      <a:pt x="4465649" y="2028"/>
                      <a:pt x="4671425" y="17448"/>
                      <a:pt x="4930163" y="0"/>
                    </a:cubicBezTo>
                    <a:cubicBezTo>
                      <a:pt x="5188901" y="-17448"/>
                      <a:pt x="5189709" y="-6690"/>
                      <a:pt x="5342701" y="0"/>
                    </a:cubicBezTo>
                    <a:cubicBezTo>
                      <a:pt x="5495693" y="6690"/>
                      <a:pt x="5602755" y="-8406"/>
                      <a:pt x="5832589" y="0"/>
                    </a:cubicBezTo>
                    <a:cubicBezTo>
                      <a:pt x="6062423" y="8406"/>
                      <a:pt x="6235895" y="-26109"/>
                      <a:pt x="6554530" y="0"/>
                    </a:cubicBezTo>
                    <a:cubicBezTo>
                      <a:pt x="6873165" y="26109"/>
                      <a:pt x="7012338" y="30980"/>
                      <a:pt x="7276471" y="0"/>
                    </a:cubicBezTo>
                    <a:cubicBezTo>
                      <a:pt x="7540604" y="-30980"/>
                      <a:pt x="7610405" y="19930"/>
                      <a:pt x="7869494" y="0"/>
                    </a:cubicBezTo>
                    <a:cubicBezTo>
                      <a:pt x="7946454" y="-7244"/>
                      <a:pt x="7993682" y="50895"/>
                      <a:pt x="8003906" y="134412"/>
                    </a:cubicBezTo>
                    <a:cubicBezTo>
                      <a:pt x="7999653" y="290087"/>
                      <a:pt x="7978320" y="548434"/>
                      <a:pt x="8003906" y="672041"/>
                    </a:cubicBezTo>
                    <a:cubicBezTo>
                      <a:pt x="8013371" y="745101"/>
                      <a:pt x="7952180" y="809164"/>
                      <a:pt x="7869494" y="806453"/>
                    </a:cubicBezTo>
                    <a:cubicBezTo>
                      <a:pt x="7705663" y="831260"/>
                      <a:pt x="7468540" y="828064"/>
                      <a:pt x="7070202" y="806453"/>
                    </a:cubicBezTo>
                    <a:cubicBezTo>
                      <a:pt x="6671864" y="784842"/>
                      <a:pt x="6551897" y="825564"/>
                      <a:pt x="6270910" y="806453"/>
                    </a:cubicBezTo>
                    <a:cubicBezTo>
                      <a:pt x="5989923" y="787342"/>
                      <a:pt x="5725413" y="844164"/>
                      <a:pt x="5471619" y="806453"/>
                    </a:cubicBezTo>
                    <a:cubicBezTo>
                      <a:pt x="5217825" y="768742"/>
                      <a:pt x="4998036" y="826332"/>
                      <a:pt x="4827028" y="806453"/>
                    </a:cubicBezTo>
                    <a:cubicBezTo>
                      <a:pt x="4656020" y="786574"/>
                      <a:pt x="4406775" y="778648"/>
                      <a:pt x="4182438" y="806453"/>
                    </a:cubicBezTo>
                    <a:cubicBezTo>
                      <a:pt x="3958101" y="834259"/>
                      <a:pt x="3880081" y="805663"/>
                      <a:pt x="3615199" y="806453"/>
                    </a:cubicBezTo>
                    <a:cubicBezTo>
                      <a:pt x="3350317" y="807243"/>
                      <a:pt x="3251642" y="828046"/>
                      <a:pt x="3125310" y="806453"/>
                    </a:cubicBezTo>
                    <a:cubicBezTo>
                      <a:pt x="2998978" y="784860"/>
                      <a:pt x="2774838" y="824381"/>
                      <a:pt x="2635422" y="806453"/>
                    </a:cubicBezTo>
                    <a:cubicBezTo>
                      <a:pt x="2496006" y="788525"/>
                      <a:pt x="2233116" y="793945"/>
                      <a:pt x="2068183" y="806453"/>
                    </a:cubicBezTo>
                    <a:cubicBezTo>
                      <a:pt x="1903250" y="818961"/>
                      <a:pt x="1560616" y="825750"/>
                      <a:pt x="1346242" y="806453"/>
                    </a:cubicBezTo>
                    <a:cubicBezTo>
                      <a:pt x="1131868" y="787156"/>
                      <a:pt x="1004532" y="808155"/>
                      <a:pt x="856353" y="806453"/>
                    </a:cubicBezTo>
                    <a:cubicBezTo>
                      <a:pt x="708174" y="804751"/>
                      <a:pt x="485302" y="783163"/>
                      <a:pt x="134412" y="806453"/>
                    </a:cubicBezTo>
                    <a:cubicBezTo>
                      <a:pt x="44112" y="800540"/>
                      <a:pt x="-530" y="744214"/>
                      <a:pt x="0" y="672041"/>
                    </a:cubicBezTo>
                    <a:cubicBezTo>
                      <a:pt x="4139" y="485156"/>
                      <a:pt x="-25067" y="255203"/>
                      <a:pt x="0" y="134412"/>
                    </a:cubicBezTo>
                    <a:close/>
                  </a:path>
                </a:pathLst>
              </a:custGeom>
              <a:solidFill>
                <a:schemeClr val="accent4">
                  <a:lumMod val="40000"/>
                  <a:lumOff val="60000"/>
                </a:schemeClr>
              </a:solidFill>
              <a:ln w="19050">
                <a:solidFill>
                  <a:srgbClr val="FFC000"/>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pic>
            <p:nvPicPr>
              <p:cNvPr id="23" name="Hình ảnh 22">
                <a:extLst>
                  <a:ext uri="{FF2B5EF4-FFF2-40B4-BE49-F238E27FC236}">
                    <a16:creationId xmlns:a16="http://schemas.microsoft.com/office/drawing/2014/main" id="{4BBF9D39-27B3-2FA5-FF6B-721ABEFBB78B}"/>
                  </a:ext>
                </a:extLst>
              </p:cNvPr>
              <p:cNvPicPr>
                <a:picLocks noChangeAspect="1"/>
              </p:cNvPicPr>
              <p:nvPr/>
            </p:nvPicPr>
            <p:blipFill rotWithShape="1">
              <a:blip r:embed="rId3"/>
              <a:srcRect l="71687" t="2707" r="6176" b="64704"/>
              <a:stretch/>
            </p:blipFill>
            <p:spPr>
              <a:xfrm>
                <a:off x="184717" y="2685521"/>
                <a:ext cx="652364" cy="960400"/>
              </a:xfrm>
              <a:prstGeom prst="rect">
                <a:avLst/>
              </a:prstGeom>
            </p:spPr>
          </p:pic>
        </p:grpSp>
        <p:sp>
          <p:nvSpPr>
            <p:cNvPr id="19" name="Hộp Văn bản 18">
              <a:extLst>
                <a:ext uri="{FF2B5EF4-FFF2-40B4-BE49-F238E27FC236}">
                  <a16:creationId xmlns:a16="http://schemas.microsoft.com/office/drawing/2014/main" id="{C3162FBD-27AB-9F7E-339F-604B45259102}"/>
                </a:ext>
              </a:extLst>
            </p:cNvPr>
            <p:cNvSpPr txBox="1"/>
            <p:nvPr/>
          </p:nvSpPr>
          <p:spPr>
            <a:xfrm>
              <a:off x="803216" y="2585944"/>
              <a:ext cx="8200328" cy="930928"/>
            </a:xfrm>
            <a:prstGeom prst="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Khi có dịp chạy hết dãy phố, những cảnh vật hiện ra trước mắt đã giúp cún nhận ra điều gì?</a:t>
              </a:r>
            </a:p>
          </p:txBody>
        </p:sp>
      </p:grpSp>
      <p:grpSp>
        <p:nvGrpSpPr>
          <p:cNvPr id="2" name="Nhóm 8">
            <a:extLst>
              <a:ext uri="{FF2B5EF4-FFF2-40B4-BE49-F238E27FC236}">
                <a16:creationId xmlns:a16="http://schemas.microsoft.com/office/drawing/2014/main" id="{25B6F6D2-1255-3999-4DCD-0F5304A44283}"/>
              </a:ext>
            </a:extLst>
          </p:cNvPr>
          <p:cNvGrpSpPr/>
          <p:nvPr/>
        </p:nvGrpSpPr>
        <p:grpSpPr>
          <a:xfrm>
            <a:off x="515007" y="2413097"/>
            <a:ext cx="11172496" cy="3567288"/>
            <a:chOff x="1511884" y="2513304"/>
            <a:chExt cx="4067024" cy="1864897"/>
          </a:xfrm>
        </p:grpSpPr>
        <p:sp>
          <p:nvSpPr>
            <p:cNvPr id="3" name="Hình chữ nhật: Góc Tròn 9">
              <a:extLst>
                <a:ext uri="{FF2B5EF4-FFF2-40B4-BE49-F238E27FC236}">
                  <a16:creationId xmlns:a16="http://schemas.microsoft.com/office/drawing/2014/main" id="{A5CBD47A-83D0-D70A-84EA-7CF866BCA98D}"/>
                </a:ext>
              </a:extLst>
            </p:cNvPr>
            <p:cNvSpPr/>
            <p:nvPr/>
          </p:nvSpPr>
          <p:spPr>
            <a:xfrm>
              <a:off x="1511884" y="2513304"/>
              <a:ext cx="4067024" cy="186489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a:sym typeface="Arial"/>
              </a:endParaRPr>
            </a:p>
          </p:txBody>
        </p:sp>
        <p:sp>
          <p:nvSpPr>
            <p:cNvPr id="4" name="Hộp Văn bản 12">
              <a:extLst>
                <a:ext uri="{FF2B5EF4-FFF2-40B4-BE49-F238E27FC236}">
                  <a16:creationId xmlns:a16="http://schemas.microsoft.com/office/drawing/2014/main" id="{A5244EF0-1973-0FBB-50FF-6507FC402869}"/>
                </a:ext>
              </a:extLst>
            </p:cNvPr>
            <p:cNvSpPr txBox="1"/>
            <p:nvPr/>
          </p:nvSpPr>
          <p:spPr>
            <a:xfrm>
              <a:off x="1683297" y="2526560"/>
              <a:ext cx="3722526" cy="1818154"/>
            </a:xfrm>
            <a:prstGeom prst="rect">
              <a:avLst/>
            </a:prstGeom>
            <a:noFill/>
          </p:spPr>
          <p:txBody>
            <a:bodyPr wrap="square" rtlCol="0">
              <a:spAutoFit/>
            </a:bodyPr>
            <a:lstStyle/>
            <a:p>
              <a:pPr algn="just" defTabSz="1219170">
                <a:buClr>
                  <a:srgbClr val="000000"/>
                </a:buClr>
              </a:pPr>
              <a:r>
                <a:rPr lang="en-US" sz="4400" b="1" kern="0" dirty="0">
                  <a:solidFill>
                    <a:srgbClr val="FF0000"/>
                  </a:solidFill>
                  <a:latin typeface="Calibri"/>
                  <a:cs typeface="Arial"/>
                  <a:sym typeface="Arial"/>
                </a:rPr>
                <a:t>N</a:t>
              </a:r>
              <a:r>
                <a:rPr lang="vi-VN" sz="4400" b="1" kern="0" dirty="0">
                  <a:solidFill>
                    <a:srgbClr val="FF0000"/>
                  </a:solidFill>
                  <a:latin typeface="Calibri"/>
                  <a:cs typeface="Arial"/>
                  <a:sym typeface="Arial"/>
                </a:rPr>
                <a:t>hững cảnh vật hiện ra trước mắt đã giúp cún nhận ra</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Hết</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phố</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này</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sẽ</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đến</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phố</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khác</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hết</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sông</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này</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sẽ</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đến</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sông</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khác</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hết</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làng</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này</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sẽ</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đến</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làng</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khác</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cuối</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dãy</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phố</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của</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cún</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là</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những</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chân</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trời</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mở</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ra</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vô</a:t>
              </a:r>
              <a:r>
                <a:rPr lang="en-US" sz="4400" b="1" kern="0" dirty="0">
                  <a:solidFill>
                    <a:srgbClr val="FF0000"/>
                  </a:solidFill>
                  <a:latin typeface="Calibri"/>
                  <a:cs typeface="Arial"/>
                  <a:sym typeface="Arial"/>
                </a:rPr>
                <a:t> </a:t>
              </a:r>
              <a:r>
                <a:rPr lang="en-US" sz="4400" b="1" kern="0" dirty="0" err="1">
                  <a:solidFill>
                    <a:srgbClr val="FF0000"/>
                  </a:solidFill>
                  <a:latin typeface="Calibri"/>
                  <a:cs typeface="Arial"/>
                  <a:sym typeface="Arial"/>
                </a:rPr>
                <a:t>tận</a:t>
              </a:r>
              <a:r>
                <a:rPr lang="en-US" sz="4400" b="1" kern="0" dirty="0">
                  <a:solidFill>
                    <a:srgbClr val="FF0000"/>
                  </a:solidFill>
                  <a:latin typeface="Calibri"/>
                  <a:cs typeface="Arial"/>
                  <a:sym typeface="Arial"/>
                </a:rPr>
                <a:t>.</a:t>
              </a:r>
              <a:endParaRPr lang="en-US" sz="3600" kern="0" dirty="0">
                <a:solidFill>
                  <a:prstClr val="black"/>
                </a:solidFill>
                <a:latin typeface="Calibri"/>
                <a:cs typeface="Arial"/>
                <a:sym typeface="Arial"/>
              </a:endParaRPr>
            </a:p>
          </p:txBody>
        </p:sp>
      </p:grpSp>
    </p:spTree>
    <p:extLst>
      <p:ext uri="{BB962C8B-B14F-4D97-AF65-F5344CB8AC3E}">
        <p14:creationId xmlns:p14="http://schemas.microsoft.com/office/powerpoint/2010/main" val="396186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809530" y="1910053"/>
            <a:ext cx="10778588" cy="4732485"/>
          </a:xfrm>
          <a:custGeom>
            <a:avLst/>
            <a:gdLst>
              <a:gd name="connsiteX0" fmla="*/ 0 w 10778588"/>
              <a:gd name="connsiteY0" fmla="*/ 471923 h 4732485"/>
              <a:gd name="connsiteX1" fmla="*/ 471923 w 10778588"/>
              <a:gd name="connsiteY1" fmla="*/ 0 h 4732485"/>
              <a:gd name="connsiteX2" fmla="*/ 10306665 w 10778588"/>
              <a:gd name="connsiteY2" fmla="*/ 0 h 4732485"/>
              <a:gd name="connsiteX3" fmla="*/ 10778588 w 10778588"/>
              <a:gd name="connsiteY3" fmla="*/ 471923 h 4732485"/>
              <a:gd name="connsiteX4" fmla="*/ 10778588 w 10778588"/>
              <a:gd name="connsiteY4" fmla="*/ 4260562 h 4732485"/>
              <a:gd name="connsiteX5" fmla="*/ 10306665 w 10778588"/>
              <a:gd name="connsiteY5" fmla="*/ 4732485 h 4732485"/>
              <a:gd name="connsiteX6" fmla="*/ 471923 w 10778588"/>
              <a:gd name="connsiteY6" fmla="*/ 4732485 h 4732485"/>
              <a:gd name="connsiteX7" fmla="*/ 0 w 10778588"/>
              <a:gd name="connsiteY7" fmla="*/ 4260562 h 4732485"/>
              <a:gd name="connsiteX8" fmla="*/ 0 w 10778588"/>
              <a:gd name="connsiteY8" fmla="*/ 471923 h 47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8588" h="4732485" fill="none" extrusionOk="0">
                <a:moveTo>
                  <a:pt x="0" y="471923"/>
                </a:moveTo>
                <a:cubicBezTo>
                  <a:pt x="807" y="233144"/>
                  <a:pt x="227360" y="26976"/>
                  <a:pt x="471923" y="0"/>
                </a:cubicBezTo>
                <a:cubicBezTo>
                  <a:pt x="3500879" y="72427"/>
                  <a:pt x="5896074" y="61419"/>
                  <a:pt x="10306665" y="0"/>
                </a:cubicBezTo>
                <a:cubicBezTo>
                  <a:pt x="10560561" y="-46396"/>
                  <a:pt x="10741075" y="199940"/>
                  <a:pt x="10778588" y="471923"/>
                </a:cubicBezTo>
                <a:cubicBezTo>
                  <a:pt x="10879464" y="1593354"/>
                  <a:pt x="10671275" y="3188666"/>
                  <a:pt x="10778588" y="4260562"/>
                </a:cubicBezTo>
                <a:cubicBezTo>
                  <a:pt x="10787241" y="4477281"/>
                  <a:pt x="10540752" y="4702723"/>
                  <a:pt x="10306665" y="4732485"/>
                </a:cubicBezTo>
                <a:cubicBezTo>
                  <a:pt x="8443675" y="4762312"/>
                  <a:pt x="3791423" y="4653179"/>
                  <a:pt x="471923" y="4732485"/>
                </a:cubicBezTo>
                <a:cubicBezTo>
                  <a:pt x="238813" y="4729373"/>
                  <a:pt x="-39111" y="4528932"/>
                  <a:pt x="0" y="4260562"/>
                </a:cubicBezTo>
                <a:cubicBezTo>
                  <a:pt x="50037" y="3487714"/>
                  <a:pt x="770" y="2159904"/>
                  <a:pt x="0" y="471923"/>
                </a:cubicBezTo>
                <a:close/>
              </a:path>
              <a:path w="10778588" h="4732485" stroke="0" extrusionOk="0">
                <a:moveTo>
                  <a:pt x="0" y="471923"/>
                </a:moveTo>
                <a:cubicBezTo>
                  <a:pt x="40805" y="222409"/>
                  <a:pt x="218645" y="15331"/>
                  <a:pt x="471923" y="0"/>
                </a:cubicBezTo>
                <a:cubicBezTo>
                  <a:pt x="1782032" y="123000"/>
                  <a:pt x="8345461" y="-96860"/>
                  <a:pt x="10306665" y="0"/>
                </a:cubicBezTo>
                <a:cubicBezTo>
                  <a:pt x="10561390" y="-4505"/>
                  <a:pt x="10789537" y="189213"/>
                  <a:pt x="10778588" y="471923"/>
                </a:cubicBezTo>
                <a:cubicBezTo>
                  <a:pt x="10781761" y="1422024"/>
                  <a:pt x="10872855" y="3585670"/>
                  <a:pt x="10778588" y="4260562"/>
                </a:cubicBezTo>
                <a:cubicBezTo>
                  <a:pt x="10737257" y="4536171"/>
                  <a:pt x="10556616" y="4730736"/>
                  <a:pt x="10306665" y="4732485"/>
                </a:cubicBezTo>
                <a:cubicBezTo>
                  <a:pt x="5569647" y="4571778"/>
                  <a:pt x="2949038" y="4772152"/>
                  <a:pt x="471923" y="4732485"/>
                </a:cubicBezTo>
                <a:cubicBezTo>
                  <a:pt x="179977" y="4726161"/>
                  <a:pt x="-29507" y="4507831"/>
                  <a:pt x="0" y="4260562"/>
                </a:cubicBezTo>
                <a:cubicBezTo>
                  <a:pt x="32216" y="2948450"/>
                  <a:pt x="57206" y="1081686"/>
                  <a:pt x="0" y="471923"/>
                </a:cubicBezTo>
                <a:close/>
              </a:path>
            </a:pathLst>
          </a:custGeom>
          <a:solidFill>
            <a:srgbClr val="FFFFFF"/>
          </a:solidFill>
          <a:ln w="38100">
            <a:noFill/>
            <a:prstDash val="lgDashDot"/>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2" name="Nhóm 1">
            <a:extLst>
              <a:ext uri="{FF2B5EF4-FFF2-40B4-BE49-F238E27FC236}">
                <a16:creationId xmlns:a16="http://schemas.microsoft.com/office/drawing/2014/main" id="{D35C2DB8-F557-95CC-373D-812475213E5C}"/>
              </a:ext>
            </a:extLst>
          </p:cNvPr>
          <p:cNvGrpSpPr/>
          <p:nvPr/>
        </p:nvGrpSpPr>
        <p:grpSpPr>
          <a:xfrm>
            <a:off x="396522" y="334324"/>
            <a:ext cx="11364554" cy="1473453"/>
            <a:chOff x="8624" y="3369268"/>
            <a:chExt cx="8523416" cy="1105090"/>
          </a:xfrm>
        </p:grpSpPr>
        <p:grpSp>
          <p:nvGrpSpPr>
            <p:cNvPr id="3" name="Nhóm 2">
              <a:extLst>
                <a:ext uri="{FF2B5EF4-FFF2-40B4-BE49-F238E27FC236}">
                  <a16:creationId xmlns:a16="http://schemas.microsoft.com/office/drawing/2014/main" id="{9DDD0598-F5C1-9C5E-F5B5-458C72582079}"/>
                </a:ext>
              </a:extLst>
            </p:cNvPr>
            <p:cNvGrpSpPr/>
            <p:nvPr/>
          </p:nvGrpSpPr>
          <p:grpSpPr>
            <a:xfrm>
              <a:off x="757024" y="3480137"/>
              <a:ext cx="7775016" cy="994221"/>
              <a:chOff x="856075" y="3661610"/>
              <a:chExt cx="7775016" cy="994221"/>
            </a:xfrm>
          </p:grpSpPr>
          <p:sp>
            <p:nvSpPr>
              <p:cNvPr id="5" name="Hình chữ nhật: Góc Tròn 4">
                <a:extLst>
                  <a:ext uri="{FF2B5EF4-FFF2-40B4-BE49-F238E27FC236}">
                    <a16:creationId xmlns:a16="http://schemas.microsoft.com/office/drawing/2014/main" id="{81ED5719-2159-2AD5-667B-CB38F7013DEC}"/>
                  </a:ext>
                </a:extLst>
              </p:cNvPr>
              <p:cNvSpPr/>
              <p:nvPr/>
            </p:nvSpPr>
            <p:spPr>
              <a:xfrm>
                <a:off x="874677" y="3661610"/>
                <a:ext cx="7756414" cy="994221"/>
              </a:xfrm>
              <a:custGeom>
                <a:avLst/>
                <a:gdLst>
                  <a:gd name="connsiteX0" fmla="*/ 0 w 7756414"/>
                  <a:gd name="connsiteY0" fmla="*/ 165707 h 994221"/>
                  <a:gd name="connsiteX1" fmla="*/ 165707 w 7756414"/>
                  <a:gd name="connsiteY1" fmla="*/ 0 h 994221"/>
                  <a:gd name="connsiteX2" fmla="*/ 692207 w 7756414"/>
                  <a:gd name="connsiteY2" fmla="*/ 0 h 994221"/>
                  <a:gd name="connsiteX3" fmla="*/ 1218707 w 7756414"/>
                  <a:gd name="connsiteY3" fmla="*/ 0 h 994221"/>
                  <a:gd name="connsiteX4" fmla="*/ 1967957 w 7756414"/>
                  <a:gd name="connsiteY4" fmla="*/ 0 h 994221"/>
                  <a:gd name="connsiteX5" fmla="*/ 2420207 w 7756414"/>
                  <a:gd name="connsiteY5" fmla="*/ 0 h 994221"/>
                  <a:gd name="connsiteX6" fmla="*/ 3095207 w 7756414"/>
                  <a:gd name="connsiteY6" fmla="*/ 0 h 994221"/>
                  <a:gd name="connsiteX7" fmla="*/ 3844457 w 7756414"/>
                  <a:gd name="connsiteY7" fmla="*/ 0 h 994221"/>
                  <a:gd name="connsiteX8" fmla="*/ 4667957 w 7756414"/>
                  <a:gd name="connsiteY8" fmla="*/ 0 h 994221"/>
                  <a:gd name="connsiteX9" fmla="*/ 5120207 w 7756414"/>
                  <a:gd name="connsiteY9" fmla="*/ 0 h 994221"/>
                  <a:gd name="connsiteX10" fmla="*/ 5869457 w 7756414"/>
                  <a:gd name="connsiteY10" fmla="*/ 0 h 994221"/>
                  <a:gd name="connsiteX11" fmla="*/ 6321707 w 7756414"/>
                  <a:gd name="connsiteY11" fmla="*/ 0 h 994221"/>
                  <a:gd name="connsiteX12" fmla="*/ 6848207 w 7756414"/>
                  <a:gd name="connsiteY12" fmla="*/ 0 h 994221"/>
                  <a:gd name="connsiteX13" fmla="*/ 7590707 w 7756414"/>
                  <a:gd name="connsiteY13" fmla="*/ 0 h 994221"/>
                  <a:gd name="connsiteX14" fmla="*/ 7756414 w 7756414"/>
                  <a:gd name="connsiteY14" fmla="*/ 165707 h 994221"/>
                  <a:gd name="connsiteX15" fmla="*/ 7756414 w 7756414"/>
                  <a:gd name="connsiteY15" fmla="*/ 828514 h 994221"/>
                  <a:gd name="connsiteX16" fmla="*/ 7590707 w 7756414"/>
                  <a:gd name="connsiteY16" fmla="*/ 994221 h 994221"/>
                  <a:gd name="connsiteX17" fmla="*/ 6915707 w 7756414"/>
                  <a:gd name="connsiteY17" fmla="*/ 994221 h 994221"/>
                  <a:gd name="connsiteX18" fmla="*/ 6092207 w 7756414"/>
                  <a:gd name="connsiteY18" fmla="*/ 994221 h 994221"/>
                  <a:gd name="connsiteX19" fmla="*/ 5342957 w 7756414"/>
                  <a:gd name="connsiteY19" fmla="*/ 994221 h 994221"/>
                  <a:gd name="connsiteX20" fmla="*/ 4816457 w 7756414"/>
                  <a:gd name="connsiteY20" fmla="*/ 994221 h 994221"/>
                  <a:gd name="connsiteX21" fmla="*/ 4141457 w 7756414"/>
                  <a:gd name="connsiteY21" fmla="*/ 994221 h 994221"/>
                  <a:gd name="connsiteX22" fmla="*/ 3614957 w 7756414"/>
                  <a:gd name="connsiteY22" fmla="*/ 994221 h 994221"/>
                  <a:gd name="connsiteX23" fmla="*/ 3162707 w 7756414"/>
                  <a:gd name="connsiteY23" fmla="*/ 994221 h 994221"/>
                  <a:gd name="connsiteX24" fmla="*/ 2561957 w 7756414"/>
                  <a:gd name="connsiteY24" fmla="*/ 994221 h 994221"/>
                  <a:gd name="connsiteX25" fmla="*/ 2109707 w 7756414"/>
                  <a:gd name="connsiteY25" fmla="*/ 994221 h 994221"/>
                  <a:gd name="connsiteX26" fmla="*/ 1360457 w 7756414"/>
                  <a:gd name="connsiteY26" fmla="*/ 994221 h 994221"/>
                  <a:gd name="connsiteX27" fmla="*/ 165707 w 7756414"/>
                  <a:gd name="connsiteY27" fmla="*/ 994221 h 994221"/>
                  <a:gd name="connsiteX28" fmla="*/ 0 w 7756414"/>
                  <a:gd name="connsiteY28" fmla="*/ 828514 h 994221"/>
                  <a:gd name="connsiteX29" fmla="*/ 0 w 7756414"/>
                  <a:gd name="connsiteY29" fmla="*/ 165707 h 99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56414" h="994221" fill="none" extrusionOk="0">
                    <a:moveTo>
                      <a:pt x="0" y="165707"/>
                    </a:moveTo>
                    <a:cubicBezTo>
                      <a:pt x="1117" y="69726"/>
                      <a:pt x="83832" y="1490"/>
                      <a:pt x="165707" y="0"/>
                    </a:cubicBezTo>
                    <a:cubicBezTo>
                      <a:pt x="397505" y="-8148"/>
                      <a:pt x="490025" y="172"/>
                      <a:pt x="692207" y="0"/>
                    </a:cubicBezTo>
                    <a:cubicBezTo>
                      <a:pt x="894389" y="-172"/>
                      <a:pt x="984704" y="-20934"/>
                      <a:pt x="1218707" y="0"/>
                    </a:cubicBezTo>
                    <a:cubicBezTo>
                      <a:pt x="1452710" y="20934"/>
                      <a:pt x="1614609" y="29528"/>
                      <a:pt x="1967957" y="0"/>
                    </a:cubicBezTo>
                    <a:cubicBezTo>
                      <a:pt x="2321305" y="-29528"/>
                      <a:pt x="2298833" y="13357"/>
                      <a:pt x="2420207" y="0"/>
                    </a:cubicBezTo>
                    <a:cubicBezTo>
                      <a:pt x="2541581" y="-13357"/>
                      <a:pt x="2865506" y="5383"/>
                      <a:pt x="3095207" y="0"/>
                    </a:cubicBezTo>
                    <a:cubicBezTo>
                      <a:pt x="3324908" y="-5383"/>
                      <a:pt x="3588822" y="-16483"/>
                      <a:pt x="3844457" y="0"/>
                    </a:cubicBezTo>
                    <a:cubicBezTo>
                      <a:pt x="4100092" y="16483"/>
                      <a:pt x="4392083" y="-16214"/>
                      <a:pt x="4667957" y="0"/>
                    </a:cubicBezTo>
                    <a:cubicBezTo>
                      <a:pt x="4943831" y="16214"/>
                      <a:pt x="4986945" y="-12283"/>
                      <a:pt x="5120207" y="0"/>
                    </a:cubicBezTo>
                    <a:cubicBezTo>
                      <a:pt x="5253469" y="12283"/>
                      <a:pt x="5669767" y="-30123"/>
                      <a:pt x="5869457" y="0"/>
                    </a:cubicBezTo>
                    <a:cubicBezTo>
                      <a:pt x="6069147" y="30123"/>
                      <a:pt x="6110277" y="-6862"/>
                      <a:pt x="6321707" y="0"/>
                    </a:cubicBezTo>
                    <a:cubicBezTo>
                      <a:pt x="6533137" y="6862"/>
                      <a:pt x="6699832" y="-22381"/>
                      <a:pt x="6848207" y="0"/>
                    </a:cubicBezTo>
                    <a:cubicBezTo>
                      <a:pt x="6996582" y="22381"/>
                      <a:pt x="7266074" y="31651"/>
                      <a:pt x="7590707" y="0"/>
                    </a:cubicBezTo>
                    <a:cubicBezTo>
                      <a:pt x="7677127" y="-1589"/>
                      <a:pt x="7747248" y="90688"/>
                      <a:pt x="7756414" y="165707"/>
                    </a:cubicBezTo>
                    <a:cubicBezTo>
                      <a:pt x="7723904" y="433887"/>
                      <a:pt x="7775009" y="519312"/>
                      <a:pt x="7756414" y="828514"/>
                    </a:cubicBezTo>
                    <a:cubicBezTo>
                      <a:pt x="7747886" y="921285"/>
                      <a:pt x="7690796" y="1000125"/>
                      <a:pt x="7590707" y="994221"/>
                    </a:cubicBezTo>
                    <a:cubicBezTo>
                      <a:pt x="7413518" y="999834"/>
                      <a:pt x="7052563" y="994678"/>
                      <a:pt x="6915707" y="994221"/>
                    </a:cubicBezTo>
                    <a:cubicBezTo>
                      <a:pt x="6778851" y="993764"/>
                      <a:pt x="6395823" y="1025180"/>
                      <a:pt x="6092207" y="994221"/>
                    </a:cubicBezTo>
                    <a:cubicBezTo>
                      <a:pt x="5788591" y="963262"/>
                      <a:pt x="5522945" y="959008"/>
                      <a:pt x="5342957" y="994221"/>
                    </a:cubicBezTo>
                    <a:cubicBezTo>
                      <a:pt x="5162969" y="1029435"/>
                      <a:pt x="4962342" y="1015931"/>
                      <a:pt x="4816457" y="994221"/>
                    </a:cubicBezTo>
                    <a:cubicBezTo>
                      <a:pt x="4670572" y="972511"/>
                      <a:pt x="4357283" y="962945"/>
                      <a:pt x="4141457" y="994221"/>
                    </a:cubicBezTo>
                    <a:cubicBezTo>
                      <a:pt x="3925631" y="1025497"/>
                      <a:pt x="3732834" y="968299"/>
                      <a:pt x="3614957" y="994221"/>
                    </a:cubicBezTo>
                    <a:cubicBezTo>
                      <a:pt x="3497080" y="1020143"/>
                      <a:pt x="3284361" y="986831"/>
                      <a:pt x="3162707" y="994221"/>
                    </a:cubicBezTo>
                    <a:cubicBezTo>
                      <a:pt x="3041053" y="1001612"/>
                      <a:pt x="2859254" y="975399"/>
                      <a:pt x="2561957" y="994221"/>
                    </a:cubicBezTo>
                    <a:cubicBezTo>
                      <a:pt x="2264660" y="1013044"/>
                      <a:pt x="2266565" y="997259"/>
                      <a:pt x="2109707" y="994221"/>
                    </a:cubicBezTo>
                    <a:cubicBezTo>
                      <a:pt x="1952849" y="991184"/>
                      <a:pt x="1661520" y="973441"/>
                      <a:pt x="1360457" y="994221"/>
                    </a:cubicBezTo>
                    <a:cubicBezTo>
                      <a:pt x="1059394" y="1015002"/>
                      <a:pt x="405531" y="995069"/>
                      <a:pt x="165707" y="994221"/>
                    </a:cubicBezTo>
                    <a:cubicBezTo>
                      <a:pt x="81507" y="988004"/>
                      <a:pt x="-3196" y="941070"/>
                      <a:pt x="0" y="828514"/>
                    </a:cubicBezTo>
                    <a:cubicBezTo>
                      <a:pt x="-8234" y="685851"/>
                      <a:pt x="-1194" y="316559"/>
                      <a:pt x="0" y="165707"/>
                    </a:cubicBezTo>
                    <a:close/>
                  </a:path>
                  <a:path w="7756414" h="994221" stroke="0" extrusionOk="0">
                    <a:moveTo>
                      <a:pt x="0" y="165707"/>
                    </a:moveTo>
                    <a:cubicBezTo>
                      <a:pt x="21078" y="70651"/>
                      <a:pt x="73659" y="21656"/>
                      <a:pt x="165707" y="0"/>
                    </a:cubicBezTo>
                    <a:cubicBezTo>
                      <a:pt x="338517" y="14070"/>
                      <a:pt x="477719" y="8502"/>
                      <a:pt x="617957" y="0"/>
                    </a:cubicBezTo>
                    <a:cubicBezTo>
                      <a:pt x="758195" y="-8502"/>
                      <a:pt x="931133" y="1328"/>
                      <a:pt x="1070207" y="0"/>
                    </a:cubicBezTo>
                    <a:cubicBezTo>
                      <a:pt x="1209281" y="-1328"/>
                      <a:pt x="1429393" y="14578"/>
                      <a:pt x="1670957" y="0"/>
                    </a:cubicBezTo>
                    <a:cubicBezTo>
                      <a:pt x="1912521" y="-14578"/>
                      <a:pt x="2246561" y="-34252"/>
                      <a:pt x="2494457" y="0"/>
                    </a:cubicBezTo>
                    <a:cubicBezTo>
                      <a:pt x="2742353" y="34252"/>
                      <a:pt x="2763143" y="17816"/>
                      <a:pt x="2946707" y="0"/>
                    </a:cubicBezTo>
                    <a:cubicBezTo>
                      <a:pt x="3130271" y="-17816"/>
                      <a:pt x="3235026" y="-15888"/>
                      <a:pt x="3473207" y="0"/>
                    </a:cubicBezTo>
                    <a:cubicBezTo>
                      <a:pt x="3711388" y="15888"/>
                      <a:pt x="3751548" y="14362"/>
                      <a:pt x="3999707" y="0"/>
                    </a:cubicBezTo>
                    <a:cubicBezTo>
                      <a:pt x="4247866" y="-14362"/>
                      <a:pt x="4439098" y="-12737"/>
                      <a:pt x="4600457" y="0"/>
                    </a:cubicBezTo>
                    <a:cubicBezTo>
                      <a:pt x="4761816" y="12737"/>
                      <a:pt x="4987139" y="-13187"/>
                      <a:pt x="5275457" y="0"/>
                    </a:cubicBezTo>
                    <a:cubicBezTo>
                      <a:pt x="5563775" y="13187"/>
                      <a:pt x="5575861" y="9416"/>
                      <a:pt x="5727707" y="0"/>
                    </a:cubicBezTo>
                    <a:cubicBezTo>
                      <a:pt x="5879553" y="-9416"/>
                      <a:pt x="6015448" y="-8779"/>
                      <a:pt x="6254207" y="0"/>
                    </a:cubicBezTo>
                    <a:cubicBezTo>
                      <a:pt x="6492966" y="8779"/>
                      <a:pt x="6805286" y="-3354"/>
                      <a:pt x="7003457" y="0"/>
                    </a:cubicBezTo>
                    <a:cubicBezTo>
                      <a:pt x="7201628" y="3354"/>
                      <a:pt x="7299712" y="713"/>
                      <a:pt x="7590707" y="0"/>
                    </a:cubicBezTo>
                    <a:cubicBezTo>
                      <a:pt x="7680841" y="-11677"/>
                      <a:pt x="7755109" y="78159"/>
                      <a:pt x="7756414" y="165707"/>
                    </a:cubicBezTo>
                    <a:cubicBezTo>
                      <a:pt x="7726739" y="333879"/>
                      <a:pt x="7785011" y="504934"/>
                      <a:pt x="7756414" y="828514"/>
                    </a:cubicBezTo>
                    <a:cubicBezTo>
                      <a:pt x="7756355" y="917569"/>
                      <a:pt x="7673817" y="991537"/>
                      <a:pt x="7590707" y="994221"/>
                    </a:cubicBezTo>
                    <a:cubicBezTo>
                      <a:pt x="7423376" y="1007944"/>
                      <a:pt x="7244603" y="981386"/>
                      <a:pt x="7138457" y="994221"/>
                    </a:cubicBezTo>
                    <a:cubicBezTo>
                      <a:pt x="7032311" y="1007057"/>
                      <a:pt x="6760915" y="1020966"/>
                      <a:pt x="6389207" y="994221"/>
                    </a:cubicBezTo>
                    <a:cubicBezTo>
                      <a:pt x="6017499" y="967477"/>
                      <a:pt x="5915376" y="992540"/>
                      <a:pt x="5565707" y="994221"/>
                    </a:cubicBezTo>
                    <a:cubicBezTo>
                      <a:pt x="5216038" y="995902"/>
                      <a:pt x="4944231" y="1027351"/>
                      <a:pt x="4742207" y="994221"/>
                    </a:cubicBezTo>
                    <a:cubicBezTo>
                      <a:pt x="4540183" y="961091"/>
                      <a:pt x="4382581" y="998962"/>
                      <a:pt x="4067207" y="994221"/>
                    </a:cubicBezTo>
                    <a:cubicBezTo>
                      <a:pt x="3751833" y="989480"/>
                      <a:pt x="3606205" y="988908"/>
                      <a:pt x="3392207" y="994221"/>
                    </a:cubicBezTo>
                    <a:cubicBezTo>
                      <a:pt x="3178209" y="999534"/>
                      <a:pt x="2913718" y="989828"/>
                      <a:pt x="2791457" y="994221"/>
                    </a:cubicBezTo>
                    <a:cubicBezTo>
                      <a:pt x="2669196" y="998615"/>
                      <a:pt x="2508824" y="1002311"/>
                      <a:pt x="2264957" y="994221"/>
                    </a:cubicBezTo>
                    <a:cubicBezTo>
                      <a:pt x="2021090" y="986131"/>
                      <a:pt x="1943132" y="968296"/>
                      <a:pt x="1738457" y="994221"/>
                    </a:cubicBezTo>
                    <a:cubicBezTo>
                      <a:pt x="1533782" y="1020146"/>
                      <a:pt x="1394426" y="966969"/>
                      <a:pt x="1137707" y="994221"/>
                    </a:cubicBezTo>
                    <a:cubicBezTo>
                      <a:pt x="880988" y="1021474"/>
                      <a:pt x="372274" y="1041818"/>
                      <a:pt x="165707" y="994221"/>
                    </a:cubicBezTo>
                    <a:cubicBezTo>
                      <a:pt x="53643" y="993408"/>
                      <a:pt x="-3169" y="914351"/>
                      <a:pt x="0" y="828514"/>
                    </a:cubicBezTo>
                    <a:cubicBezTo>
                      <a:pt x="-22584" y="692093"/>
                      <a:pt x="-21713" y="415267"/>
                      <a:pt x="0" y="165707"/>
                    </a:cubicBezTo>
                    <a:close/>
                  </a:path>
                </a:pathLst>
              </a:custGeom>
              <a:solidFill>
                <a:schemeClr val="accent6">
                  <a:lumMod val="20000"/>
                  <a:lumOff val="80000"/>
                </a:schemeClr>
              </a:solidFill>
              <a:ln w="19050">
                <a:solidFill>
                  <a:srgbClr val="02A783"/>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prstClr val="white"/>
                  </a:solidFill>
                  <a:latin typeface="Calibri"/>
                  <a:sym typeface="Arial"/>
                </a:endParaRPr>
              </a:p>
            </p:txBody>
          </p:sp>
          <p:sp>
            <p:nvSpPr>
              <p:cNvPr id="6" name="Hộp Văn bản 5">
                <a:extLst>
                  <a:ext uri="{FF2B5EF4-FFF2-40B4-BE49-F238E27FC236}">
                    <a16:creationId xmlns:a16="http://schemas.microsoft.com/office/drawing/2014/main" id="{4F668C79-3FE5-B361-3568-29DD0B6B3D5C}"/>
                  </a:ext>
                </a:extLst>
              </p:cNvPr>
              <p:cNvSpPr txBox="1"/>
              <p:nvPr/>
            </p:nvSpPr>
            <p:spPr>
              <a:xfrm>
                <a:off x="856075" y="3712963"/>
                <a:ext cx="7625243" cy="930927"/>
              </a:xfrm>
              <a:prstGeom prst="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Tìm những từ ngữ chỉ cảm xúc của cún và giải thích vì sao cún có những cảm xúc đó.</a:t>
                </a:r>
              </a:p>
            </p:txBody>
          </p:sp>
        </p:grpSp>
        <p:pic>
          <p:nvPicPr>
            <p:cNvPr id="4" name="Hình ảnh 3">
              <a:extLst>
                <a:ext uri="{FF2B5EF4-FFF2-40B4-BE49-F238E27FC236}">
                  <a16:creationId xmlns:a16="http://schemas.microsoft.com/office/drawing/2014/main" id="{FAEDA0A6-9A33-F398-F111-336D3170CB72}"/>
                </a:ext>
              </a:extLst>
            </p:cNvPr>
            <p:cNvPicPr>
              <a:picLocks noChangeAspect="1"/>
            </p:cNvPicPr>
            <p:nvPr/>
          </p:nvPicPr>
          <p:blipFill rotWithShape="1">
            <a:blip r:embed="rId3"/>
            <a:srcRect l="8956" t="37666" r="68907" b="36153"/>
            <a:stretch/>
          </p:blipFill>
          <p:spPr>
            <a:xfrm>
              <a:off x="8624" y="3369268"/>
              <a:ext cx="733592" cy="867626"/>
            </a:xfrm>
            <a:prstGeom prst="rect">
              <a:avLst/>
            </a:prstGeom>
          </p:spPr>
        </p:pic>
      </p:grpSp>
      <p:grpSp>
        <p:nvGrpSpPr>
          <p:cNvPr id="9" name="Nhóm 8">
            <a:extLst>
              <a:ext uri="{FF2B5EF4-FFF2-40B4-BE49-F238E27FC236}">
                <a16:creationId xmlns:a16="http://schemas.microsoft.com/office/drawing/2014/main" id="{CA006E81-2C45-231C-9F1F-0EA01D0578BF}"/>
              </a:ext>
            </a:extLst>
          </p:cNvPr>
          <p:cNvGrpSpPr/>
          <p:nvPr/>
        </p:nvGrpSpPr>
        <p:grpSpPr>
          <a:xfrm>
            <a:off x="1711789" y="2413100"/>
            <a:ext cx="8974068" cy="3340000"/>
            <a:chOff x="1511884" y="2513305"/>
            <a:chExt cx="4067024" cy="1719103"/>
          </a:xfrm>
        </p:grpSpPr>
        <p:sp>
          <p:nvSpPr>
            <p:cNvPr id="10" name="Hình chữ nhật: Góc Tròn 9">
              <a:extLst>
                <a:ext uri="{FF2B5EF4-FFF2-40B4-BE49-F238E27FC236}">
                  <a16:creationId xmlns:a16="http://schemas.microsoft.com/office/drawing/2014/main" id="{D596E1B0-1165-D906-9C4E-9D561FF230C7}"/>
                </a:ext>
              </a:extLst>
            </p:cNvPr>
            <p:cNvSpPr/>
            <p:nvPr/>
          </p:nvSpPr>
          <p:spPr>
            <a:xfrm>
              <a:off x="1511884" y="2513305"/>
              <a:ext cx="4067024" cy="1719103"/>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a:sym typeface="Arial"/>
              </a:endParaRPr>
            </a:p>
          </p:txBody>
        </p:sp>
        <p:sp>
          <p:nvSpPr>
            <p:cNvPr id="13" name="Hộp Văn bản 12">
              <a:extLst>
                <a:ext uri="{FF2B5EF4-FFF2-40B4-BE49-F238E27FC236}">
                  <a16:creationId xmlns:a16="http://schemas.microsoft.com/office/drawing/2014/main" id="{99C2E582-3C25-B6F6-C3B2-FB49B05B2A59}"/>
                </a:ext>
              </a:extLst>
            </p:cNvPr>
            <p:cNvSpPr txBox="1"/>
            <p:nvPr/>
          </p:nvSpPr>
          <p:spPr>
            <a:xfrm>
              <a:off x="1688059" y="2618525"/>
              <a:ext cx="3882755" cy="1473242"/>
            </a:xfrm>
            <a:prstGeom prst="rect">
              <a:avLst/>
            </a:prstGeom>
            <a:noFill/>
          </p:spPr>
          <p:txBody>
            <a:bodyPr wrap="square" rtlCol="0">
              <a:spAutoFit/>
            </a:bodyPr>
            <a:lstStyle/>
            <a:p>
              <a:pPr algn="just" defTabSz="1219170">
                <a:buClr>
                  <a:srgbClr val="000000"/>
                </a:buClr>
              </a:pPr>
              <a:r>
                <a:rPr lang="vi-VN" sz="3600" b="1" kern="0" dirty="0">
                  <a:solidFill>
                    <a:srgbClr val="002060"/>
                  </a:solidFill>
                  <a:latin typeface="Calibri"/>
                  <a:cs typeface="Arial"/>
                  <a:sym typeface="Arial"/>
                </a:rPr>
                <a:t>Những từ ngữ chỉ cảm xúc của cún</a:t>
              </a:r>
              <a:r>
                <a:rPr lang="en-US" sz="3600" b="1" kern="0" dirty="0">
                  <a:solidFill>
                    <a:srgbClr val="002060"/>
                  </a:solidFill>
                  <a:latin typeface="Calibri"/>
                  <a:cs typeface="Arial"/>
                  <a:sym typeface="Arial"/>
                </a:rPr>
                <a:t>:</a:t>
              </a:r>
            </a:p>
            <a:p>
              <a:pPr marL="571500" indent="-571500" algn="just" defTabSz="1219170">
                <a:buClr>
                  <a:srgbClr val="000000"/>
                </a:buClr>
                <a:buFont typeface="Arial" panose="020B0604020202020204" pitchFamily="34" charset="0"/>
                <a:buChar char="•"/>
              </a:pPr>
              <a:r>
                <a:rPr lang="vi-VN" sz="3600" b="1" i="1" kern="0" dirty="0">
                  <a:solidFill>
                    <a:srgbClr val="FF0000"/>
                  </a:solidFill>
                  <a:latin typeface="Calibri"/>
                  <a:cs typeface="Arial"/>
                  <a:sym typeface="Arial"/>
                </a:rPr>
                <a:t>bực mình</a:t>
              </a:r>
              <a:r>
                <a:rPr lang="vi-VN" sz="3600" b="1" kern="0" dirty="0">
                  <a:solidFill>
                    <a:srgbClr val="002060"/>
                  </a:solidFill>
                  <a:latin typeface="Calibri"/>
                  <a:cs typeface="Arial"/>
                  <a:sym typeface="Arial"/>
                </a:rPr>
                <a:t> (vì tò mò muốn biết về cuối dãy ph</a:t>
              </a:r>
              <a:r>
                <a:rPr lang="en-US" sz="3600" b="1" kern="0" dirty="0">
                  <a:solidFill>
                    <a:srgbClr val="002060"/>
                  </a:solidFill>
                  <a:latin typeface="Calibri"/>
                  <a:cs typeface="Arial"/>
                  <a:sym typeface="Arial"/>
                </a:rPr>
                <a:t>ố</a:t>
              </a:r>
              <a:r>
                <a:rPr lang="vi-VN" sz="3600" b="1" kern="0" dirty="0">
                  <a:solidFill>
                    <a:srgbClr val="002060"/>
                  </a:solidFill>
                  <a:latin typeface="Calibri"/>
                  <a:cs typeface="Arial"/>
                  <a:sym typeface="Arial"/>
                </a:rPr>
                <a:t> mà lại không được ra ngoài)</a:t>
              </a:r>
              <a:endParaRPr lang="en-US" sz="3600" b="1" kern="0" dirty="0">
                <a:solidFill>
                  <a:srgbClr val="002060"/>
                </a:solidFill>
                <a:latin typeface="Calibri"/>
                <a:cs typeface="Arial"/>
                <a:sym typeface="Arial"/>
              </a:endParaRPr>
            </a:p>
            <a:p>
              <a:pPr marL="571500" indent="-571500" algn="just" defTabSz="1219170">
                <a:buClr>
                  <a:srgbClr val="000000"/>
                </a:buClr>
                <a:buFont typeface="Arial" panose="020B0604020202020204" pitchFamily="34" charset="0"/>
                <a:buChar char="•"/>
              </a:pPr>
              <a:r>
                <a:rPr lang="en-US" sz="3600" b="1" i="1" kern="0" dirty="0">
                  <a:solidFill>
                    <a:srgbClr val="FF0000"/>
                  </a:solidFill>
                  <a:latin typeface="Calibri"/>
                  <a:cs typeface="Arial"/>
                  <a:sym typeface="Arial"/>
                </a:rPr>
                <a:t>M</a:t>
              </a:r>
              <a:r>
                <a:rPr lang="vi-VN" sz="3600" b="1" i="1" kern="0" dirty="0">
                  <a:solidFill>
                    <a:srgbClr val="FF0000"/>
                  </a:solidFill>
                  <a:latin typeface="Calibri"/>
                  <a:cs typeface="Arial"/>
                  <a:sym typeface="Arial"/>
                </a:rPr>
                <a:t>ừng rỡ </a:t>
              </a:r>
              <a:r>
                <a:rPr lang="vi-VN" sz="3600" b="1" kern="0" dirty="0">
                  <a:solidFill>
                    <a:srgbClr val="002060"/>
                  </a:solidFill>
                  <a:latin typeface="Calibri"/>
                  <a:cs typeface="Arial"/>
                  <a:sym typeface="Arial"/>
                </a:rPr>
                <a:t>(vì được người nhà mở cổng cho ra ngoài, chạy đi khám phá dãy phố).</a:t>
              </a:r>
              <a:endParaRPr lang="en-US" sz="2800" kern="0" dirty="0">
                <a:solidFill>
                  <a:srgbClr val="002060"/>
                </a:solidFill>
                <a:latin typeface="Calibri"/>
                <a:cs typeface="Arial"/>
                <a:sym typeface="Arial"/>
              </a:endParaRPr>
            </a:p>
          </p:txBody>
        </p:sp>
      </p:grpSp>
    </p:spTree>
    <p:extLst>
      <p:ext uri="{BB962C8B-B14F-4D97-AF65-F5344CB8AC3E}">
        <p14:creationId xmlns:p14="http://schemas.microsoft.com/office/powerpoint/2010/main" val="206815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706706" y="2188685"/>
            <a:ext cx="10778588" cy="4485384"/>
          </a:xfrm>
          <a:custGeom>
            <a:avLst/>
            <a:gdLst>
              <a:gd name="connsiteX0" fmla="*/ 0 w 10778588"/>
              <a:gd name="connsiteY0" fmla="*/ 447282 h 4485384"/>
              <a:gd name="connsiteX1" fmla="*/ 447282 w 10778588"/>
              <a:gd name="connsiteY1" fmla="*/ 0 h 4485384"/>
              <a:gd name="connsiteX2" fmla="*/ 10331306 w 10778588"/>
              <a:gd name="connsiteY2" fmla="*/ 0 h 4485384"/>
              <a:gd name="connsiteX3" fmla="*/ 10778588 w 10778588"/>
              <a:gd name="connsiteY3" fmla="*/ 447282 h 4485384"/>
              <a:gd name="connsiteX4" fmla="*/ 10778588 w 10778588"/>
              <a:gd name="connsiteY4" fmla="*/ 4038102 h 4485384"/>
              <a:gd name="connsiteX5" fmla="*/ 10331306 w 10778588"/>
              <a:gd name="connsiteY5" fmla="*/ 4485384 h 4485384"/>
              <a:gd name="connsiteX6" fmla="*/ 447282 w 10778588"/>
              <a:gd name="connsiteY6" fmla="*/ 4485384 h 4485384"/>
              <a:gd name="connsiteX7" fmla="*/ 0 w 10778588"/>
              <a:gd name="connsiteY7" fmla="*/ 4038102 h 4485384"/>
              <a:gd name="connsiteX8" fmla="*/ 0 w 10778588"/>
              <a:gd name="connsiteY8" fmla="*/ 447282 h 448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8588" h="4485384" fill="none" extrusionOk="0">
                <a:moveTo>
                  <a:pt x="0" y="447282"/>
                </a:moveTo>
                <a:cubicBezTo>
                  <a:pt x="200" y="205660"/>
                  <a:pt x="207279" y="11788"/>
                  <a:pt x="447282" y="0"/>
                </a:cubicBezTo>
                <a:cubicBezTo>
                  <a:pt x="5325507" y="72427"/>
                  <a:pt x="5898463" y="61419"/>
                  <a:pt x="10331306" y="0"/>
                </a:cubicBezTo>
                <a:cubicBezTo>
                  <a:pt x="10572262" y="-41794"/>
                  <a:pt x="10736907" y="187648"/>
                  <a:pt x="10778588" y="447282"/>
                </a:cubicBezTo>
                <a:cubicBezTo>
                  <a:pt x="10879464" y="2045324"/>
                  <a:pt x="10671275" y="2260383"/>
                  <a:pt x="10778588" y="4038102"/>
                </a:cubicBezTo>
                <a:cubicBezTo>
                  <a:pt x="10780629" y="4274771"/>
                  <a:pt x="10566135" y="4471709"/>
                  <a:pt x="10331306" y="4485384"/>
                </a:cubicBezTo>
                <a:cubicBezTo>
                  <a:pt x="8053305" y="4515211"/>
                  <a:pt x="4036639" y="4406078"/>
                  <a:pt x="447282" y="4485384"/>
                </a:cubicBezTo>
                <a:cubicBezTo>
                  <a:pt x="236049" y="4481338"/>
                  <a:pt x="-15353" y="4288165"/>
                  <a:pt x="0" y="4038102"/>
                </a:cubicBezTo>
                <a:cubicBezTo>
                  <a:pt x="50037" y="2470296"/>
                  <a:pt x="770" y="1378444"/>
                  <a:pt x="0" y="447282"/>
                </a:cubicBezTo>
                <a:close/>
              </a:path>
              <a:path w="10778588" h="4485384" stroke="0" extrusionOk="0">
                <a:moveTo>
                  <a:pt x="0" y="447282"/>
                </a:moveTo>
                <a:cubicBezTo>
                  <a:pt x="13844" y="204029"/>
                  <a:pt x="209463" y="19185"/>
                  <a:pt x="447282" y="0"/>
                </a:cubicBezTo>
                <a:cubicBezTo>
                  <a:pt x="1584904" y="123000"/>
                  <a:pt x="7108331" y="-96860"/>
                  <a:pt x="10331306" y="0"/>
                </a:cubicBezTo>
                <a:cubicBezTo>
                  <a:pt x="10544797" y="-25559"/>
                  <a:pt x="10798997" y="159109"/>
                  <a:pt x="10778588" y="447282"/>
                </a:cubicBezTo>
                <a:cubicBezTo>
                  <a:pt x="10781761" y="1333970"/>
                  <a:pt x="10872855" y="3424598"/>
                  <a:pt x="10778588" y="4038102"/>
                </a:cubicBezTo>
                <a:cubicBezTo>
                  <a:pt x="10746847" y="4296628"/>
                  <a:pt x="10571623" y="4484286"/>
                  <a:pt x="10331306" y="4485384"/>
                </a:cubicBezTo>
                <a:cubicBezTo>
                  <a:pt x="5803813" y="4324677"/>
                  <a:pt x="3284155" y="4525051"/>
                  <a:pt x="447282" y="4485384"/>
                </a:cubicBezTo>
                <a:cubicBezTo>
                  <a:pt x="188347" y="4482979"/>
                  <a:pt x="-40585" y="4266743"/>
                  <a:pt x="0" y="4038102"/>
                </a:cubicBezTo>
                <a:cubicBezTo>
                  <a:pt x="32216" y="3244602"/>
                  <a:pt x="57206" y="1342754"/>
                  <a:pt x="0" y="447282"/>
                </a:cubicBezTo>
                <a:close/>
              </a:path>
            </a:pathLst>
          </a:custGeom>
          <a:solidFill>
            <a:srgbClr val="FFFFFF"/>
          </a:solidFill>
          <a:ln w="38100">
            <a:noFill/>
            <a:prstDash val="lgDashDot"/>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7" name="Nhóm 6">
            <a:extLst>
              <a:ext uri="{FF2B5EF4-FFF2-40B4-BE49-F238E27FC236}">
                <a16:creationId xmlns:a16="http://schemas.microsoft.com/office/drawing/2014/main" id="{86AF26F4-7F01-1896-1791-A5835940AABF}"/>
              </a:ext>
            </a:extLst>
          </p:cNvPr>
          <p:cNvGrpSpPr/>
          <p:nvPr/>
        </p:nvGrpSpPr>
        <p:grpSpPr>
          <a:xfrm>
            <a:off x="115323" y="196027"/>
            <a:ext cx="12076677" cy="1560641"/>
            <a:chOff x="32218" y="4156380"/>
            <a:chExt cx="9057508" cy="1170481"/>
          </a:xfrm>
        </p:grpSpPr>
        <p:sp>
          <p:nvSpPr>
            <p:cNvPr id="8" name="Hình chữ nhật: Góc Tròn 7">
              <a:extLst>
                <a:ext uri="{FF2B5EF4-FFF2-40B4-BE49-F238E27FC236}">
                  <a16:creationId xmlns:a16="http://schemas.microsoft.com/office/drawing/2014/main" id="{D0E0EB28-038F-960D-E0DE-07E4801B53B2}"/>
                </a:ext>
              </a:extLst>
            </p:cNvPr>
            <p:cNvSpPr/>
            <p:nvPr/>
          </p:nvSpPr>
          <p:spPr>
            <a:xfrm>
              <a:off x="827240" y="4156380"/>
              <a:ext cx="8083941" cy="1170481"/>
            </a:xfrm>
            <a:custGeom>
              <a:avLst/>
              <a:gdLst>
                <a:gd name="connsiteX0" fmla="*/ 0 w 8083941"/>
                <a:gd name="connsiteY0" fmla="*/ 195084 h 1170481"/>
                <a:gd name="connsiteX1" fmla="*/ 195084 w 8083941"/>
                <a:gd name="connsiteY1" fmla="*/ 0 h 1170481"/>
                <a:gd name="connsiteX2" fmla="*/ 817580 w 8083941"/>
                <a:gd name="connsiteY2" fmla="*/ 0 h 1170481"/>
                <a:gd name="connsiteX3" fmla="*/ 1286201 w 8083941"/>
                <a:gd name="connsiteY3" fmla="*/ 0 h 1170481"/>
                <a:gd name="connsiteX4" fmla="*/ 1985635 w 8083941"/>
                <a:gd name="connsiteY4" fmla="*/ 0 h 1170481"/>
                <a:gd name="connsiteX5" fmla="*/ 2762006 w 8083941"/>
                <a:gd name="connsiteY5" fmla="*/ 0 h 1170481"/>
                <a:gd name="connsiteX6" fmla="*/ 3615316 w 8083941"/>
                <a:gd name="connsiteY6" fmla="*/ 0 h 1170481"/>
                <a:gd name="connsiteX7" fmla="*/ 4083937 w 8083941"/>
                <a:gd name="connsiteY7" fmla="*/ 0 h 1170481"/>
                <a:gd name="connsiteX8" fmla="*/ 4860308 w 8083941"/>
                <a:gd name="connsiteY8" fmla="*/ 0 h 1170481"/>
                <a:gd name="connsiteX9" fmla="*/ 5328929 w 8083941"/>
                <a:gd name="connsiteY9" fmla="*/ 0 h 1170481"/>
                <a:gd name="connsiteX10" fmla="*/ 5874487 w 8083941"/>
                <a:gd name="connsiteY10" fmla="*/ 0 h 1170481"/>
                <a:gd name="connsiteX11" fmla="*/ 6496984 w 8083941"/>
                <a:gd name="connsiteY11" fmla="*/ 0 h 1170481"/>
                <a:gd name="connsiteX12" fmla="*/ 6965604 w 8083941"/>
                <a:gd name="connsiteY12" fmla="*/ 0 h 1170481"/>
                <a:gd name="connsiteX13" fmla="*/ 7888857 w 8083941"/>
                <a:gd name="connsiteY13" fmla="*/ 0 h 1170481"/>
                <a:gd name="connsiteX14" fmla="*/ 8083941 w 8083941"/>
                <a:gd name="connsiteY14" fmla="*/ 195084 h 1170481"/>
                <a:gd name="connsiteX15" fmla="*/ 8083941 w 8083941"/>
                <a:gd name="connsiteY15" fmla="*/ 561831 h 1170481"/>
                <a:gd name="connsiteX16" fmla="*/ 8083941 w 8083941"/>
                <a:gd name="connsiteY16" fmla="*/ 975397 h 1170481"/>
                <a:gd name="connsiteX17" fmla="*/ 7888857 w 8083941"/>
                <a:gd name="connsiteY17" fmla="*/ 1170481 h 1170481"/>
                <a:gd name="connsiteX18" fmla="*/ 7035548 w 8083941"/>
                <a:gd name="connsiteY18" fmla="*/ 1170481 h 1170481"/>
                <a:gd name="connsiteX19" fmla="*/ 6336114 w 8083941"/>
                <a:gd name="connsiteY19" fmla="*/ 1170481 h 1170481"/>
                <a:gd name="connsiteX20" fmla="*/ 5790555 w 8083941"/>
                <a:gd name="connsiteY20" fmla="*/ 1170481 h 1170481"/>
                <a:gd name="connsiteX21" fmla="*/ 5321935 w 8083941"/>
                <a:gd name="connsiteY21" fmla="*/ 1170481 h 1170481"/>
                <a:gd name="connsiteX22" fmla="*/ 4699438 w 8083941"/>
                <a:gd name="connsiteY22" fmla="*/ 1170481 h 1170481"/>
                <a:gd name="connsiteX23" fmla="*/ 4230818 w 8083941"/>
                <a:gd name="connsiteY23" fmla="*/ 1170481 h 1170481"/>
                <a:gd name="connsiteX24" fmla="*/ 3454446 w 8083941"/>
                <a:gd name="connsiteY24" fmla="*/ 1170481 h 1170481"/>
                <a:gd name="connsiteX25" fmla="*/ 2601137 w 8083941"/>
                <a:gd name="connsiteY25" fmla="*/ 1170481 h 1170481"/>
                <a:gd name="connsiteX26" fmla="*/ 1824765 w 8083941"/>
                <a:gd name="connsiteY26" fmla="*/ 1170481 h 1170481"/>
                <a:gd name="connsiteX27" fmla="*/ 1356144 w 8083941"/>
                <a:gd name="connsiteY27" fmla="*/ 1170481 h 1170481"/>
                <a:gd name="connsiteX28" fmla="*/ 887524 w 8083941"/>
                <a:gd name="connsiteY28" fmla="*/ 1170481 h 1170481"/>
                <a:gd name="connsiteX29" fmla="*/ 195084 w 8083941"/>
                <a:gd name="connsiteY29" fmla="*/ 1170481 h 1170481"/>
                <a:gd name="connsiteX30" fmla="*/ 0 w 8083941"/>
                <a:gd name="connsiteY30" fmla="*/ 975397 h 1170481"/>
                <a:gd name="connsiteX31" fmla="*/ 0 w 8083941"/>
                <a:gd name="connsiteY31" fmla="*/ 593044 h 1170481"/>
                <a:gd name="connsiteX32" fmla="*/ 0 w 8083941"/>
                <a:gd name="connsiteY32" fmla="*/ 195084 h 11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83941" h="1170481" fill="none" extrusionOk="0">
                  <a:moveTo>
                    <a:pt x="0" y="195084"/>
                  </a:moveTo>
                  <a:cubicBezTo>
                    <a:pt x="2437" y="85322"/>
                    <a:pt x="77325" y="-3299"/>
                    <a:pt x="195084" y="0"/>
                  </a:cubicBezTo>
                  <a:cubicBezTo>
                    <a:pt x="402941" y="-21162"/>
                    <a:pt x="527475" y="-7301"/>
                    <a:pt x="817580" y="0"/>
                  </a:cubicBezTo>
                  <a:cubicBezTo>
                    <a:pt x="1107685" y="7301"/>
                    <a:pt x="1159638" y="-20064"/>
                    <a:pt x="1286201" y="0"/>
                  </a:cubicBezTo>
                  <a:cubicBezTo>
                    <a:pt x="1412764" y="20064"/>
                    <a:pt x="1660063" y="-5616"/>
                    <a:pt x="1985635" y="0"/>
                  </a:cubicBezTo>
                  <a:cubicBezTo>
                    <a:pt x="2311207" y="5616"/>
                    <a:pt x="2541375" y="27960"/>
                    <a:pt x="2762006" y="0"/>
                  </a:cubicBezTo>
                  <a:cubicBezTo>
                    <a:pt x="2982637" y="-27960"/>
                    <a:pt x="3211776" y="39943"/>
                    <a:pt x="3615316" y="0"/>
                  </a:cubicBezTo>
                  <a:cubicBezTo>
                    <a:pt x="4018856" y="-39943"/>
                    <a:pt x="3946588" y="9287"/>
                    <a:pt x="4083937" y="0"/>
                  </a:cubicBezTo>
                  <a:cubicBezTo>
                    <a:pt x="4221286" y="-9287"/>
                    <a:pt x="4690740" y="-24138"/>
                    <a:pt x="4860308" y="0"/>
                  </a:cubicBezTo>
                  <a:cubicBezTo>
                    <a:pt x="5029876" y="24138"/>
                    <a:pt x="5104959" y="22922"/>
                    <a:pt x="5328929" y="0"/>
                  </a:cubicBezTo>
                  <a:cubicBezTo>
                    <a:pt x="5552899" y="-22922"/>
                    <a:pt x="5694392" y="-20422"/>
                    <a:pt x="5874487" y="0"/>
                  </a:cubicBezTo>
                  <a:cubicBezTo>
                    <a:pt x="6054582" y="20422"/>
                    <a:pt x="6342468" y="14782"/>
                    <a:pt x="6496984" y="0"/>
                  </a:cubicBezTo>
                  <a:cubicBezTo>
                    <a:pt x="6651500" y="-14782"/>
                    <a:pt x="6770877" y="-11185"/>
                    <a:pt x="6965604" y="0"/>
                  </a:cubicBezTo>
                  <a:cubicBezTo>
                    <a:pt x="7160331" y="11185"/>
                    <a:pt x="7677124" y="-44441"/>
                    <a:pt x="7888857" y="0"/>
                  </a:cubicBezTo>
                  <a:cubicBezTo>
                    <a:pt x="7970518" y="-338"/>
                    <a:pt x="8081027" y="88972"/>
                    <a:pt x="8083941" y="195084"/>
                  </a:cubicBezTo>
                  <a:cubicBezTo>
                    <a:pt x="8084716" y="364618"/>
                    <a:pt x="8090037" y="464508"/>
                    <a:pt x="8083941" y="561831"/>
                  </a:cubicBezTo>
                  <a:cubicBezTo>
                    <a:pt x="8077845" y="659154"/>
                    <a:pt x="8101377" y="848253"/>
                    <a:pt x="8083941" y="975397"/>
                  </a:cubicBezTo>
                  <a:cubicBezTo>
                    <a:pt x="8081772" y="1090137"/>
                    <a:pt x="7995067" y="1194979"/>
                    <a:pt x="7888857" y="1170481"/>
                  </a:cubicBezTo>
                  <a:cubicBezTo>
                    <a:pt x="7463847" y="1175513"/>
                    <a:pt x="7262314" y="1199545"/>
                    <a:pt x="7035548" y="1170481"/>
                  </a:cubicBezTo>
                  <a:cubicBezTo>
                    <a:pt x="6808782" y="1141417"/>
                    <a:pt x="6608846" y="1140660"/>
                    <a:pt x="6336114" y="1170481"/>
                  </a:cubicBezTo>
                  <a:cubicBezTo>
                    <a:pt x="6063382" y="1200302"/>
                    <a:pt x="5909557" y="1157501"/>
                    <a:pt x="5790555" y="1170481"/>
                  </a:cubicBezTo>
                  <a:cubicBezTo>
                    <a:pt x="5671553" y="1183461"/>
                    <a:pt x="5543972" y="1174038"/>
                    <a:pt x="5321935" y="1170481"/>
                  </a:cubicBezTo>
                  <a:cubicBezTo>
                    <a:pt x="5099898" y="1166924"/>
                    <a:pt x="4943355" y="1150678"/>
                    <a:pt x="4699438" y="1170481"/>
                  </a:cubicBezTo>
                  <a:cubicBezTo>
                    <a:pt x="4455521" y="1190284"/>
                    <a:pt x="4395042" y="1168737"/>
                    <a:pt x="4230818" y="1170481"/>
                  </a:cubicBezTo>
                  <a:cubicBezTo>
                    <a:pt x="4066594" y="1172225"/>
                    <a:pt x="3789111" y="1147577"/>
                    <a:pt x="3454446" y="1170481"/>
                  </a:cubicBezTo>
                  <a:cubicBezTo>
                    <a:pt x="3119781" y="1193385"/>
                    <a:pt x="2848596" y="1128430"/>
                    <a:pt x="2601137" y="1170481"/>
                  </a:cubicBezTo>
                  <a:cubicBezTo>
                    <a:pt x="2353678" y="1212532"/>
                    <a:pt x="2144551" y="1188008"/>
                    <a:pt x="1824765" y="1170481"/>
                  </a:cubicBezTo>
                  <a:cubicBezTo>
                    <a:pt x="1504979" y="1152954"/>
                    <a:pt x="1559367" y="1186303"/>
                    <a:pt x="1356144" y="1170481"/>
                  </a:cubicBezTo>
                  <a:cubicBezTo>
                    <a:pt x="1152921" y="1154659"/>
                    <a:pt x="988845" y="1190996"/>
                    <a:pt x="887524" y="1170481"/>
                  </a:cubicBezTo>
                  <a:cubicBezTo>
                    <a:pt x="786203" y="1149966"/>
                    <a:pt x="423535" y="1145804"/>
                    <a:pt x="195084" y="1170481"/>
                  </a:cubicBezTo>
                  <a:cubicBezTo>
                    <a:pt x="107108" y="1165064"/>
                    <a:pt x="-14157" y="1097569"/>
                    <a:pt x="0" y="975397"/>
                  </a:cubicBezTo>
                  <a:cubicBezTo>
                    <a:pt x="16053" y="857171"/>
                    <a:pt x="-14919" y="747088"/>
                    <a:pt x="0" y="593044"/>
                  </a:cubicBezTo>
                  <a:cubicBezTo>
                    <a:pt x="14919" y="439000"/>
                    <a:pt x="2051" y="347777"/>
                    <a:pt x="0" y="195084"/>
                  </a:cubicBezTo>
                  <a:close/>
                </a:path>
                <a:path w="8083941" h="1170481" stroke="0" extrusionOk="0">
                  <a:moveTo>
                    <a:pt x="0" y="195084"/>
                  </a:moveTo>
                  <a:cubicBezTo>
                    <a:pt x="10337" y="85606"/>
                    <a:pt x="87207" y="5493"/>
                    <a:pt x="195084" y="0"/>
                  </a:cubicBezTo>
                  <a:cubicBezTo>
                    <a:pt x="397801" y="-23037"/>
                    <a:pt x="554476" y="-6065"/>
                    <a:pt x="663705" y="0"/>
                  </a:cubicBezTo>
                  <a:cubicBezTo>
                    <a:pt x="772934" y="6065"/>
                    <a:pt x="1035117" y="-7748"/>
                    <a:pt x="1132325" y="0"/>
                  </a:cubicBezTo>
                  <a:cubicBezTo>
                    <a:pt x="1229533" y="7748"/>
                    <a:pt x="1519516" y="-7160"/>
                    <a:pt x="1754822" y="0"/>
                  </a:cubicBezTo>
                  <a:cubicBezTo>
                    <a:pt x="1990128" y="7160"/>
                    <a:pt x="2194852" y="-11537"/>
                    <a:pt x="2608131" y="0"/>
                  </a:cubicBezTo>
                  <a:cubicBezTo>
                    <a:pt x="3021410" y="11537"/>
                    <a:pt x="2969618" y="13148"/>
                    <a:pt x="3076752" y="0"/>
                  </a:cubicBezTo>
                  <a:cubicBezTo>
                    <a:pt x="3183886" y="-13148"/>
                    <a:pt x="3372375" y="-17741"/>
                    <a:pt x="3622310" y="0"/>
                  </a:cubicBezTo>
                  <a:cubicBezTo>
                    <a:pt x="3872245" y="17741"/>
                    <a:pt x="4057980" y="-13362"/>
                    <a:pt x="4167869" y="0"/>
                  </a:cubicBezTo>
                  <a:cubicBezTo>
                    <a:pt x="4277758" y="13362"/>
                    <a:pt x="4556655" y="13120"/>
                    <a:pt x="4790365" y="0"/>
                  </a:cubicBezTo>
                  <a:cubicBezTo>
                    <a:pt x="5024075" y="-13120"/>
                    <a:pt x="5185093" y="-9094"/>
                    <a:pt x="5489799" y="0"/>
                  </a:cubicBezTo>
                  <a:cubicBezTo>
                    <a:pt x="5794505" y="9094"/>
                    <a:pt x="5749789" y="21940"/>
                    <a:pt x="5958419" y="0"/>
                  </a:cubicBezTo>
                  <a:cubicBezTo>
                    <a:pt x="6167049" y="-21940"/>
                    <a:pt x="6385609" y="13682"/>
                    <a:pt x="6503978" y="0"/>
                  </a:cubicBezTo>
                  <a:cubicBezTo>
                    <a:pt x="6622347" y="-13682"/>
                    <a:pt x="6910431" y="-38620"/>
                    <a:pt x="7280349" y="0"/>
                  </a:cubicBezTo>
                  <a:cubicBezTo>
                    <a:pt x="7650267" y="38620"/>
                    <a:pt x="7759587" y="19673"/>
                    <a:pt x="7888857" y="0"/>
                  </a:cubicBezTo>
                  <a:cubicBezTo>
                    <a:pt x="7994886" y="-14459"/>
                    <a:pt x="8078684" y="103329"/>
                    <a:pt x="8083941" y="195084"/>
                  </a:cubicBezTo>
                  <a:cubicBezTo>
                    <a:pt x="8064914" y="282047"/>
                    <a:pt x="8068529" y="442471"/>
                    <a:pt x="8083941" y="585241"/>
                  </a:cubicBezTo>
                  <a:cubicBezTo>
                    <a:pt x="8099353" y="728011"/>
                    <a:pt x="8066107" y="832631"/>
                    <a:pt x="8083941" y="975397"/>
                  </a:cubicBezTo>
                  <a:cubicBezTo>
                    <a:pt x="8096204" y="1081618"/>
                    <a:pt x="8001243" y="1171971"/>
                    <a:pt x="7888857" y="1170481"/>
                  </a:cubicBezTo>
                  <a:cubicBezTo>
                    <a:pt x="7540814" y="1176188"/>
                    <a:pt x="7324831" y="1179766"/>
                    <a:pt x="7035548" y="1170481"/>
                  </a:cubicBezTo>
                  <a:cubicBezTo>
                    <a:pt x="6746265" y="1161196"/>
                    <a:pt x="6367862" y="1198369"/>
                    <a:pt x="6182238" y="1170481"/>
                  </a:cubicBezTo>
                  <a:cubicBezTo>
                    <a:pt x="5996614" y="1142594"/>
                    <a:pt x="5594145" y="1143352"/>
                    <a:pt x="5328929" y="1170481"/>
                  </a:cubicBezTo>
                  <a:cubicBezTo>
                    <a:pt x="5063713" y="1197610"/>
                    <a:pt x="4933482" y="1154979"/>
                    <a:pt x="4629495" y="1170481"/>
                  </a:cubicBezTo>
                  <a:cubicBezTo>
                    <a:pt x="4325508" y="1185983"/>
                    <a:pt x="4143497" y="1154665"/>
                    <a:pt x="3930061" y="1170481"/>
                  </a:cubicBezTo>
                  <a:cubicBezTo>
                    <a:pt x="3716625" y="1186297"/>
                    <a:pt x="3472959" y="1165838"/>
                    <a:pt x="3307565" y="1170481"/>
                  </a:cubicBezTo>
                  <a:cubicBezTo>
                    <a:pt x="3142171" y="1175124"/>
                    <a:pt x="2887679" y="1191163"/>
                    <a:pt x="2762006" y="1170481"/>
                  </a:cubicBezTo>
                  <a:cubicBezTo>
                    <a:pt x="2636333" y="1149799"/>
                    <a:pt x="2377461" y="1193973"/>
                    <a:pt x="2216448" y="1170481"/>
                  </a:cubicBezTo>
                  <a:cubicBezTo>
                    <a:pt x="2055435" y="1146989"/>
                    <a:pt x="1749049" y="1188668"/>
                    <a:pt x="1593952" y="1170481"/>
                  </a:cubicBezTo>
                  <a:cubicBezTo>
                    <a:pt x="1438855" y="1152294"/>
                    <a:pt x="1096831" y="1160475"/>
                    <a:pt x="817580" y="1170481"/>
                  </a:cubicBezTo>
                  <a:cubicBezTo>
                    <a:pt x="538329" y="1180487"/>
                    <a:pt x="407705" y="1168868"/>
                    <a:pt x="195084" y="1170481"/>
                  </a:cubicBezTo>
                  <a:cubicBezTo>
                    <a:pt x="85576" y="1167362"/>
                    <a:pt x="-6953" y="1059190"/>
                    <a:pt x="0" y="975397"/>
                  </a:cubicBezTo>
                  <a:cubicBezTo>
                    <a:pt x="3243" y="899871"/>
                    <a:pt x="5205" y="774805"/>
                    <a:pt x="0" y="600847"/>
                  </a:cubicBezTo>
                  <a:cubicBezTo>
                    <a:pt x="-5205" y="426889"/>
                    <a:pt x="-17161" y="390801"/>
                    <a:pt x="0" y="195084"/>
                  </a:cubicBezTo>
                  <a:close/>
                </a:path>
              </a:pathLst>
            </a:custGeom>
            <a:solidFill>
              <a:srgbClr val="F7E5E8"/>
            </a:solidFill>
            <a:ln w="19050">
              <a:solidFill>
                <a:srgbClr val="7F34E5"/>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a:sym typeface="Arial"/>
              </a:endParaRPr>
            </a:p>
          </p:txBody>
        </p:sp>
        <p:sp>
          <p:nvSpPr>
            <p:cNvPr id="11" name="Hộp Văn bản 10">
              <a:extLst>
                <a:ext uri="{FF2B5EF4-FFF2-40B4-BE49-F238E27FC236}">
                  <a16:creationId xmlns:a16="http://schemas.microsoft.com/office/drawing/2014/main" id="{BC175EF7-264A-3A7A-CDE6-9E0BEBA8C069}"/>
                </a:ext>
              </a:extLst>
            </p:cNvPr>
            <p:cNvSpPr txBox="1"/>
            <p:nvPr/>
          </p:nvSpPr>
          <p:spPr>
            <a:xfrm>
              <a:off x="574434" y="4264566"/>
              <a:ext cx="8515292" cy="930928"/>
            </a:xfrm>
            <a:prstGeom prst="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Hãy tưởng tượng em cùng cún đi trên dãy phố trong bài đọc, em sẽ thấy những gì?</a:t>
              </a:r>
            </a:p>
          </p:txBody>
        </p:sp>
        <p:pic>
          <p:nvPicPr>
            <p:cNvPr id="12" name="Hình ảnh 11">
              <a:extLst>
                <a:ext uri="{FF2B5EF4-FFF2-40B4-BE49-F238E27FC236}">
                  <a16:creationId xmlns:a16="http://schemas.microsoft.com/office/drawing/2014/main" id="{CDEB4630-3203-F2BD-E06F-1A5752377E4C}"/>
                </a:ext>
              </a:extLst>
            </p:cNvPr>
            <p:cNvPicPr>
              <a:picLocks noChangeAspect="1"/>
            </p:cNvPicPr>
            <p:nvPr/>
          </p:nvPicPr>
          <p:blipFill rotWithShape="1">
            <a:blip r:embed="rId3"/>
            <a:srcRect l="30952" t="35570" r="49999" b="37592"/>
            <a:stretch/>
          </p:blipFill>
          <p:spPr>
            <a:xfrm>
              <a:off x="32218" y="4219247"/>
              <a:ext cx="641795" cy="904223"/>
            </a:xfrm>
            <a:prstGeom prst="rect">
              <a:avLst/>
            </a:prstGeom>
          </p:spPr>
        </p:pic>
      </p:grpSp>
      <p:pic>
        <p:nvPicPr>
          <p:cNvPr id="5" name="Picture 4">
            <a:extLst>
              <a:ext uri="{FF2B5EF4-FFF2-40B4-BE49-F238E27FC236}">
                <a16:creationId xmlns:a16="http://schemas.microsoft.com/office/drawing/2014/main" id="{8D7AAF9C-5B43-59C8-7A7E-73A022E7800A}"/>
              </a:ext>
            </a:extLst>
          </p:cNvPr>
          <p:cNvPicPr>
            <a:picLocks noChangeAspect="1"/>
          </p:cNvPicPr>
          <p:nvPr/>
        </p:nvPicPr>
        <p:blipFill>
          <a:blip r:embed="rId4"/>
          <a:stretch>
            <a:fillRect/>
          </a:stretch>
        </p:blipFill>
        <p:spPr>
          <a:xfrm>
            <a:off x="1671144" y="2531843"/>
            <a:ext cx="9064575" cy="1546171"/>
          </a:xfrm>
          <a:prstGeom prst="rect">
            <a:avLst/>
          </a:prstGeom>
        </p:spPr>
      </p:pic>
      <p:grpSp>
        <p:nvGrpSpPr>
          <p:cNvPr id="6" name="Nhóm 8">
            <a:extLst>
              <a:ext uri="{FF2B5EF4-FFF2-40B4-BE49-F238E27FC236}">
                <a16:creationId xmlns:a16="http://schemas.microsoft.com/office/drawing/2014/main" id="{50CCD086-E14D-4150-C8D3-C4B7195E07BB}"/>
              </a:ext>
            </a:extLst>
          </p:cNvPr>
          <p:cNvGrpSpPr/>
          <p:nvPr/>
        </p:nvGrpSpPr>
        <p:grpSpPr>
          <a:xfrm>
            <a:off x="651641" y="4662310"/>
            <a:ext cx="11172496" cy="1696448"/>
            <a:chOff x="1511884" y="2513304"/>
            <a:chExt cx="4067024" cy="1864897"/>
          </a:xfrm>
        </p:grpSpPr>
        <p:sp>
          <p:nvSpPr>
            <p:cNvPr id="14" name="Hình chữ nhật: Góc Tròn 9">
              <a:extLst>
                <a:ext uri="{FF2B5EF4-FFF2-40B4-BE49-F238E27FC236}">
                  <a16:creationId xmlns:a16="http://schemas.microsoft.com/office/drawing/2014/main" id="{C93A79DC-A47C-F722-E70A-4B09D3C56245}"/>
                </a:ext>
              </a:extLst>
            </p:cNvPr>
            <p:cNvSpPr/>
            <p:nvPr/>
          </p:nvSpPr>
          <p:spPr>
            <a:xfrm>
              <a:off x="1511884" y="2513304"/>
              <a:ext cx="4067024" cy="186489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prstClr val="white"/>
                </a:solidFill>
                <a:latin typeface="Calibri"/>
                <a:sym typeface="Arial"/>
              </a:endParaRPr>
            </a:p>
          </p:txBody>
        </p:sp>
        <p:sp>
          <p:nvSpPr>
            <p:cNvPr id="15" name="Hộp Văn bản 12">
              <a:extLst>
                <a:ext uri="{FF2B5EF4-FFF2-40B4-BE49-F238E27FC236}">
                  <a16:creationId xmlns:a16="http://schemas.microsoft.com/office/drawing/2014/main" id="{95A69B98-4EDB-FF3C-D618-6CAA1F8D88D4}"/>
                </a:ext>
              </a:extLst>
            </p:cNvPr>
            <p:cNvSpPr txBox="1"/>
            <p:nvPr/>
          </p:nvSpPr>
          <p:spPr>
            <a:xfrm>
              <a:off x="1683297" y="2526560"/>
              <a:ext cx="3722526" cy="820583"/>
            </a:xfrm>
            <a:prstGeom prst="rect">
              <a:avLst/>
            </a:prstGeom>
            <a:noFill/>
          </p:spPr>
          <p:txBody>
            <a:bodyPr wrap="square" rtlCol="0">
              <a:spAutoFit/>
            </a:bodyPr>
            <a:lstStyle/>
            <a:p>
              <a:pPr algn="just" defTabSz="1219170">
                <a:buClr>
                  <a:srgbClr val="000000"/>
                </a:buClr>
              </a:pPr>
              <a:r>
                <a:rPr lang="en-US" sz="3200" b="1" kern="0" dirty="0" err="1">
                  <a:solidFill>
                    <a:srgbClr val="FF0000"/>
                  </a:solidFill>
                  <a:latin typeface="Calibri"/>
                  <a:cs typeface="Arial"/>
                  <a:sym typeface="Arial"/>
                </a:rPr>
                <a:t>Gợi</a:t>
              </a:r>
              <a:r>
                <a:rPr lang="en-US" sz="3200" b="1" kern="0" dirty="0">
                  <a:solidFill>
                    <a:srgbClr val="FF0000"/>
                  </a:solidFill>
                  <a:latin typeface="Calibri"/>
                  <a:cs typeface="Arial"/>
                  <a:sym typeface="Arial"/>
                </a:rPr>
                <a:t> ý: </a:t>
              </a:r>
              <a:r>
                <a:rPr lang="vi-VN" sz="3200" b="1" kern="0" dirty="0">
                  <a:solidFill>
                    <a:srgbClr val="FF0000"/>
                  </a:solidFill>
                  <a:latin typeface="Calibri"/>
                  <a:cs typeface="Arial"/>
                  <a:sym typeface="Arial"/>
                </a:rPr>
                <a:t>Dựa vào các cảnh vật mà cún nhìn thấy, em hãy tưởng tượng về con phố em đang đi có những gì? Những thứ đó sẽ được cảm nhận như thế nào?</a:t>
              </a:r>
              <a:endParaRPr lang="en-US" sz="2400" kern="0" dirty="0">
                <a:solidFill>
                  <a:prstClr val="black"/>
                </a:solidFill>
                <a:latin typeface="Calibri"/>
                <a:cs typeface="Arial"/>
                <a:sym typeface="Arial"/>
              </a:endParaRPr>
            </a:p>
          </p:txBody>
        </p:sp>
      </p:grpSp>
    </p:spTree>
    <p:extLst>
      <p:ext uri="{BB962C8B-B14F-4D97-AF65-F5344CB8AC3E}">
        <p14:creationId xmlns:p14="http://schemas.microsoft.com/office/powerpoint/2010/main" val="94718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706706" y="2188685"/>
            <a:ext cx="10778588" cy="4485384"/>
          </a:xfrm>
          <a:custGeom>
            <a:avLst/>
            <a:gdLst>
              <a:gd name="connsiteX0" fmla="*/ 0 w 10778588"/>
              <a:gd name="connsiteY0" fmla="*/ 447282 h 4485384"/>
              <a:gd name="connsiteX1" fmla="*/ 447282 w 10778588"/>
              <a:gd name="connsiteY1" fmla="*/ 0 h 4485384"/>
              <a:gd name="connsiteX2" fmla="*/ 10331306 w 10778588"/>
              <a:gd name="connsiteY2" fmla="*/ 0 h 4485384"/>
              <a:gd name="connsiteX3" fmla="*/ 10778588 w 10778588"/>
              <a:gd name="connsiteY3" fmla="*/ 447282 h 4485384"/>
              <a:gd name="connsiteX4" fmla="*/ 10778588 w 10778588"/>
              <a:gd name="connsiteY4" fmla="*/ 4038102 h 4485384"/>
              <a:gd name="connsiteX5" fmla="*/ 10331306 w 10778588"/>
              <a:gd name="connsiteY5" fmla="*/ 4485384 h 4485384"/>
              <a:gd name="connsiteX6" fmla="*/ 447282 w 10778588"/>
              <a:gd name="connsiteY6" fmla="*/ 4485384 h 4485384"/>
              <a:gd name="connsiteX7" fmla="*/ 0 w 10778588"/>
              <a:gd name="connsiteY7" fmla="*/ 4038102 h 4485384"/>
              <a:gd name="connsiteX8" fmla="*/ 0 w 10778588"/>
              <a:gd name="connsiteY8" fmla="*/ 447282 h 448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78588" h="4485384" fill="none" extrusionOk="0">
                <a:moveTo>
                  <a:pt x="0" y="447282"/>
                </a:moveTo>
                <a:cubicBezTo>
                  <a:pt x="200" y="205660"/>
                  <a:pt x="207279" y="11788"/>
                  <a:pt x="447282" y="0"/>
                </a:cubicBezTo>
                <a:cubicBezTo>
                  <a:pt x="5325507" y="72427"/>
                  <a:pt x="5898463" y="61419"/>
                  <a:pt x="10331306" y="0"/>
                </a:cubicBezTo>
                <a:cubicBezTo>
                  <a:pt x="10572262" y="-41794"/>
                  <a:pt x="10736907" y="187648"/>
                  <a:pt x="10778588" y="447282"/>
                </a:cubicBezTo>
                <a:cubicBezTo>
                  <a:pt x="10879464" y="2045324"/>
                  <a:pt x="10671275" y="2260383"/>
                  <a:pt x="10778588" y="4038102"/>
                </a:cubicBezTo>
                <a:cubicBezTo>
                  <a:pt x="10780629" y="4274771"/>
                  <a:pt x="10566135" y="4471709"/>
                  <a:pt x="10331306" y="4485384"/>
                </a:cubicBezTo>
                <a:cubicBezTo>
                  <a:pt x="8053305" y="4515211"/>
                  <a:pt x="4036639" y="4406078"/>
                  <a:pt x="447282" y="4485384"/>
                </a:cubicBezTo>
                <a:cubicBezTo>
                  <a:pt x="236049" y="4481338"/>
                  <a:pt x="-15353" y="4288165"/>
                  <a:pt x="0" y="4038102"/>
                </a:cubicBezTo>
                <a:cubicBezTo>
                  <a:pt x="50037" y="2470296"/>
                  <a:pt x="770" y="1378444"/>
                  <a:pt x="0" y="447282"/>
                </a:cubicBezTo>
                <a:close/>
              </a:path>
              <a:path w="10778588" h="4485384" stroke="0" extrusionOk="0">
                <a:moveTo>
                  <a:pt x="0" y="447282"/>
                </a:moveTo>
                <a:cubicBezTo>
                  <a:pt x="13844" y="204029"/>
                  <a:pt x="209463" y="19185"/>
                  <a:pt x="447282" y="0"/>
                </a:cubicBezTo>
                <a:cubicBezTo>
                  <a:pt x="1584904" y="123000"/>
                  <a:pt x="7108331" y="-96860"/>
                  <a:pt x="10331306" y="0"/>
                </a:cubicBezTo>
                <a:cubicBezTo>
                  <a:pt x="10544797" y="-25559"/>
                  <a:pt x="10798997" y="159109"/>
                  <a:pt x="10778588" y="447282"/>
                </a:cubicBezTo>
                <a:cubicBezTo>
                  <a:pt x="10781761" y="1333970"/>
                  <a:pt x="10872855" y="3424598"/>
                  <a:pt x="10778588" y="4038102"/>
                </a:cubicBezTo>
                <a:cubicBezTo>
                  <a:pt x="10746847" y="4296628"/>
                  <a:pt x="10571623" y="4484286"/>
                  <a:pt x="10331306" y="4485384"/>
                </a:cubicBezTo>
                <a:cubicBezTo>
                  <a:pt x="5803813" y="4324677"/>
                  <a:pt x="3284155" y="4525051"/>
                  <a:pt x="447282" y="4485384"/>
                </a:cubicBezTo>
                <a:cubicBezTo>
                  <a:pt x="188347" y="4482979"/>
                  <a:pt x="-40585" y="4266743"/>
                  <a:pt x="0" y="4038102"/>
                </a:cubicBezTo>
                <a:cubicBezTo>
                  <a:pt x="32216" y="3244602"/>
                  <a:pt x="57206" y="1342754"/>
                  <a:pt x="0" y="447282"/>
                </a:cubicBezTo>
                <a:close/>
              </a:path>
            </a:pathLst>
          </a:custGeom>
          <a:solidFill>
            <a:srgbClr val="FFFFFF"/>
          </a:solidFill>
          <a:ln w="38100">
            <a:noFill/>
            <a:prstDash val="lgDashDot"/>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grpSp>
        <p:nvGrpSpPr>
          <p:cNvPr id="7" name="Nhóm 6">
            <a:extLst>
              <a:ext uri="{FF2B5EF4-FFF2-40B4-BE49-F238E27FC236}">
                <a16:creationId xmlns:a16="http://schemas.microsoft.com/office/drawing/2014/main" id="{86AF26F4-7F01-1896-1791-A5835940AABF}"/>
              </a:ext>
            </a:extLst>
          </p:cNvPr>
          <p:cNvGrpSpPr/>
          <p:nvPr/>
        </p:nvGrpSpPr>
        <p:grpSpPr>
          <a:xfrm>
            <a:off x="115323" y="196027"/>
            <a:ext cx="12076677" cy="1560641"/>
            <a:chOff x="32218" y="4156380"/>
            <a:chExt cx="9057508" cy="1170481"/>
          </a:xfrm>
        </p:grpSpPr>
        <p:sp>
          <p:nvSpPr>
            <p:cNvPr id="8" name="Hình chữ nhật: Góc Tròn 7">
              <a:extLst>
                <a:ext uri="{FF2B5EF4-FFF2-40B4-BE49-F238E27FC236}">
                  <a16:creationId xmlns:a16="http://schemas.microsoft.com/office/drawing/2014/main" id="{D0E0EB28-038F-960D-E0DE-07E4801B53B2}"/>
                </a:ext>
              </a:extLst>
            </p:cNvPr>
            <p:cNvSpPr/>
            <p:nvPr/>
          </p:nvSpPr>
          <p:spPr>
            <a:xfrm>
              <a:off x="827240" y="4156380"/>
              <a:ext cx="8083941" cy="1170481"/>
            </a:xfrm>
            <a:custGeom>
              <a:avLst/>
              <a:gdLst>
                <a:gd name="connsiteX0" fmla="*/ 0 w 8083941"/>
                <a:gd name="connsiteY0" fmla="*/ 195084 h 1170481"/>
                <a:gd name="connsiteX1" fmla="*/ 195084 w 8083941"/>
                <a:gd name="connsiteY1" fmla="*/ 0 h 1170481"/>
                <a:gd name="connsiteX2" fmla="*/ 817580 w 8083941"/>
                <a:gd name="connsiteY2" fmla="*/ 0 h 1170481"/>
                <a:gd name="connsiteX3" fmla="*/ 1286201 w 8083941"/>
                <a:gd name="connsiteY3" fmla="*/ 0 h 1170481"/>
                <a:gd name="connsiteX4" fmla="*/ 1985635 w 8083941"/>
                <a:gd name="connsiteY4" fmla="*/ 0 h 1170481"/>
                <a:gd name="connsiteX5" fmla="*/ 2762006 w 8083941"/>
                <a:gd name="connsiteY5" fmla="*/ 0 h 1170481"/>
                <a:gd name="connsiteX6" fmla="*/ 3615316 w 8083941"/>
                <a:gd name="connsiteY6" fmla="*/ 0 h 1170481"/>
                <a:gd name="connsiteX7" fmla="*/ 4083937 w 8083941"/>
                <a:gd name="connsiteY7" fmla="*/ 0 h 1170481"/>
                <a:gd name="connsiteX8" fmla="*/ 4860308 w 8083941"/>
                <a:gd name="connsiteY8" fmla="*/ 0 h 1170481"/>
                <a:gd name="connsiteX9" fmla="*/ 5328929 w 8083941"/>
                <a:gd name="connsiteY9" fmla="*/ 0 h 1170481"/>
                <a:gd name="connsiteX10" fmla="*/ 5874487 w 8083941"/>
                <a:gd name="connsiteY10" fmla="*/ 0 h 1170481"/>
                <a:gd name="connsiteX11" fmla="*/ 6496984 w 8083941"/>
                <a:gd name="connsiteY11" fmla="*/ 0 h 1170481"/>
                <a:gd name="connsiteX12" fmla="*/ 6965604 w 8083941"/>
                <a:gd name="connsiteY12" fmla="*/ 0 h 1170481"/>
                <a:gd name="connsiteX13" fmla="*/ 7888857 w 8083941"/>
                <a:gd name="connsiteY13" fmla="*/ 0 h 1170481"/>
                <a:gd name="connsiteX14" fmla="*/ 8083941 w 8083941"/>
                <a:gd name="connsiteY14" fmla="*/ 195084 h 1170481"/>
                <a:gd name="connsiteX15" fmla="*/ 8083941 w 8083941"/>
                <a:gd name="connsiteY15" fmla="*/ 561831 h 1170481"/>
                <a:gd name="connsiteX16" fmla="*/ 8083941 w 8083941"/>
                <a:gd name="connsiteY16" fmla="*/ 975397 h 1170481"/>
                <a:gd name="connsiteX17" fmla="*/ 7888857 w 8083941"/>
                <a:gd name="connsiteY17" fmla="*/ 1170481 h 1170481"/>
                <a:gd name="connsiteX18" fmla="*/ 7035548 w 8083941"/>
                <a:gd name="connsiteY18" fmla="*/ 1170481 h 1170481"/>
                <a:gd name="connsiteX19" fmla="*/ 6336114 w 8083941"/>
                <a:gd name="connsiteY19" fmla="*/ 1170481 h 1170481"/>
                <a:gd name="connsiteX20" fmla="*/ 5790555 w 8083941"/>
                <a:gd name="connsiteY20" fmla="*/ 1170481 h 1170481"/>
                <a:gd name="connsiteX21" fmla="*/ 5321935 w 8083941"/>
                <a:gd name="connsiteY21" fmla="*/ 1170481 h 1170481"/>
                <a:gd name="connsiteX22" fmla="*/ 4699438 w 8083941"/>
                <a:gd name="connsiteY22" fmla="*/ 1170481 h 1170481"/>
                <a:gd name="connsiteX23" fmla="*/ 4230818 w 8083941"/>
                <a:gd name="connsiteY23" fmla="*/ 1170481 h 1170481"/>
                <a:gd name="connsiteX24" fmla="*/ 3454446 w 8083941"/>
                <a:gd name="connsiteY24" fmla="*/ 1170481 h 1170481"/>
                <a:gd name="connsiteX25" fmla="*/ 2601137 w 8083941"/>
                <a:gd name="connsiteY25" fmla="*/ 1170481 h 1170481"/>
                <a:gd name="connsiteX26" fmla="*/ 1824765 w 8083941"/>
                <a:gd name="connsiteY26" fmla="*/ 1170481 h 1170481"/>
                <a:gd name="connsiteX27" fmla="*/ 1356144 w 8083941"/>
                <a:gd name="connsiteY27" fmla="*/ 1170481 h 1170481"/>
                <a:gd name="connsiteX28" fmla="*/ 887524 w 8083941"/>
                <a:gd name="connsiteY28" fmla="*/ 1170481 h 1170481"/>
                <a:gd name="connsiteX29" fmla="*/ 195084 w 8083941"/>
                <a:gd name="connsiteY29" fmla="*/ 1170481 h 1170481"/>
                <a:gd name="connsiteX30" fmla="*/ 0 w 8083941"/>
                <a:gd name="connsiteY30" fmla="*/ 975397 h 1170481"/>
                <a:gd name="connsiteX31" fmla="*/ 0 w 8083941"/>
                <a:gd name="connsiteY31" fmla="*/ 593044 h 1170481"/>
                <a:gd name="connsiteX32" fmla="*/ 0 w 8083941"/>
                <a:gd name="connsiteY32" fmla="*/ 195084 h 117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83941" h="1170481" fill="none" extrusionOk="0">
                  <a:moveTo>
                    <a:pt x="0" y="195084"/>
                  </a:moveTo>
                  <a:cubicBezTo>
                    <a:pt x="2437" y="85322"/>
                    <a:pt x="77325" y="-3299"/>
                    <a:pt x="195084" y="0"/>
                  </a:cubicBezTo>
                  <a:cubicBezTo>
                    <a:pt x="402941" y="-21162"/>
                    <a:pt x="527475" y="-7301"/>
                    <a:pt x="817580" y="0"/>
                  </a:cubicBezTo>
                  <a:cubicBezTo>
                    <a:pt x="1107685" y="7301"/>
                    <a:pt x="1159638" y="-20064"/>
                    <a:pt x="1286201" y="0"/>
                  </a:cubicBezTo>
                  <a:cubicBezTo>
                    <a:pt x="1412764" y="20064"/>
                    <a:pt x="1660063" y="-5616"/>
                    <a:pt x="1985635" y="0"/>
                  </a:cubicBezTo>
                  <a:cubicBezTo>
                    <a:pt x="2311207" y="5616"/>
                    <a:pt x="2541375" y="27960"/>
                    <a:pt x="2762006" y="0"/>
                  </a:cubicBezTo>
                  <a:cubicBezTo>
                    <a:pt x="2982637" y="-27960"/>
                    <a:pt x="3211776" y="39943"/>
                    <a:pt x="3615316" y="0"/>
                  </a:cubicBezTo>
                  <a:cubicBezTo>
                    <a:pt x="4018856" y="-39943"/>
                    <a:pt x="3946588" y="9287"/>
                    <a:pt x="4083937" y="0"/>
                  </a:cubicBezTo>
                  <a:cubicBezTo>
                    <a:pt x="4221286" y="-9287"/>
                    <a:pt x="4690740" y="-24138"/>
                    <a:pt x="4860308" y="0"/>
                  </a:cubicBezTo>
                  <a:cubicBezTo>
                    <a:pt x="5029876" y="24138"/>
                    <a:pt x="5104959" y="22922"/>
                    <a:pt x="5328929" y="0"/>
                  </a:cubicBezTo>
                  <a:cubicBezTo>
                    <a:pt x="5552899" y="-22922"/>
                    <a:pt x="5694392" y="-20422"/>
                    <a:pt x="5874487" y="0"/>
                  </a:cubicBezTo>
                  <a:cubicBezTo>
                    <a:pt x="6054582" y="20422"/>
                    <a:pt x="6342468" y="14782"/>
                    <a:pt x="6496984" y="0"/>
                  </a:cubicBezTo>
                  <a:cubicBezTo>
                    <a:pt x="6651500" y="-14782"/>
                    <a:pt x="6770877" y="-11185"/>
                    <a:pt x="6965604" y="0"/>
                  </a:cubicBezTo>
                  <a:cubicBezTo>
                    <a:pt x="7160331" y="11185"/>
                    <a:pt x="7677124" y="-44441"/>
                    <a:pt x="7888857" y="0"/>
                  </a:cubicBezTo>
                  <a:cubicBezTo>
                    <a:pt x="7970518" y="-338"/>
                    <a:pt x="8081027" y="88972"/>
                    <a:pt x="8083941" y="195084"/>
                  </a:cubicBezTo>
                  <a:cubicBezTo>
                    <a:pt x="8084716" y="364618"/>
                    <a:pt x="8090037" y="464508"/>
                    <a:pt x="8083941" y="561831"/>
                  </a:cubicBezTo>
                  <a:cubicBezTo>
                    <a:pt x="8077845" y="659154"/>
                    <a:pt x="8101377" y="848253"/>
                    <a:pt x="8083941" y="975397"/>
                  </a:cubicBezTo>
                  <a:cubicBezTo>
                    <a:pt x="8081772" y="1090137"/>
                    <a:pt x="7995067" y="1194979"/>
                    <a:pt x="7888857" y="1170481"/>
                  </a:cubicBezTo>
                  <a:cubicBezTo>
                    <a:pt x="7463847" y="1175513"/>
                    <a:pt x="7262314" y="1199545"/>
                    <a:pt x="7035548" y="1170481"/>
                  </a:cubicBezTo>
                  <a:cubicBezTo>
                    <a:pt x="6808782" y="1141417"/>
                    <a:pt x="6608846" y="1140660"/>
                    <a:pt x="6336114" y="1170481"/>
                  </a:cubicBezTo>
                  <a:cubicBezTo>
                    <a:pt x="6063382" y="1200302"/>
                    <a:pt x="5909557" y="1157501"/>
                    <a:pt x="5790555" y="1170481"/>
                  </a:cubicBezTo>
                  <a:cubicBezTo>
                    <a:pt x="5671553" y="1183461"/>
                    <a:pt x="5543972" y="1174038"/>
                    <a:pt x="5321935" y="1170481"/>
                  </a:cubicBezTo>
                  <a:cubicBezTo>
                    <a:pt x="5099898" y="1166924"/>
                    <a:pt x="4943355" y="1150678"/>
                    <a:pt x="4699438" y="1170481"/>
                  </a:cubicBezTo>
                  <a:cubicBezTo>
                    <a:pt x="4455521" y="1190284"/>
                    <a:pt x="4395042" y="1168737"/>
                    <a:pt x="4230818" y="1170481"/>
                  </a:cubicBezTo>
                  <a:cubicBezTo>
                    <a:pt x="4066594" y="1172225"/>
                    <a:pt x="3789111" y="1147577"/>
                    <a:pt x="3454446" y="1170481"/>
                  </a:cubicBezTo>
                  <a:cubicBezTo>
                    <a:pt x="3119781" y="1193385"/>
                    <a:pt x="2848596" y="1128430"/>
                    <a:pt x="2601137" y="1170481"/>
                  </a:cubicBezTo>
                  <a:cubicBezTo>
                    <a:pt x="2353678" y="1212532"/>
                    <a:pt x="2144551" y="1188008"/>
                    <a:pt x="1824765" y="1170481"/>
                  </a:cubicBezTo>
                  <a:cubicBezTo>
                    <a:pt x="1504979" y="1152954"/>
                    <a:pt x="1559367" y="1186303"/>
                    <a:pt x="1356144" y="1170481"/>
                  </a:cubicBezTo>
                  <a:cubicBezTo>
                    <a:pt x="1152921" y="1154659"/>
                    <a:pt x="988845" y="1190996"/>
                    <a:pt x="887524" y="1170481"/>
                  </a:cubicBezTo>
                  <a:cubicBezTo>
                    <a:pt x="786203" y="1149966"/>
                    <a:pt x="423535" y="1145804"/>
                    <a:pt x="195084" y="1170481"/>
                  </a:cubicBezTo>
                  <a:cubicBezTo>
                    <a:pt x="107108" y="1165064"/>
                    <a:pt x="-14157" y="1097569"/>
                    <a:pt x="0" y="975397"/>
                  </a:cubicBezTo>
                  <a:cubicBezTo>
                    <a:pt x="16053" y="857171"/>
                    <a:pt x="-14919" y="747088"/>
                    <a:pt x="0" y="593044"/>
                  </a:cubicBezTo>
                  <a:cubicBezTo>
                    <a:pt x="14919" y="439000"/>
                    <a:pt x="2051" y="347777"/>
                    <a:pt x="0" y="195084"/>
                  </a:cubicBezTo>
                  <a:close/>
                </a:path>
                <a:path w="8083941" h="1170481" stroke="0" extrusionOk="0">
                  <a:moveTo>
                    <a:pt x="0" y="195084"/>
                  </a:moveTo>
                  <a:cubicBezTo>
                    <a:pt x="10337" y="85606"/>
                    <a:pt x="87207" y="5493"/>
                    <a:pt x="195084" y="0"/>
                  </a:cubicBezTo>
                  <a:cubicBezTo>
                    <a:pt x="397801" y="-23037"/>
                    <a:pt x="554476" y="-6065"/>
                    <a:pt x="663705" y="0"/>
                  </a:cubicBezTo>
                  <a:cubicBezTo>
                    <a:pt x="772934" y="6065"/>
                    <a:pt x="1035117" y="-7748"/>
                    <a:pt x="1132325" y="0"/>
                  </a:cubicBezTo>
                  <a:cubicBezTo>
                    <a:pt x="1229533" y="7748"/>
                    <a:pt x="1519516" y="-7160"/>
                    <a:pt x="1754822" y="0"/>
                  </a:cubicBezTo>
                  <a:cubicBezTo>
                    <a:pt x="1990128" y="7160"/>
                    <a:pt x="2194852" y="-11537"/>
                    <a:pt x="2608131" y="0"/>
                  </a:cubicBezTo>
                  <a:cubicBezTo>
                    <a:pt x="3021410" y="11537"/>
                    <a:pt x="2969618" y="13148"/>
                    <a:pt x="3076752" y="0"/>
                  </a:cubicBezTo>
                  <a:cubicBezTo>
                    <a:pt x="3183886" y="-13148"/>
                    <a:pt x="3372375" y="-17741"/>
                    <a:pt x="3622310" y="0"/>
                  </a:cubicBezTo>
                  <a:cubicBezTo>
                    <a:pt x="3872245" y="17741"/>
                    <a:pt x="4057980" y="-13362"/>
                    <a:pt x="4167869" y="0"/>
                  </a:cubicBezTo>
                  <a:cubicBezTo>
                    <a:pt x="4277758" y="13362"/>
                    <a:pt x="4556655" y="13120"/>
                    <a:pt x="4790365" y="0"/>
                  </a:cubicBezTo>
                  <a:cubicBezTo>
                    <a:pt x="5024075" y="-13120"/>
                    <a:pt x="5185093" y="-9094"/>
                    <a:pt x="5489799" y="0"/>
                  </a:cubicBezTo>
                  <a:cubicBezTo>
                    <a:pt x="5794505" y="9094"/>
                    <a:pt x="5749789" y="21940"/>
                    <a:pt x="5958419" y="0"/>
                  </a:cubicBezTo>
                  <a:cubicBezTo>
                    <a:pt x="6167049" y="-21940"/>
                    <a:pt x="6385609" y="13682"/>
                    <a:pt x="6503978" y="0"/>
                  </a:cubicBezTo>
                  <a:cubicBezTo>
                    <a:pt x="6622347" y="-13682"/>
                    <a:pt x="6910431" y="-38620"/>
                    <a:pt x="7280349" y="0"/>
                  </a:cubicBezTo>
                  <a:cubicBezTo>
                    <a:pt x="7650267" y="38620"/>
                    <a:pt x="7759587" y="19673"/>
                    <a:pt x="7888857" y="0"/>
                  </a:cubicBezTo>
                  <a:cubicBezTo>
                    <a:pt x="7994886" y="-14459"/>
                    <a:pt x="8078684" y="103329"/>
                    <a:pt x="8083941" y="195084"/>
                  </a:cubicBezTo>
                  <a:cubicBezTo>
                    <a:pt x="8064914" y="282047"/>
                    <a:pt x="8068529" y="442471"/>
                    <a:pt x="8083941" y="585241"/>
                  </a:cubicBezTo>
                  <a:cubicBezTo>
                    <a:pt x="8099353" y="728011"/>
                    <a:pt x="8066107" y="832631"/>
                    <a:pt x="8083941" y="975397"/>
                  </a:cubicBezTo>
                  <a:cubicBezTo>
                    <a:pt x="8096204" y="1081618"/>
                    <a:pt x="8001243" y="1171971"/>
                    <a:pt x="7888857" y="1170481"/>
                  </a:cubicBezTo>
                  <a:cubicBezTo>
                    <a:pt x="7540814" y="1176188"/>
                    <a:pt x="7324831" y="1179766"/>
                    <a:pt x="7035548" y="1170481"/>
                  </a:cubicBezTo>
                  <a:cubicBezTo>
                    <a:pt x="6746265" y="1161196"/>
                    <a:pt x="6367862" y="1198369"/>
                    <a:pt x="6182238" y="1170481"/>
                  </a:cubicBezTo>
                  <a:cubicBezTo>
                    <a:pt x="5996614" y="1142594"/>
                    <a:pt x="5594145" y="1143352"/>
                    <a:pt x="5328929" y="1170481"/>
                  </a:cubicBezTo>
                  <a:cubicBezTo>
                    <a:pt x="5063713" y="1197610"/>
                    <a:pt x="4933482" y="1154979"/>
                    <a:pt x="4629495" y="1170481"/>
                  </a:cubicBezTo>
                  <a:cubicBezTo>
                    <a:pt x="4325508" y="1185983"/>
                    <a:pt x="4143497" y="1154665"/>
                    <a:pt x="3930061" y="1170481"/>
                  </a:cubicBezTo>
                  <a:cubicBezTo>
                    <a:pt x="3716625" y="1186297"/>
                    <a:pt x="3472959" y="1165838"/>
                    <a:pt x="3307565" y="1170481"/>
                  </a:cubicBezTo>
                  <a:cubicBezTo>
                    <a:pt x="3142171" y="1175124"/>
                    <a:pt x="2887679" y="1191163"/>
                    <a:pt x="2762006" y="1170481"/>
                  </a:cubicBezTo>
                  <a:cubicBezTo>
                    <a:pt x="2636333" y="1149799"/>
                    <a:pt x="2377461" y="1193973"/>
                    <a:pt x="2216448" y="1170481"/>
                  </a:cubicBezTo>
                  <a:cubicBezTo>
                    <a:pt x="2055435" y="1146989"/>
                    <a:pt x="1749049" y="1188668"/>
                    <a:pt x="1593952" y="1170481"/>
                  </a:cubicBezTo>
                  <a:cubicBezTo>
                    <a:pt x="1438855" y="1152294"/>
                    <a:pt x="1096831" y="1160475"/>
                    <a:pt x="817580" y="1170481"/>
                  </a:cubicBezTo>
                  <a:cubicBezTo>
                    <a:pt x="538329" y="1180487"/>
                    <a:pt x="407705" y="1168868"/>
                    <a:pt x="195084" y="1170481"/>
                  </a:cubicBezTo>
                  <a:cubicBezTo>
                    <a:pt x="85576" y="1167362"/>
                    <a:pt x="-6953" y="1059190"/>
                    <a:pt x="0" y="975397"/>
                  </a:cubicBezTo>
                  <a:cubicBezTo>
                    <a:pt x="3243" y="899871"/>
                    <a:pt x="5205" y="774805"/>
                    <a:pt x="0" y="600847"/>
                  </a:cubicBezTo>
                  <a:cubicBezTo>
                    <a:pt x="-5205" y="426889"/>
                    <a:pt x="-17161" y="390801"/>
                    <a:pt x="0" y="195084"/>
                  </a:cubicBezTo>
                  <a:close/>
                </a:path>
              </a:pathLst>
            </a:custGeom>
            <a:solidFill>
              <a:srgbClr val="F7E5E8"/>
            </a:solidFill>
            <a:ln w="19050">
              <a:solidFill>
                <a:srgbClr val="7F34E5"/>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1" name="Hộp Văn bản 10">
              <a:extLst>
                <a:ext uri="{FF2B5EF4-FFF2-40B4-BE49-F238E27FC236}">
                  <a16:creationId xmlns:a16="http://schemas.microsoft.com/office/drawing/2014/main" id="{BC175EF7-264A-3A7A-CDE6-9E0BEBA8C069}"/>
                </a:ext>
              </a:extLst>
            </p:cNvPr>
            <p:cNvSpPr txBox="1"/>
            <p:nvPr/>
          </p:nvSpPr>
          <p:spPr>
            <a:xfrm>
              <a:off x="574434" y="4264566"/>
              <a:ext cx="8515292" cy="93092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Hãy tưởng tượng em cùng cún đi trên dãy phố trong bài đọc, em sẽ thấy những gì?</a:t>
              </a:r>
            </a:p>
          </p:txBody>
        </p:sp>
        <p:pic>
          <p:nvPicPr>
            <p:cNvPr id="12" name="Hình ảnh 11">
              <a:extLst>
                <a:ext uri="{FF2B5EF4-FFF2-40B4-BE49-F238E27FC236}">
                  <a16:creationId xmlns:a16="http://schemas.microsoft.com/office/drawing/2014/main" id="{CDEB4630-3203-F2BD-E06F-1A5752377E4C}"/>
                </a:ext>
              </a:extLst>
            </p:cNvPr>
            <p:cNvPicPr>
              <a:picLocks noChangeAspect="1"/>
            </p:cNvPicPr>
            <p:nvPr/>
          </p:nvPicPr>
          <p:blipFill rotWithShape="1">
            <a:blip r:embed="rId3"/>
            <a:srcRect l="30952" t="35570" r="49999" b="37592"/>
            <a:stretch/>
          </p:blipFill>
          <p:spPr>
            <a:xfrm>
              <a:off x="32218" y="4219247"/>
              <a:ext cx="641795" cy="904223"/>
            </a:xfrm>
            <a:prstGeom prst="rect">
              <a:avLst/>
            </a:prstGeom>
          </p:spPr>
        </p:pic>
      </p:grpSp>
      <p:graphicFrame>
        <p:nvGraphicFramePr>
          <p:cNvPr id="2" name="Table 1">
            <a:extLst>
              <a:ext uri="{FF2B5EF4-FFF2-40B4-BE49-F238E27FC236}">
                <a16:creationId xmlns:a16="http://schemas.microsoft.com/office/drawing/2014/main" id="{95AF5180-871A-76E5-D55B-A32CFB58FE33}"/>
              </a:ext>
            </a:extLst>
          </p:cNvPr>
          <p:cNvGraphicFramePr>
            <a:graphicFrameLocks noGrp="1"/>
          </p:cNvGraphicFramePr>
          <p:nvPr>
            <p:extLst>
              <p:ext uri="{D42A27DB-BD31-4B8C-83A1-F6EECF244321}">
                <p14:modId xmlns:p14="http://schemas.microsoft.com/office/powerpoint/2010/main" val="3129093391"/>
              </p:ext>
            </p:extLst>
          </p:nvPr>
        </p:nvGraphicFramePr>
        <p:xfrm>
          <a:off x="1261241" y="2343808"/>
          <a:ext cx="9921766" cy="4160060"/>
        </p:xfrm>
        <a:graphic>
          <a:graphicData uri="http://schemas.openxmlformats.org/drawingml/2006/table">
            <a:tbl>
              <a:tblPr firstRow="1" firstCol="1" bandRow="1">
                <a:tableStyleId>{00A15C55-8517-42AA-B614-E9B94910E393}</a:tableStyleId>
              </a:tblPr>
              <a:tblGrid>
                <a:gridCol w="4960883">
                  <a:extLst>
                    <a:ext uri="{9D8B030D-6E8A-4147-A177-3AD203B41FA5}">
                      <a16:colId xmlns:a16="http://schemas.microsoft.com/office/drawing/2014/main" val="3692381221"/>
                    </a:ext>
                  </a:extLst>
                </a:gridCol>
                <a:gridCol w="4960883">
                  <a:extLst>
                    <a:ext uri="{9D8B030D-6E8A-4147-A177-3AD203B41FA5}">
                      <a16:colId xmlns:a16="http://schemas.microsoft.com/office/drawing/2014/main" val="1281460175"/>
                    </a:ext>
                  </a:extLst>
                </a:gridCol>
              </a:tblGrid>
              <a:tr h="1813176">
                <a:tc>
                  <a:txBody>
                    <a:bodyPr/>
                    <a:lstStyle/>
                    <a:p>
                      <a:pPr marL="0" marR="0" algn="ctr">
                        <a:lnSpc>
                          <a:spcPct val="150000"/>
                        </a:lnSpc>
                        <a:spcBef>
                          <a:spcPts val="100"/>
                        </a:spcBef>
                        <a:spcAft>
                          <a:spcPts val="100"/>
                        </a:spcAft>
                      </a:pPr>
                      <a:r>
                        <a:rPr lang="vi-VN" sz="2400" kern="100" dirty="0">
                          <a:solidFill>
                            <a:srgbClr val="002060"/>
                          </a:solidFill>
                          <a:effectLst/>
                        </a:rPr>
                        <a:t>Nhìn</a:t>
                      </a:r>
                      <a:endParaRPr lang="en-US" sz="2000" kern="100" dirty="0">
                        <a:solidFill>
                          <a:srgbClr val="002060"/>
                        </a:solidFill>
                        <a:effectLst/>
                      </a:endParaRPr>
                    </a:p>
                    <a:p>
                      <a:pPr marL="0" marR="0" algn="just">
                        <a:lnSpc>
                          <a:spcPct val="150000"/>
                        </a:lnSpc>
                        <a:spcBef>
                          <a:spcPts val="100"/>
                        </a:spcBef>
                        <a:spcAft>
                          <a:spcPts val="100"/>
                        </a:spcAft>
                      </a:pPr>
                      <a:r>
                        <a:rPr lang="vi-VN" sz="2400" b="0" kern="100" dirty="0">
                          <a:solidFill>
                            <a:srgbClr val="002060"/>
                          </a:solidFill>
                          <a:effectLst/>
                        </a:rPr>
                        <a:t>con đường, nhà, mái tôn, con đò, bãi bồi, cây cối, nhà cửa,...</a:t>
                      </a:r>
                      <a:endParaRPr lang="en-US" sz="2000" b="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100"/>
                        </a:spcBef>
                        <a:spcAft>
                          <a:spcPts val="100"/>
                        </a:spcAft>
                      </a:pPr>
                      <a:r>
                        <a:rPr lang="vi-VN" sz="2400" kern="100" dirty="0">
                          <a:solidFill>
                            <a:srgbClr val="002060"/>
                          </a:solidFill>
                          <a:effectLst/>
                        </a:rPr>
                        <a:t>Nghe</a:t>
                      </a:r>
                      <a:endParaRPr lang="en-US" sz="2000" kern="100" dirty="0">
                        <a:solidFill>
                          <a:srgbClr val="002060"/>
                        </a:solidFill>
                        <a:effectLst/>
                      </a:endParaRPr>
                    </a:p>
                    <a:p>
                      <a:pPr marL="0" marR="0" algn="just">
                        <a:lnSpc>
                          <a:spcPct val="150000"/>
                        </a:lnSpc>
                        <a:spcBef>
                          <a:spcPts val="100"/>
                        </a:spcBef>
                        <a:spcAft>
                          <a:spcPts val="100"/>
                        </a:spcAft>
                      </a:pPr>
                      <a:r>
                        <a:rPr lang="vi-VN" sz="2400" b="0" kern="100" dirty="0">
                          <a:solidFill>
                            <a:srgbClr val="002060"/>
                          </a:solidFill>
                          <a:effectLst/>
                        </a:rPr>
                        <a:t>tiếng gió thổi, tiếng nước chảy êm đềm, tiếng cây cối xào xạc,...</a:t>
                      </a:r>
                      <a:endParaRPr lang="en-US" sz="2000" b="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79557801"/>
                  </a:ext>
                </a:extLst>
              </a:tr>
              <a:tr h="2346884">
                <a:tc>
                  <a:txBody>
                    <a:bodyPr/>
                    <a:lstStyle/>
                    <a:p>
                      <a:pPr marL="0" marR="0" algn="ctr">
                        <a:lnSpc>
                          <a:spcPct val="150000"/>
                        </a:lnSpc>
                        <a:spcBef>
                          <a:spcPts val="100"/>
                        </a:spcBef>
                        <a:spcAft>
                          <a:spcPts val="100"/>
                        </a:spcAft>
                      </a:pPr>
                      <a:r>
                        <a:rPr lang="vi-VN" sz="2400" kern="100" dirty="0">
                          <a:solidFill>
                            <a:srgbClr val="002060"/>
                          </a:solidFill>
                          <a:effectLst/>
                        </a:rPr>
                        <a:t>Ngửi</a:t>
                      </a:r>
                      <a:endParaRPr lang="en-US" sz="2000" kern="100" dirty="0">
                        <a:solidFill>
                          <a:srgbClr val="002060"/>
                        </a:solidFill>
                        <a:effectLst/>
                      </a:endParaRPr>
                    </a:p>
                    <a:p>
                      <a:pPr marL="0" marR="0" algn="just">
                        <a:lnSpc>
                          <a:spcPct val="150000"/>
                        </a:lnSpc>
                        <a:spcBef>
                          <a:spcPts val="100"/>
                        </a:spcBef>
                        <a:spcAft>
                          <a:spcPts val="100"/>
                        </a:spcAft>
                      </a:pPr>
                      <a:r>
                        <a:rPr lang="vi-VN" sz="2400" b="0" kern="100" dirty="0">
                          <a:solidFill>
                            <a:srgbClr val="002060"/>
                          </a:solidFill>
                          <a:effectLst/>
                        </a:rPr>
                        <a:t>mùi nước từ sông, mùi bùn đất khô trên đường,...</a:t>
                      </a:r>
                      <a:endParaRPr lang="en-US" sz="2000" b="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50000"/>
                        </a:lnSpc>
                        <a:spcBef>
                          <a:spcPts val="100"/>
                        </a:spcBef>
                        <a:spcAft>
                          <a:spcPts val="100"/>
                        </a:spcAft>
                      </a:pPr>
                      <a:r>
                        <a:rPr lang="vi-VN" sz="2400" b="1" kern="100" dirty="0">
                          <a:solidFill>
                            <a:srgbClr val="002060"/>
                          </a:solidFill>
                          <a:effectLst/>
                        </a:rPr>
                        <a:t>Cảm xúc</a:t>
                      </a:r>
                      <a:endParaRPr lang="en-US" sz="2000" b="1" kern="100" dirty="0">
                        <a:solidFill>
                          <a:srgbClr val="002060"/>
                        </a:solidFill>
                        <a:effectLst/>
                      </a:endParaRPr>
                    </a:p>
                    <a:p>
                      <a:pPr marL="0" marR="0" algn="just">
                        <a:lnSpc>
                          <a:spcPct val="150000"/>
                        </a:lnSpc>
                        <a:spcBef>
                          <a:spcPts val="100"/>
                        </a:spcBef>
                        <a:spcAft>
                          <a:spcPts val="100"/>
                        </a:spcAft>
                      </a:pPr>
                      <a:r>
                        <a:rPr lang="vi-VN" sz="2400" kern="100" dirty="0">
                          <a:solidFill>
                            <a:srgbClr val="002060"/>
                          </a:solidFill>
                          <a:effectLst/>
                        </a:rPr>
                        <a:t>vui vẻ, khoan khoái, thích thú, hài lòng,...hoặc khó chịu, chật chội, buồn tẻ,...</a:t>
                      </a:r>
                      <a:endParaRPr lang="en-US" sz="20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33094883"/>
                  </a:ext>
                </a:extLst>
              </a:tr>
            </a:tbl>
          </a:graphicData>
        </a:graphic>
      </p:graphicFrame>
    </p:spTree>
    <p:extLst>
      <p:ext uri="{BB962C8B-B14F-4D97-AF65-F5344CB8AC3E}">
        <p14:creationId xmlns:p14="http://schemas.microsoft.com/office/powerpoint/2010/main" val="130920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D1720D88-C419-8B3D-A6E5-A502B7A15CDE}"/>
              </a:ext>
            </a:extLst>
          </p:cNvPr>
          <p:cNvSpPr/>
          <p:nvPr/>
        </p:nvSpPr>
        <p:spPr>
          <a:xfrm>
            <a:off x="483476" y="367862"/>
            <a:ext cx="11140965" cy="612753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Hình chữ nhật: Góc Tròn 42">
            <a:extLst>
              <a:ext uri="{FF2B5EF4-FFF2-40B4-BE49-F238E27FC236}">
                <a16:creationId xmlns:a16="http://schemas.microsoft.com/office/drawing/2014/main" id="{93B6848A-1787-D815-602D-14EA5C0AD41E}"/>
              </a:ext>
            </a:extLst>
          </p:cNvPr>
          <p:cNvSpPr/>
          <p:nvPr/>
        </p:nvSpPr>
        <p:spPr>
          <a:xfrm>
            <a:off x="2280982" y="926006"/>
            <a:ext cx="7910181" cy="854326"/>
          </a:xfrm>
          <a:custGeom>
            <a:avLst/>
            <a:gdLst>
              <a:gd name="connsiteX0" fmla="*/ 0 w 7910181"/>
              <a:gd name="connsiteY0" fmla="*/ 142391 h 854326"/>
              <a:gd name="connsiteX1" fmla="*/ 142391 w 7910181"/>
              <a:gd name="connsiteY1" fmla="*/ 0 h 854326"/>
              <a:gd name="connsiteX2" fmla="*/ 683101 w 7910181"/>
              <a:gd name="connsiteY2" fmla="*/ 0 h 854326"/>
              <a:gd name="connsiteX3" fmla="*/ 1223811 w 7910181"/>
              <a:gd name="connsiteY3" fmla="*/ 0 h 854326"/>
              <a:gd name="connsiteX4" fmla="*/ 1993283 w 7910181"/>
              <a:gd name="connsiteY4" fmla="*/ 0 h 854326"/>
              <a:gd name="connsiteX5" fmla="*/ 2457739 w 7910181"/>
              <a:gd name="connsiteY5" fmla="*/ 0 h 854326"/>
              <a:gd name="connsiteX6" fmla="*/ 3150958 w 7910181"/>
              <a:gd name="connsiteY6" fmla="*/ 0 h 854326"/>
              <a:gd name="connsiteX7" fmla="*/ 3920430 w 7910181"/>
              <a:gd name="connsiteY7" fmla="*/ 0 h 854326"/>
              <a:gd name="connsiteX8" fmla="*/ 4766156 w 7910181"/>
              <a:gd name="connsiteY8" fmla="*/ 0 h 854326"/>
              <a:gd name="connsiteX9" fmla="*/ 5230612 w 7910181"/>
              <a:gd name="connsiteY9" fmla="*/ 0 h 854326"/>
              <a:gd name="connsiteX10" fmla="*/ 6000084 w 7910181"/>
              <a:gd name="connsiteY10" fmla="*/ 0 h 854326"/>
              <a:gd name="connsiteX11" fmla="*/ 6464540 w 7910181"/>
              <a:gd name="connsiteY11" fmla="*/ 0 h 854326"/>
              <a:gd name="connsiteX12" fmla="*/ 7005250 w 7910181"/>
              <a:gd name="connsiteY12" fmla="*/ 0 h 854326"/>
              <a:gd name="connsiteX13" fmla="*/ 7767790 w 7910181"/>
              <a:gd name="connsiteY13" fmla="*/ 0 h 854326"/>
              <a:gd name="connsiteX14" fmla="*/ 7910181 w 7910181"/>
              <a:gd name="connsiteY14" fmla="*/ 142391 h 854326"/>
              <a:gd name="connsiteX15" fmla="*/ 7910181 w 7910181"/>
              <a:gd name="connsiteY15" fmla="*/ 711935 h 854326"/>
              <a:gd name="connsiteX16" fmla="*/ 7767790 w 7910181"/>
              <a:gd name="connsiteY16" fmla="*/ 854326 h 854326"/>
              <a:gd name="connsiteX17" fmla="*/ 7074572 w 7910181"/>
              <a:gd name="connsiteY17" fmla="*/ 854326 h 854326"/>
              <a:gd name="connsiteX18" fmla="*/ 6228846 w 7910181"/>
              <a:gd name="connsiteY18" fmla="*/ 854326 h 854326"/>
              <a:gd name="connsiteX19" fmla="*/ 5459374 w 7910181"/>
              <a:gd name="connsiteY19" fmla="*/ 854326 h 854326"/>
              <a:gd name="connsiteX20" fmla="*/ 4918664 w 7910181"/>
              <a:gd name="connsiteY20" fmla="*/ 854326 h 854326"/>
              <a:gd name="connsiteX21" fmla="*/ 4225446 w 7910181"/>
              <a:gd name="connsiteY21" fmla="*/ 854326 h 854326"/>
              <a:gd name="connsiteX22" fmla="*/ 3684735 w 7910181"/>
              <a:gd name="connsiteY22" fmla="*/ 854326 h 854326"/>
              <a:gd name="connsiteX23" fmla="*/ 3220279 w 7910181"/>
              <a:gd name="connsiteY23" fmla="*/ 854326 h 854326"/>
              <a:gd name="connsiteX24" fmla="*/ 2603315 w 7910181"/>
              <a:gd name="connsiteY24" fmla="*/ 854326 h 854326"/>
              <a:gd name="connsiteX25" fmla="*/ 2138859 w 7910181"/>
              <a:gd name="connsiteY25" fmla="*/ 854326 h 854326"/>
              <a:gd name="connsiteX26" fmla="*/ 1369387 w 7910181"/>
              <a:gd name="connsiteY26" fmla="*/ 854326 h 854326"/>
              <a:gd name="connsiteX27" fmla="*/ 142391 w 7910181"/>
              <a:gd name="connsiteY27" fmla="*/ 854326 h 854326"/>
              <a:gd name="connsiteX28" fmla="*/ 0 w 7910181"/>
              <a:gd name="connsiteY28" fmla="*/ 711935 h 854326"/>
              <a:gd name="connsiteX29" fmla="*/ 0 w 7910181"/>
              <a:gd name="connsiteY29" fmla="*/ 14239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10181" h="854326" fill="none" extrusionOk="0">
                <a:moveTo>
                  <a:pt x="0" y="142391"/>
                </a:moveTo>
                <a:cubicBezTo>
                  <a:pt x="2025" y="55657"/>
                  <a:pt x="67269" y="543"/>
                  <a:pt x="142391" y="0"/>
                </a:cubicBezTo>
                <a:cubicBezTo>
                  <a:pt x="342155" y="26277"/>
                  <a:pt x="514045" y="20412"/>
                  <a:pt x="683101" y="0"/>
                </a:cubicBezTo>
                <a:cubicBezTo>
                  <a:pt x="852157" y="-20412"/>
                  <a:pt x="1104612" y="-23989"/>
                  <a:pt x="1223811" y="0"/>
                </a:cubicBezTo>
                <a:cubicBezTo>
                  <a:pt x="1343010" y="23989"/>
                  <a:pt x="1816288" y="-6560"/>
                  <a:pt x="1993283" y="0"/>
                </a:cubicBezTo>
                <a:cubicBezTo>
                  <a:pt x="2170278" y="6560"/>
                  <a:pt x="2303049" y="-21802"/>
                  <a:pt x="2457739" y="0"/>
                </a:cubicBezTo>
                <a:cubicBezTo>
                  <a:pt x="2612429" y="21802"/>
                  <a:pt x="2878222" y="16243"/>
                  <a:pt x="3150958" y="0"/>
                </a:cubicBezTo>
                <a:cubicBezTo>
                  <a:pt x="3423694" y="-16243"/>
                  <a:pt x="3746434" y="2180"/>
                  <a:pt x="3920430" y="0"/>
                </a:cubicBezTo>
                <a:cubicBezTo>
                  <a:pt x="4094426" y="-2180"/>
                  <a:pt x="4452065" y="4554"/>
                  <a:pt x="4766156" y="0"/>
                </a:cubicBezTo>
                <a:cubicBezTo>
                  <a:pt x="5080247" y="-4554"/>
                  <a:pt x="5065803" y="12665"/>
                  <a:pt x="5230612" y="0"/>
                </a:cubicBezTo>
                <a:cubicBezTo>
                  <a:pt x="5395421" y="-12665"/>
                  <a:pt x="5688017" y="23161"/>
                  <a:pt x="6000084" y="0"/>
                </a:cubicBezTo>
                <a:cubicBezTo>
                  <a:pt x="6312151" y="-23161"/>
                  <a:pt x="6349851" y="-1969"/>
                  <a:pt x="6464540" y="0"/>
                </a:cubicBezTo>
                <a:cubicBezTo>
                  <a:pt x="6579229" y="1969"/>
                  <a:pt x="6826521" y="-11532"/>
                  <a:pt x="7005250" y="0"/>
                </a:cubicBezTo>
                <a:cubicBezTo>
                  <a:pt x="7183979" y="11532"/>
                  <a:pt x="7599606" y="17557"/>
                  <a:pt x="7767790" y="0"/>
                </a:cubicBezTo>
                <a:cubicBezTo>
                  <a:pt x="7836270" y="-3167"/>
                  <a:pt x="7902942" y="76781"/>
                  <a:pt x="7910181" y="142391"/>
                </a:cubicBezTo>
                <a:cubicBezTo>
                  <a:pt x="7907396" y="417226"/>
                  <a:pt x="7931188" y="428706"/>
                  <a:pt x="7910181" y="711935"/>
                </a:cubicBezTo>
                <a:cubicBezTo>
                  <a:pt x="7896494" y="792588"/>
                  <a:pt x="7860835" y="864247"/>
                  <a:pt x="7767790" y="854326"/>
                </a:cubicBezTo>
                <a:cubicBezTo>
                  <a:pt x="7421200" y="847813"/>
                  <a:pt x="7386799" y="866779"/>
                  <a:pt x="7074572" y="854326"/>
                </a:cubicBezTo>
                <a:cubicBezTo>
                  <a:pt x="6762345" y="841873"/>
                  <a:pt x="6575166" y="835189"/>
                  <a:pt x="6228846" y="854326"/>
                </a:cubicBezTo>
                <a:cubicBezTo>
                  <a:pt x="5882526" y="873463"/>
                  <a:pt x="5625776" y="891945"/>
                  <a:pt x="5459374" y="854326"/>
                </a:cubicBezTo>
                <a:cubicBezTo>
                  <a:pt x="5292972" y="816707"/>
                  <a:pt x="5048014" y="880883"/>
                  <a:pt x="4918664" y="854326"/>
                </a:cubicBezTo>
                <a:cubicBezTo>
                  <a:pt x="4789314" y="827770"/>
                  <a:pt x="4400566" y="872675"/>
                  <a:pt x="4225446" y="854326"/>
                </a:cubicBezTo>
                <a:cubicBezTo>
                  <a:pt x="4050326" y="835977"/>
                  <a:pt x="3943283" y="872252"/>
                  <a:pt x="3684735" y="854326"/>
                </a:cubicBezTo>
                <a:cubicBezTo>
                  <a:pt x="3426187" y="836400"/>
                  <a:pt x="3367042" y="873270"/>
                  <a:pt x="3220279" y="854326"/>
                </a:cubicBezTo>
                <a:cubicBezTo>
                  <a:pt x="3073516" y="835382"/>
                  <a:pt x="2777816" y="841699"/>
                  <a:pt x="2603315" y="854326"/>
                </a:cubicBezTo>
                <a:cubicBezTo>
                  <a:pt x="2428814" y="866953"/>
                  <a:pt x="2268614" y="850464"/>
                  <a:pt x="2138859" y="854326"/>
                </a:cubicBezTo>
                <a:cubicBezTo>
                  <a:pt x="2009104" y="858188"/>
                  <a:pt x="1529920" y="816893"/>
                  <a:pt x="1369387" y="854326"/>
                </a:cubicBezTo>
                <a:cubicBezTo>
                  <a:pt x="1208854" y="891759"/>
                  <a:pt x="564234" y="887835"/>
                  <a:pt x="142391" y="854326"/>
                </a:cubicBezTo>
                <a:cubicBezTo>
                  <a:pt x="71535" y="847712"/>
                  <a:pt x="-1024" y="797319"/>
                  <a:pt x="0" y="711935"/>
                </a:cubicBezTo>
                <a:cubicBezTo>
                  <a:pt x="20777" y="532696"/>
                  <a:pt x="-19819" y="416761"/>
                  <a:pt x="0" y="142391"/>
                </a:cubicBezTo>
                <a:close/>
              </a:path>
              <a:path w="7910181" h="854326" stroke="0" extrusionOk="0">
                <a:moveTo>
                  <a:pt x="0" y="142391"/>
                </a:moveTo>
                <a:cubicBezTo>
                  <a:pt x="10827" y="61933"/>
                  <a:pt x="63605" y="5959"/>
                  <a:pt x="142391" y="0"/>
                </a:cubicBezTo>
                <a:cubicBezTo>
                  <a:pt x="304886" y="2129"/>
                  <a:pt x="471680" y="8933"/>
                  <a:pt x="606847" y="0"/>
                </a:cubicBezTo>
                <a:cubicBezTo>
                  <a:pt x="742014" y="-8933"/>
                  <a:pt x="906490" y="20966"/>
                  <a:pt x="1071303" y="0"/>
                </a:cubicBezTo>
                <a:cubicBezTo>
                  <a:pt x="1236116" y="-20966"/>
                  <a:pt x="1394131" y="9737"/>
                  <a:pt x="1688267" y="0"/>
                </a:cubicBezTo>
                <a:cubicBezTo>
                  <a:pt x="1982403" y="-9737"/>
                  <a:pt x="2178661" y="40813"/>
                  <a:pt x="2533993" y="0"/>
                </a:cubicBezTo>
                <a:cubicBezTo>
                  <a:pt x="2889325" y="-40813"/>
                  <a:pt x="2877523" y="12102"/>
                  <a:pt x="2998450" y="0"/>
                </a:cubicBezTo>
                <a:cubicBezTo>
                  <a:pt x="3119377" y="-12102"/>
                  <a:pt x="3400844" y="-14508"/>
                  <a:pt x="3539160" y="0"/>
                </a:cubicBezTo>
                <a:cubicBezTo>
                  <a:pt x="3677476" y="14508"/>
                  <a:pt x="3940691" y="-5319"/>
                  <a:pt x="4079870" y="0"/>
                </a:cubicBezTo>
                <a:cubicBezTo>
                  <a:pt x="4219049" y="5319"/>
                  <a:pt x="4401689" y="28030"/>
                  <a:pt x="4696834" y="0"/>
                </a:cubicBezTo>
                <a:cubicBezTo>
                  <a:pt x="4991979" y="-28030"/>
                  <a:pt x="5044215" y="10081"/>
                  <a:pt x="5390052" y="0"/>
                </a:cubicBezTo>
                <a:cubicBezTo>
                  <a:pt x="5735889" y="-10081"/>
                  <a:pt x="5703249" y="10484"/>
                  <a:pt x="5854508" y="0"/>
                </a:cubicBezTo>
                <a:cubicBezTo>
                  <a:pt x="6005767" y="-10484"/>
                  <a:pt x="6201631" y="5520"/>
                  <a:pt x="6395218" y="0"/>
                </a:cubicBezTo>
                <a:cubicBezTo>
                  <a:pt x="6588805" y="-5520"/>
                  <a:pt x="6815032" y="16495"/>
                  <a:pt x="7164690" y="0"/>
                </a:cubicBezTo>
                <a:cubicBezTo>
                  <a:pt x="7514348" y="-16495"/>
                  <a:pt x="7569719" y="2840"/>
                  <a:pt x="7767790" y="0"/>
                </a:cubicBezTo>
                <a:cubicBezTo>
                  <a:pt x="7844956" y="-12440"/>
                  <a:pt x="7905908" y="76748"/>
                  <a:pt x="7910181" y="142391"/>
                </a:cubicBezTo>
                <a:cubicBezTo>
                  <a:pt x="7906315" y="270712"/>
                  <a:pt x="7924382" y="532101"/>
                  <a:pt x="7910181" y="711935"/>
                </a:cubicBezTo>
                <a:cubicBezTo>
                  <a:pt x="7909974" y="782015"/>
                  <a:pt x="7835254" y="850757"/>
                  <a:pt x="7767790" y="854326"/>
                </a:cubicBezTo>
                <a:cubicBezTo>
                  <a:pt x="7578068" y="875888"/>
                  <a:pt x="7512307" y="851163"/>
                  <a:pt x="7303334" y="854326"/>
                </a:cubicBezTo>
                <a:cubicBezTo>
                  <a:pt x="7094361" y="857489"/>
                  <a:pt x="6767006" y="816353"/>
                  <a:pt x="6533862" y="854326"/>
                </a:cubicBezTo>
                <a:cubicBezTo>
                  <a:pt x="6300718" y="892299"/>
                  <a:pt x="5998603" y="886211"/>
                  <a:pt x="5688136" y="854326"/>
                </a:cubicBezTo>
                <a:cubicBezTo>
                  <a:pt x="5377669" y="822441"/>
                  <a:pt x="5052646" y="830490"/>
                  <a:pt x="4842410" y="854326"/>
                </a:cubicBezTo>
                <a:cubicBezTo>
                  <a:pt x="4632174" y="878162"/>
                  <a:pt x="4482529" y="849409"/>
                  <a:pt x="4149192" y="854326"/>
                </a:cubicBezTo>
                <a:cubicBezTo>
                  <a:pt x="3815855" y="859243"/>
                  <a:pt x="3614751" y="824260"/>
                  <a:pt x="3455973" y="854326"/>
                </a:cubicBezTo>
                <a:cubicBezTo>
                  <a:pt x="3297195" y="884392"/>
                  <a:pt x="3122493" y="847488"/>
                  <a:pt x="2839009" y="854326"/>
                </a:cubicBezTo>
                <a:cubicBezTo>
                  <a:pt x="2555525" y="861164"/>
                  <a:pt x="2499609" y="837976"/>
                  <a:pt x="2298299" y="854326"/>
                </a:cubicBezTo>
                <a:cubicBezTo>
                  <a:pt x="2096989" y="870677"/>
                  <a:pt x="1886491" y="867846"/>
                  <a:pt x="1757589" y="854326"/>
                </a:cubicBezTo>
                <a:cubicBezTo>
                  <a:pt x="1628687" y="840807"/>
                  <a:pt x="1433659" y="825312"/>
                  <a:pt x="1140625" y="854326"/>
                </a:cubicBezTo>
                <a:cubicBezTo>
                  <a:pt x="847591" y="883340"/>
                  <a:pt x="481137" y="826585"/>
                  <a:pt x="142391" y="854326"/>
                </a:cubicBezTo>
                <a:cubicBezTo>
                  <a:pt x="47574" y="853686"/>
                  <a:pt x="-3066" y="785078"/>
                  <a:pt x="0" y="711935"/>
                </a:cubicBezTo>
                <a:cubicBezTo>
                  <a:pt x="13438" y="475867"/>
                  <a:pt x="-19516" y="377954"/>
                  <a:pt x="0" y="142391"/>
                </a:cubicBezTo>
                <a:close/>
              </a:path>
            </a:pathLst>
          </a:custGeom>
          <a:solidFill>
            <a:srgbClr val="F7E5E8"/>
          </a:solidFill>
          <a:ln w="19050">
            <a:solidFill>
              <a:srgbClr val="7F34E5"/>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2400" b="0" i="0" u="none" strike="noStrike" kern="0" cap="none" spc="0" normalizeH="0" baseline="0" noProof="0">
              <a:ln>
                <a:noFill/>
              </a:ln>
              <a:solidFill>
                <a:srgbClr val="9E9E9E"/>
              </a:solidFill>
              <a:effectLst/>
              <a:uLnTx/>
              <a:uFillTx/>
              <a:latin typeface="Arial"/>
              <a:ea typeface="+mn-ea"/>
              <a:cs typeface="+mn-cs"/>
              <a:sym typeface="Arial" panose="020B0604020202020204"/>
            </a:endParaRPr>
          </a:p>
        </p:txBody>
      </p:sp>
      <p:sp>
        <p:nvSpPr>
          <p:cNvPr id="15" name="Hộp Văn bản 16">
            <a:extLst>
              <a:ext uri="{FF2B5EF4-FFF2-40B4-BE49-F238E27FC236}">
                <a16:creationId xmlns:a16="http://schemas.microsoft.com/office/drawing/2014/main" id="{9647CB66-144E-D5CC-D479-1DE5229EF5BA}"/>
              </a:ext>
            </a:extLst>
          </p:cNvPr>
          <p:cNvSpPr txBox="1"/>
          <p:nvPr/>
        </p:nvSpPr>
        <p:spPr>
          <a:xfrm>
            <a:off x="1980832" y="943011"/>
            <a:ext cx="831550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48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panose="020B0604020202020204"/>
              </a:rPr>
              <a:t>Nội</a:t>
            </a:r>
            <a:r>
              <a:rPr kumimoji="0" lang="en-US" sz="48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panose="020B0604020202020204"/>
              </a:rPr>
              <a:t> dung </a:t>
            </a:r>
            <a:r>
              <a:rPr kumimoji="0" lang="en-US" sz="48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panose="020B0604020202020204"/>
              </a:rPr>
              <a:t>chính</a:t>
            </a:r>
            <a:r>
              <a:rPr kumimoji="0" lang="en-US" sz="48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panose="020B0604020202020204"/>
              </a:rPr>
              <a:t>của</a:t>
            </a:r>
            <a:r>
              <a:rPr kumimoji="0" lang="en-US" sz="48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panose="020B0604020202020204"/>
              </a:rPr>
              <a:t>bài</a:t>
            </a:r>
            <a:endParaRPr kumimoji="0" lang="en-US" sz="48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panose="020B0604020202020204"/>
            </a:endParaRPr>
          </a:p>
        </p:txBody>
      </p:sp>
      <p:grpSp>
        <p:nvGrpSpPr>
          <p:cNvPr id="16" name="Nhóm 38">
            <a:extLst>
              <a:ext uri="{FF2B5EF4-FFF2-40B4-BE49-F238E27FC236}">
                <a16:creationId xmlns:a16="http://schemas.microsoft.com/office/drawing/2014/main" id="{855CFFA9-AA9D-8F13-D6BE-1440841A52A3}"/>
              </a:ext>
            </a:extLst>
          </p:cNvPr>
          <p:cNvGrpSpPr/>
          <p:nvPr/>
        </p:nvGrpSpPr>
        <p:grpSpPr>
          <a:xfrm>
            <a:off x="830318" y="2416066"/>
            <a:ext cx="7411824" cy="3746610"/>
            <a:chOff x="391099" y="1979086"/>
            <a:chExt cx="8361802" cy="3379581"/>
          </a:xfrm>
          <a:solidFill>
            <a:schemeClr val="tx2">
              <a:lumMod val="20000"/>
              <a:lumOff val="80000"/>
            </a:schemeClr>
          </a:solidFill>
        </p:grpSpPr>
        <p:sp>
          <p:nvSpPr>
            <p:cNvPr id="17" name="Rectangle: Rounded Corners 11">
              <a:extLst>
                <a:ext uri="{FF2B5EF4-FFF2-40B4-BE49-F238E27FC236}">
                  <a16:creationId xmlns:a16="http://schemas.microsoft.com/office/drawing/2014/main" id="{D5BDC404-8313-33B3-689B-4A55EFE19E86}"/>
                </a:ext>
              </a:extLst>
            </p:cNvPr>
            <p:cNvSpPr/>
            <p:nvPr/>
          </p:nvSpPr>
          <p:spPr>
            <a:xfrm>
              <a:off x="391099" y="1979086"/>
              <a:ext cx="8361802" cy="3379581"/>
            </a:xfrm>
            <a:custGeom>
              <a:avLst/>
              <a:gdLst>
                <a:gd name="connsiteX0" fmla="*/ 0 w 8361802"/>
                <a:gd name="connsiteY0" fmla="*/ 337012 h 3379581"/>
                <a:gd name="connsiteX1" fmla="*/ 337012 w 8361802"/>
                <a:gd name="connsiteY1" fmla="*/ 0 h 3379581"/>
                <a:gd name="connsiteX2" fmla="*/ 8024790 w 8361802"/>
                <a:gd name="connsiteY2" fmla="*/ 0 h 3379581"/>
                <a:gd name="connsiteX3" fmla="*/ 8361802 w 8361802"/>
                <a:gd name="connsiteY3" fmla="*/ 337012 h 3379581"/>
                <a:gd name="connsiteX4" fmla="*/ 8361802 w 8361802"/>
                <a:gd name="connsiteY4" fmla="*/ 3042569 h 3379581"/>
                <a:gd name="connsiteX5" fmla="*/ 8024790 w 8361802"/>
                <a:gd name="connsiteY5" fmla="*/ 3379581 h 3379581"/>
                <a:gd name="connsiteX6" fmla="*/ 337012 w 8361802"/>
                <a:gd name="connsiteY6" fmla="*/ 3379581 h 3379581"/>
                <a:gd name="connsiteX7" fmla="*/ 0 w 8361802"/>
                <a:gd name="connsiteY7" fmla="*/ 3042569 h 3379581"/>
                <a:gd name="connsiteX8" fmla="*/ 0 w 8361802"/>
                <a:gd name="connsiteY8" fmla="*/ 337012 h 337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3379581" fill="none" extrusionOk="0">
                  <a:moveTo>
                    <a:pt x="0" y="337012"/>
                  </a:moveTo>
                  <a:cubicBezTo>
                    <a:pt x="820" y="173077"/>
                    <a:pt x="169227" y="30783"/>
                    <a:pt x="337012" y="0"/>
                  </a:cubicBezTo>
                  <a:cubicBezTo>
                    <a:pt x="2787964" y="72427"/>
                    <a:pt x="4648140" y="61419"/>
                    <a:pt x="8024790" y="0"/>
                  </a:cubicBezTo>
                  <a:cubicBezTo>
                    <a:pt x="8208541" y="-16356"/>
                    <a:pt x="8342179" y="144950"/>
                    <a:pt x="8361802" y="337012"/>
                  </a:cubicBezTo>
                  <a:cubicBezTo>
                    <a:pt x="8462678" y="1171946"/>
                    <a:pt x="8254489" y="2504140"/>
                    <a:pt x="8361802" y="3042569"/>
                  </a:cubicBezTo>
                  <a:cubicBezTo>
                    <a:pt x="8368981" y="3192263"/>
                    <a:pt x="8201632" y="3369172"/>
                    <a:pt x="8024790" y="3379581"/>
                  </a:cubicBezTo>
                  <a:cubicBezTo>
                    <a:pt x="5629780" y="3409408"/>
                    <a:pt x="4168430" y="3300275"/>
                    <a:pt x="337012" y="3379581"/>
                  </a:cubicBezTo>
                  <a:cubicBezTo>
                    <a:pt x="157097" y="3378879"/>
                    <a:pt x="-5038" y="3229692"/>
                    <a:pt x="0" y="3042569"/>
                  </a:cubicBezTo>
                  <a:cubicBezTo>
                    <a:pt x="50037" y="2473831"/>
                    <a:pt x="770" y="1136231"/>
                    <a:pt x="0" y="337012"/>
                  </a:cubicBezTo>
                  <a:close/>
                </a:path>
                <a:path w="8361802" h="3379581" stroke="0" extrusionOk="0">
                  <a:moveTo>
                    <a:pt x="0" y="337012"/>
                  </a:moveTo>
                  <a:cubicBezTo>
                    <a:pt x="13676" y="154613"/>
                    <a:pt x="152961" y="4326"/>
                    <a:pt x="337012" y="0"/>
                  </a:cubicBezTo>
                  <a:cubicBezTo>
                    <a:pt x="3011271" y="123000"/>
                    <a:pt x="5809460" y="-96860"/>
                    <a:pt x="8024790" y="0"/>
                  </a:cubicBezTo>
                  <a:cubicBezTo>
                    <a:pt x="8199862" y="-8426"/>
                    <a:pt x="8375888" y="122488"/>
                    <a:pt x="8361802" y="337012"/>
                  </a:cubicBezTo>
                  <a:cubicBezTo>
                    <a:pt x="8364975" y="1505938"/>
                    <a:pt x="8456069" y="2267600"/>
                    <a:pt x="8361802" y="3042569"/>
                  </a:cubicBezTo>
                  <a:cubicBezTo>
                    <a:pt x="8335495" y="3238227"/>
                    <a:pt x="8192928" y="3376637"/>
                    <a:pt x="8024790" y="3379581"/>
                  </a:cubicBezTo>
                  <a:cubicBezTo>
                    <a:pt x="6395817" y="3218874"/>
                    <a:pt x="2516850" y="3419248"/>
                    <a:pt x="337012" y="3379581"/>
                  </a:cubicBezTo>
                  <a:cubicBezTo>
                    <a:pt x="134930" y="3376359"/>
                    <a:pt x="-33126" y="3213689"/>
                    <a:pt x="0" y="3042569"/>
                  </a:cubicBezTo>
                  <a:cubicBezTo>
                    <a:pt x="32216" y="1828467"/>
                    <a:pt x="57206" y="1652424"/>
                    <a:pt x="0" y="337012"/>
                  </a:cubicBezTo>
                  <a:close/>
                </a:path>
              </a:pathLst>
            </a:custGeom>
            <a:solidFill>
              <a:schemeClr val="accent3">
                <a:lumMod val="20000"/>
                <a:lumOff val="80000"/>
              </a:schemeClr>
            </a:solidFill>
            <a:ln>
              <a:solidFill>
                <a:schemeClr val="accent1"/>
              </a:solidFill>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等线" panose="020F0502020204030204"/>
                <a:ea typeface="+mn-ea"/>
                <a:cs typeface="+mn-cs"/>
                <a:sym typeface="Arial" panose="020B0604020202020204"/>
              </a:endParaRPr>
            </a:p>
          </p:txBody>
        </p:sp>
        <p:sp>
          <p:nvSpPr>
            <p:cNvPr id="18" name="Hộp Văn bản 37">
              <a:extLst>
                <a:ext uri="{FF2B5EF4-FFF2-40B4-BE49-F238E27FC236}">
                  <a16:creationId xmlns:a16="http://schemas.microsoft.com/office/drawing/2014/main" id="{AC662B63-0462-BCB8-626B-E6962B36AA4C}"/>
                </a:ext>
              </a:extLst>
            </p:cNvPr>
            <p:cNvSpPr txBox="1"/>
            <p:nvPr/>
          </p:nvSpPr>
          <p:spPr>
            <a:xfrm>
              <a:off x="675678" y="2153358"/>
              <a:ext cx="7716284" cy="2823186"/>
            </a:xfrm>
            <a:prstGeom prst="rect">
              <a:avLst/>
            </a:prstGeom>
            <a:solidFill>
              <a:schemeClr val="accent3">
                <a:lumMod val="20000"/>
                <a:lumOff val="80000"/>
              </a:schemeClr>
            </a:solidFill>
          </p:spPr>
          <p:txBody>
            <a:bodyPr wrap="square">
              <a:spAutoFit/>
            </a:bodyPr>
            <a:lstStyle/>
            <a:p>
              <a:pPr marL="0" marR="0" lvl="0" indent="0" algn="just" defTabSz="685800" rtl="0" eaLnBrk="1" fontAlgn="auto" latinLnBrk="0" hangingPunct="1">
                <a:lnSpc>
                  <a:spcPct val="100000"/>
                </a:lnSpc>
                <a:spcBef>
                  <a:spcPts val="0"/>
                </a:spcBef>
                <a:spcAft>
                  <a:spcPts val="0"/>
                </a:spcAft>
                <a:buClrTx/>
                <a:buSzTx/>
                <a:buFont typeface="Arial" panose="020B0604020202020204"/>
                <a:buNone/>
                <a:tabLst/>
                <a:defRPr/>
              </a:pPr>
              <a:r>
                <a:rPr kumimoji="0" lang="en-US" sz="3200" b="1" i="0" u="none" strike="noStrike" kern="1200" cap="none" spc="0" normalizeH="0" baseline="0" noProof="0" dirty="0" err="1">
                  <a:ln>
                    <a:noFill/>
                  </a:ln>
                  <a:solidFill>
                    <a:prstClr val="black"/>
                  </a:solidFill>
                  <a:effectLst/>
                  <a:uLnTx/>
                  <a:uFillTx/>
                  <a:ea typeface="+mn-ea"/>
                  <a:cs typeface="Arial" panose="020B0604020202020204"/>
                  <a:sym typeface="Arial" panose="020B0604020202020204"/>
                </a:rPr>
                <a:t>Bài</a:t>
              </a:r>
              <a:r>
                <a:rPr kumimoji="0" lang="en-US" sz="3200" b="1" i="0" u="none" strike="noStrike" kern="1200" cap="none" spc="0" normalizeH="0" baseline="0" noProof="0" dirty="0">
                  <a:ln>
                    <a:noFill/>
                  </a:ln>
                  <a:solidFill>
                    <a:prstClr val="black"/>
                  </a:solidFill>
                  <a:effectLst/>
                  <a:uLnTx/>
                  <a:uFillTx/>
                  <a:ea typeface="+mn-ea"/>
                  <a:cs typeface="Arial" panose="020B0604020202020204"/>
                  <a:sym typeface="Arial" panose="020B0604020202020204"/>
                </a:rPr>
                <a:t> </a:t>
              </a:r>
              <a:r>
                <a:rPr kumimoji="0" lang="en-US" sz="3200" b="1" i="0" u="none" strike="noStrike" kern="1200" cap="none" spc="0" normalizeH="0" baseline="0" noProof="0" dirty="0" err="1">
                  <a:ln>
                    <a:noFill/>
                  </a:ln>
                  <a:solidFill>
                    <a:prstClr val="black"/>
                  </a:solidFill>
                  <a:effectLst/>
                  <a:uLnTx/>
                  <a:uFillTx/>
                  <a:ea typeface="+mn-ea"/>
                  <a:cs typeface="Arial" panose="020B0604020202020204"/>
                  <a:sym typeface="Arial" panose="020B0604020202020204"/>
                </a:rPr>
                <a:t>đọc</a:t>
              </a:r>
              <a:r>
                <a:rPr kumimoji="0" lang="en-US" sz="3200" b="1" i="0" u="none" strike="noStrike" kern="1200" cap="none" spc="0" normalizeH="0" baseline="0" noProof="0" dirty="0">
                  <a:ln>
                    <a:noFill/>
                  </a:ln>
                  <a:solidFill>
                    <a:prstClr val="black"/>
                  </a:solidFill>
                  <a:effectLst/>
                  <a:uLnTx/>
                  <a:uFillTx/>
                  <a:ea typeface="+mn-ea"/>
                  <a:cs typeface="Arial" panose="020B0604020202020204"/>
                  <a:sym typeface="Arial" panose="020B0604020202020204"/>
                </a:rPr>
                <a:t> </a:t>
              </a:r>
              <a:r>
                <a:rPr kumimoji="0" lang="vi-VN" sz="3200" b="1" i="0" u="none" strike="noStrike" kern="1200" cap="none" spc="0" normalizeH="0" baseline="0" noProof="0" dirty="0">
                  <a:ln>
                    <a:noFill/>
                  </a:ln>
                  <a:solidFill>
                    <a:prstClr val="black"/>
                  </a:solidFill>
                  <a:effectLst/>
                  <a:uLnTx/>
                  <a:uFillTx/>
                  <a:ea typeface="+mn-ea"/>
                  <a:cs typeface="Arial" panose="020B0604020202020204"/>
                  <a:sym typeface="Arial" panose="020B0604020202020204"/>
                </a:rPr>
                <a:t>đề cập đến một chú cún sống trong một ngôi nhà nhỏ, chưa một lần đi hết dãy phố của mình.</a:t>
              </a:r>
              <a:r>
                <a:rPr lang="en-US" sz="3200" b="1" dirty="0">
                  <a:solidFill>
                    <a:prstClr val="black"/>
                  </a:solidFill>
                  <a:cs typeface="Arial" panose="020B0604020202020204"/>
                  <a:sym typeface="Arial" panose="020B0604020202020204"/>
                </a:rPr>
                <a:t> </a:t>
              </a:r>
              <a:r>
                <a:rPr lang="en-US" sz="3200" b="1" dirty="0" err="1">
                  <a:solidFill>
                    <a:prstClr val="black"/>
                  </a:solidFill>
                  <a:cs typeface="Arial" panose="020B0604020202020204"/>
                  <a:sym typeface="Arial" panose="020B0604020202020204"/>
                </a:rPr>
                <a:t>Với</a:t>
              </a:r>
              <a:r>
                <a:rPr lang="en-US" sz="3200" b="1" dirty="0">
                  <a:solidFill>
                    <a:prstClr val="black"/>
                  </a:solidFill>
                  <a:cs typeface="Arial" panose="020B0604020202020204"/>
                  <a:sym typeface="Arial" panose="020B0604020202020204"/>
                </a:rPr>
                <a:t> </a:t>
              </a:r>
              <a:r>
                <a:rPr lang="en-US" sz="3200" b="1" dirty="0" err="1">
                  <a:solidFill>
                    <a:prstClr val="black"/>
                  </a:solidFill>
                  <a:cs typeface="Arial" panose="020B0604020202020204"/>
                  <a:sym typeface="Arial" panose="020B0604020202020204"/>
                </a:rPr>
                <a:t>sự</a:t>
              </a:r>
              <a:r>
                <a:rPr lang="en-US" sz="3200" b="1" dirty="0">
                  <a:solidFill>
                    <a:prstClr val="black"/>
                  </a:solidFill>
                  <a:cs typeface="Arial" panose="020B0604020202020204"/>
                  <a:sym typeface="Arial" panose="020B0604020202020204"/>
                </a:rPr>
                <a:t> </a:t>
              </a:r>
              <a:r>
                <a:rPr lang="en-US" sz="3200" b="1" dirty="0" err="1">
                  <a:solidFill>
                    <a:prstClr val="black"/>
                  </a:solidFill>
                  <a:cs typeface="Arial" panose="020B0604020202020204"/>
                  <a:sym typeface="Arial" panose="020B0604020202020204"/>
                </a:rPr>
                <a:t>tò</a:t>
              </a:r>
              <a:r>
                <a:rPr lang="en-US" sz="3200" b="1" dirty="0">
                  <a:solidFill>
                    <a:prstClr val="black"/>
                  </a:solidFill>
                  <a:cs typeface="Arial" panose="020B0604020202020204"/>
                  <a:sym typeface="Arial" panose="020B0604020202020204"/>
                </a:rPr>
                <a:t> </a:t>
              </a:r>
              <a:r>
                <a:rPr lang="en-US" sz="3200" b="1" dirty="0" err="1">
                  <a:solidFill>
                    <a:prstClr val="black"/>
                  </a:solidFill>
                  <a:cs typeface="Arial" panose="020B0604020202020204"/>
                  <a:sym typeface="Arial" panose="020B0604020202020204"/>
                </a:rPr>
                <a:t>mò</a:t>
              </a:r>
              <a:r>
                <a:rPr lang="en-US" sz="3200" b="1" dirty="0">
                  <a:solidFill>
                    <a:prstClr val="black"/>
                  </a:solidFill>
                  <a:cs typeface="Arial" panose="020B0604020202020204"/>
                  <a:sym typeface="Arial" panose="020B0604020202020204"/>
                </a:rPr>
                <a:t>, khao </a:t>
              </a:r>
              <a:r>
                <a:rPr lang="en-US" sz="3200" b="1" dirty="0" err="1">
                  <a:solidFill>
                    <a:prstClr val="black"/>
                  </a:solidFill>
                  <a:cs typeface="Arial" panose="020B0604020202020204"/>
                  <a:sym typeface="Arial" panose="020B0604020202020204"/>
                </a:rPr>
                <a:t>khát</a:t>
              </a:r>
              <a:r>
                <a:rPr lang="en-US" sz="3200" b="1" dirty="0">
                  <a:solidFill>
                    <a:prstClr val="black"/>
                  </a:solidFill>
                  <a:cs typeface="Arial" panose="020B0604020202020204"/>
                  <a:sym typeface="Arial" panose="020B0604020202020204"/>
                </a:rPr>
                <a:t> </a:t>
              </a:r>
              <a:r>
                <a:rPr lang="en-US" sz="3200" b="1" dirty="0" err="1">
                  <a:solidFill>
                    <a:prstClr val="black"/>
                  </a:solidFill>
                  <a:cs typeface="Arial" panose="020B0604020202020204"/>
                  <a:sym typeface="Arial" panose="020B0604020202020204"/>
                </a:rPr>
                <a:t>khám</a:t>
              </a:r>
              <a:r>
                <a:rPr lang="en-US" sz="3200" b="1" dirty="0">
                  <a:solidFill>
                    <a:prstClr val="black"/>
                  </a:solidFill>
                  <a:cs typeface="Arial" panose="020B0604020202020204"/>
                  <a:sym typeface="Arial" panose="020B0604020202020204"/>
                </a:rPr>
                <a:t> </a:t>
              </a:r>
              <a:r>
                <a:rPr lang="en-US" sz="3200" b="1" dirty="0" err="1">
                  <a:solidFill>
                    <a:prstClr val="black"/>
                  </a:solidFill>
                  <a:cs typeface="Arial" panose="020B0604020202020204"/>
                  <a:sym typeface="Arial" panose="020B0604020202020204"/>
                </a:rPr>
                <a:t>phá</a:t>
              </a:r>
              <a:r>
                <a:rPr lang="en-US" sz="3200" b="1" dirty="0">
                  <a:solidFill>
                    <a:prstClr val="black"/>
                  </a:solidFill>
                  <a:cs typeface="Arial" panose="020B0604020202020204"/>
                  <a:sym typeface="Arial" panose="020B0604020202020204"/>
                </a:rPr>
                <a:t> </a:t>
              </a:r>
              <a:r>
                <a:rPr lang="en-US" sz="3200" b="1" dirty="0" err="1">
                  <a:solidFill>
                    <a:prstClr val="black"/>
                  </a:solidFill>
                  <a:cs typeface="Arial" panose="020B0604020202020204"/>
                  <a:sym typeface="Arial" panose="020B0604020202020204"/>
                </a:rPr>
                <a:t>cuộc</a:t>
              </a:r>
              <a:r>
                <a:rPr lang="en-US" sz="3200" b="1" dirty="0">
                  <a:solidFill>
                    <a:prstClr val="black"/>
                  </a:solidFill>
                  <a:cs typeface="Arial" panose="020B0604020202020204"/>
                  <a:sym typeface="Arial" panose="020B0604020202020204"/>
                </a:rPr>
                <a:t> </a:t>
              </a:r>
              <a:r>
                <a:rPr lang="en-US" sz="3200" b="1" dirty="0" err="1">
                  <a:solidFill>
                    <a:prstClr val="black"/>
                  </a:solidFill>
                  <a:cs typeface="Arial" panose="020B0604020202020204"/>
                  <a:sym typeface="Arial" panose="020B0604020202020204"/>
                </a:rPr>
                <a:t>sống</a:t>
              </a:r>
              <a:r>
                <a:rPr lang="en-US" sz="3200" b="1" dirty="0">
                  <a:solidFill>
                    <a:prstClr val="black"/>
                  </a:solidFill>
                  <a:cs typeface="Arial" panose="020B0604020202020204"/>
                  <a:sym typeface="Arial" panose="020B0604020202020204"/>
                </a:rPr>
                <a:t> </a:t>
              </a:r>
              <a:r>
                <a:rPr lang="en-US" sz="3200" b="1" dirty="0" err="1">
                  <a:solidFill>
                    <a:prstClr val="black"/>
                  </a:solidFill>
                  <a:cs typeface="Arial" panose="020B0604020202020204"/>
                  <a:sym typeface="Arial" panose="020B0604020202020204"/>
                </a:rPr>
                <a:t>bên</a:t>
              </a:r>
              <a:r>
                <a:rPr lang="en-US" sz="3200" b="1" dirty="0">
                  <a:solidFill>
                    <a:prstClr val="black"/>
                  </a:solidFill>
                  <a:cs typeface="Arial" panose="020B0604020202020204"/>
                  <a:sym typeface="Arial" panose="020B0604020202020204"/>
                </a:rPr>
                <a:t> </a:t>
              </a:r>
              <a:r>
                <a:rPr lang="en-US" sz="3200" b="1" dirty="0" err="1">
                  <a:solidFill>
                    <a:prstClr val="black"/>
                  </a:solidFill>
                  <a:cs typeface="Arial" panose="020B0604020202020204"/>
                  <a:sym typeface="Arial" panose="020B0604020202020204"/>
                </a:rPr>
                <a:t>ngoài</a:t>
              </a:r>
              <a:r>
                <a:rPr lang="en-US" sz="3200" b="1" dirty="0">
                  <a:solidFill>
                    <a:prstClr val="black"/>
                  </a:solidFill>
                  <a:cs typeface="Arial" panose="020B0604020202020204"/>
                  <a:sym typeface="Arial" panose="020B0604020202020204"/>
                </a:rPr>
                <a:t>, </a:t>
              </a:r>
              <a:r>
                <a:rPr lang="en-US" sz="3200" b="1" dirty="0" err="1">
                  <a:solidFill>
                    <a:prstClr val="black"/>
                  </a:solidFill>
                  <a:cs typeface="Arial" panose="020B0604020202020204"/>
                  <a:sym typeface="Arial" panose="020B0604020202020204"/>
                </a:rPr>
                <a:t>Cún</a:t>
              </a:r>
              <a:r>
                <a:rPr lang="en-US" sz="3200" b="1" dirty="0">
                  <a:solidFill>
                    <a:prstClr val="black"/>
                  </a:solidFill>
                  <a:cs typeface="Arial" panose="020B0604020202020204"/>
                  <a:sym typeface="Arial" panose="020B0604020202020204"/>
                </a:rPr>
                <a:t> </a:t>
              </a:r>
              <a:r>
                <a:rPr lang="en-US" sz="3200" b="1" dirty="0" err="1">
                  <a:solidFill>
                    <a:prstClr val="black"/>
                  </a:solidFill>
                  <a:cs typeface="Arial" panose="020B0604020202020204"/>
                  <a:sym typeface="Arial" panose="020B0604020202020204"/>
                </a:rPr>
                <a:t>đã</a:t>
              </a:r>
              <a:r>
                <a:rPr lang="en-US" sz="3200" b="1" dirty="0">
                  <a:solidFill>
                    <a:prstClr val="black"/>
                  </a:solidFill>
                  <a:cs typeface="Arial" panose="020B0604020202020204"/>
                  <a:sym typeface="Arial" panose="020B0604020202020204"/>
                </a:rPr>
                <a:t> </a:t>
              </a:r>
              <a:r>
                <a:rPr lang="en-US" sz="3200" b="1" dirty="0" err="1">
                  <a:solidFill>
                    <a:prstClr val="black"/>
                  </a:solidFill>
                  <a:cs typeface="Arial" panose="020B0604020202020204"/>
                  <a:sym typeface="Arial" panose="020B0604020202020204"/>
                </a:rPr>
                <a:t>tận</a:t>
              </a:r>
              <a:r>
                <a:rPr lang="en-US" sz="3200" b="1" dirty="0">
                  <a:solidFill>
                    <a:prstClr val="black"/>
                  </a:solidFill>
                  <a:cs typeface="Arial" panose="020B0604020202020204"/>
                  <a:sym typeface="Arial" panose="020B0604020202020204"/>
                </a:rPr>
                <a:t> </a:t>
              </a:r>
              <a:r>
                <a:rPr lang="en-US" sz="3200" b="1" dirty="0" err="1">
                  <a:solidFill>
                    <a:prstClr val="black"/>
                  </a:solidFill>
                  <a:cs typeface="Arial" panose="020B0604020202020204"/>
                  <a:sym typeface="Arial" panose="020B0604020202020204"/>
                </a:rPr>
                <a:t>mắt</a:t>
              </a:r>
              <a:r>
                <a:rPr lang="en-US" sz="3200" b="1" dirty="0">
                  <a:solidFill>
                    <a:prstClr val="black"/>
                  </a:solidFill>
                  <a:cs typeface="Arial" panose="020B0604020202020204"/>
                  <a:sym typeface="Arial" panose="020B0604020202020204"/>
                </a:rPr>
                <a:t> </a:t>
              </a:r>
              <a:r>
                <a:rPr lang="en-US" sz="3200" b="1" dirty="0" err="1">
                  <a:solidFill>
                    <a:prstClr val="black"/>
                  </a:solidFill>
                  <a:cs typeface="Arial" panose="020B0604020202020204"/>
                  <a:sym typeface="Arial" panose="020B0604020202020204"/>
                </a:rPr>
                <a:t>nhìn</a:t>
              </a:r>
              <a:r>
                <a:rPr lang="en-US" sz="3200" b="1" dirty="0">
                  <a:solidFill>
                    <a:prstClr val="black"/>
                  </a:solidFill>
                  <a:cs typeface="Arial" panose="020B0604020202020204"/>
                  <a:sym typeface="Arial" panose="020B0604020202020204"/>
                </a:rPr>
                <a:t> </a:t>
              </a:r>
              <a:r>
                <a:rPr lang="en-US" sz="3200" b="1" dirty="0" err="1">
                  <a:solidFill>
                    <a:prstClr val="black"/>
                  </a:solidFill>
                  <a:cs typeface="Arial" panose="020B0604020202020204"/>
                  <a:sym typeface="Arial" panose="020B0604020202020204"/>
                </a:rPr>
                <a:t>thấy</a:t>
              </a:r>
              <a:r>
                <a:rPr lang="en-US" sz="3200" b="1" dirty="0">
                  <a:solidFill>
                    <a:prstClr val="black"/>
                  </a:solidFill>
                  <a:cs typeface="Arial" panose="020B0604020202020204"/>
                  <a:sym typeface="Arial" panose="020B0604020202020204"/>
                </a:rPr>
                <a:t> </a:t>
              </a:r>
              <a:r>
                <a:rPr lang="en-US" sz="3200" b="1" dirty="0" err="1">
                  <a:solidFill>
                    <a:prstClr val="black"/>
                  </a:solidFill>
                  <a:cs typeface="Arial" panose="020B0604020202020204"/>
                  <a:sym typeface="Arial" panose="020B0604020202020204"/>
                </a:rPr>
                <a:t>khung</a:t>
              </a:r>
              <a:r>
                <a:rPr lang="en-US" sz="3200" b="1" dirty="0">
                  <a:solidFill>
                    <a:prstClr val="black"/>
                  </a:solidFill>
                  <a:cs typeface="Arial" panose="020B0604020202020204"/>
                  <a:sym typeface="Arial" panose="020B0604020202020204"/>
                </a:rPr>
                <a:t> </a:t>
              </a:r>
              <a:r>
                <a:rPr lang="en-US" sz="3200" b="1" dirty="0" err="1">
                  <a:solidFill>
                    <a:prstClr val="black"/>
                  </a:solidFill>
                  <a:cs typeface="Arial" panose="020B0604020202020204"/>
                  <a:sym typeface="Arial" panose="020B0604020202020204"/>
                </a:rPr>
                <a:t>cảnh</a:t>
              </a:r>
              <a:r>
                <a:rPr lang="en-US" sz="3200" b="1" dirty="0">
                  <a:solidFill>
                    <a:prstClr val="black"/>
                  </a:solidFill>
                  <a:cs typeface="Arial" panose="020B0604020202020204"/>
                  <a:sym typeface="Arial" panose="020B0604020202020204"/>
                </a:rPr>
                <a:t> </a:t>
              </a:r>
              <a:r>
                <a:rPr lang="en-US" sz="3200" b="1" dirty="0" err="1">
                  <a:solidFill>
                    <a:prstClr val="black"/>
                  </a:solidFill>
                  <a:cs typeface="Arial" panose="020B0604020202020204"/>
                  <a:sym typeface="Arial" panose="020B0604020202020204"/>
                </a:rPr>
                <a:t>đẹp</a:t>
              </a:r>
              <a:r>
                <a:rPr lang="en-US" sz="3200" b="1" dirty="0">
                  <a:solidFill>
                    <a:prstClr val="black"/>
                  </a:solidFill>
                  <a:cs typeface="Arial" panose="020B0604020202020204"/>
                  <a:sym typeface="Arial" panose="020B0604020202020204"/>
                </a:rPr>
                <a:t> </a:t>
              </a:r>
              <a:r>
                <a:rPr lang="en-US" sz="3200" b="1" dirty="0" err="1">
                  <a:solidFill>
                    <a:prstClr val="black"/>
                  </a:solidFill>
                  <a:cs typeface="Arial" panose="020B0604020202020204"/>
                  <a:sym typeface="Arial" panose="020B0604020202020204"/>
                </a:rPr>
                <a:t>đẽ</a:t>
              </a:r>
              <a:r>
                <a:rPr lang="en-US" sz="3200" b="1" dirty="0">
                  <a:solidFill>
                    <a:prstClr val="black"/>
                  </a:solidFill>
                  <a:cs typeface="Arial" panose="020B0604020202020204"/>
                  <a:sym typeface="Arial" panose="020B0604020202020204"/>
                </a:rPr>
                <a:t> </a:t>
              </a:r>
              <a:r>
                <a:rPr lang="en-US" sz="3200" b="1" dirty="0" err="1">
                  <a:solidFill>
                    <a:prstClr val="black"/>
                  </a:solidFill>
                  <a:cs typeface="Arial" panose="020B0604020202020204"/>
                  <a:sym typeface="Arial" panose="020B0604020202020204"/>
                </a:rPr>
                <a:t>với</a:t>
              </a:r>
              <a:r>
                <a:rPr lang="en-US" sz="3200" b="1" dirty="0">
                  <a:solidFill>
                    <a:prstClr val="black"/>
                  </a:solidFill>
                  <a:cs typeface="Arial" panose="020B0604020202020204"/>
                  <a:sym typeface="Arial" panose="020B0604020202020204"/>
                </a:rPr>
                <a:t> bao </a:t>
              </a:r>
              <a:r>
                <a:rPr lang="en-US" sz="3200" b="1" dirty="0" err="1">
                  <a:solidFill>
                    <a:prstClr val="black"/>
                  </a:solidFill>
                  <a:cs typeface="Arial" panose="020B0604020202020204"/>
                  <a:sym typeface="Arial" panose="020B0604020202020204"/>
                </a:rPr>
                <a:t>điều</a:t>
              </a:r>
              <a:r>
                <a:rPr lang="en-US" sz="3200" b="1" dirty="0">
                  <a:solidFill>
                    <a:prstClr val="black"/>
                  </a:solidFill>
                  <a:cs typeface="Arial" panose="020B0604020202020204"/>
                  <a:sym typeface="Arial" panose="020B0604020202020204"/>
                </a:rPr>
                <a:t> </a:t>
              </a:r>
              <a:r>
                <a:rPr lang="vi-VN" sz="3200" b="1" i="0" dirty="0">
                  <a:solidFill>
                    <a:srgbClr val="000000"/>
                  </a:solidFill>
                  <a:effectLst/>
                </a:rPr>
                <a:t>mới lạ </a:t>
              </a:r>
              <a:r>
                <a:rPr lang="en-US" sz="3200" b="1" i="0" dirty="0" err="1">
                  <a:solidFill>
                    <a:srgbClr val="000000"/>
                  </a:solidFill>
                  <a:effectLst/>
                </a:rPr>
                <a:t>hiện</a:t>
              </a:r>
              <a:r>
                <a:rPr lang="en-US" sz="3200" b="1" i="0" dirty="0">
                  <a:solidFill>
                    <a:srgbClr val="000000"/>
                  </a:solidFill>
                  <a:effectLst/>
                </a:rPr>
                <a:t> </a:t>
              </a:r>
              <a:r>
                <a:rPr lang="vi-VN" sz="3200" b="1" i="0" dirty="0">
                  <a:solidFill>
                    <a:srgbClr val="000000"/>
                  </a:solidFill>
                  <a:effectLst/>
                </a:rPr>
                <a:t>ra trước mắt.</a:t>
              </a:r>
              <a:endParaRPr kumimoji="0" lang="vi-VN" sz="3200" b="1" i="0" u="none" strike="noStrike" kern="1200" cap="none" spc="0" normalizeH="0" baseline="0" noProof="0" dirty="0">
                <a:ln>
                  <a:noFill/>
                </a:ln>
                <a:solidFill>
                  <a:prstClr val="black"/>
                </a:solidFill>
                <a:effectLst/>
                <a:uLnTx/>
                <a:uFillTx/>
                <a:ea typeface="+mn-ea"/>
                <a:cs typeface="Arial" panose="020B0604020202020204"/>
                <a:sym typeface="Arial" panose="020B0604020202020204"/>
              </a:endParaRPr>
            </a:p>
          </p:txBody>
        </p:sp>
      </p:grpSp>
      <p:pic>
        <p:nvPicPr>
          <p:cNvPr id="20" name="Picture 19">
            <a:extLst>
              <a:ext uri="{FF2B5EF4-FFF2-40B4-BE49-F238E27FC236}">
                <a16:creationId xmlns:a16="http://schemas.microsoft.com/office/drawing/2014/main" id="{7F4E8BD3-74DF-12AA-E229-5D0DB16835E0}"/>
              </a:ext>
            </a:extLst>
          </p:cNvPr>
          <p:cNvPicPr>
            <a:picLocks noChangeAspect="1"/>
          </p:cNvPicPr>
          <p:nvPr/>
        </p:nvPicPr>
        <p:blipFill>
          <a:blip r:embed="rId3"/>
          <a:stretch>
            <a:fillRect/>
          </a:stretch>
        </p:blipFill>
        <p:spPr>
          <a:xfrm>
            <a:off x="8290363" y="2533971"/>
            <a:ext cx="3144891" cy="3203537"/>
          </a:xfrm>
          <a:prstGeom prst="rect">
            <a:avLst/>
          </a:prstGeom>
        </p:spPr>
      </p:pic>
    </p:spTree>
    <p:extLst>
      <p:ext uri="{BB962C8B-B14F-4D97-AF65-F5344CB8AC3E}">
        <p14:creationId xmlns:p14="http://schemas.microsoft.com/office/powerpoint/2010/main" val="352691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Hình ảnh 3" descr="Ảnh có chứa đồ chơi, búp bê&#10;&#10;Mô tả được tạo tự động">
            <a:extLst>
              <a:ext uri="{FF2B5EF4-FFF2-40B4-BE49-F238E27FC236}">
                <a16:creationId xmlns:a16="http://schemas.microsoft.com/office/drawing/2014/main" id="{6B598A28-EC5C-FEBB-FE78-06CA29756CDE}"/>
              </a:ext>
            </a:extLst>
          </p:cNvPr>
          <p:cNvPicPr>
            <a:picLocks noChangeAspect="1"/>
          </p:cNvPicPr>
          <p:nvPr/>
        </p:nvPicPr>
        <p:blipFill>
          <a:blip r:embed="rId3"/>
          <a:stretch>
            <a:fillRect/>
          </a:stretch>
        </p:blipFill>
        <p:spPr>
          <a:xfrm>
            <a:off x="4257945" y="1007314"/>
            <a:ext cx="7377777" cy="5460317"/>
          </a:xfrm>
          <a:prstGeom prst="rect">
            <a:avLst/>
          </a:prstGeom>
        </p:spPr>
      </p:pic>
      <p:pic>
        <p:nvPicPr>
          <p:cNvPr id="2" name="Picture 1">
            <a:extLst>
              <a:ext uri="{FF2B5EF4-FFF2-40B4-BE49-F238E27FC236}">
                <a16:creationId xmlns:a16="http://schemas.microsoft.com/office/drawing/2014/main" id="{69F14D1A-12A6-36C9-6CC7-31F755037DDE}"/>
              </a:ext>
            </a:extLst>
          </p:cNvPr>
          <p:cNvPicPr>
            <a:picLocks noChangeAspect="1"/>
          </p:cNvPicPr>
          <p:nvPr/>
        </p:nvPicPr>
        <p:blipFill>
          <a:blip r:embed="rId4"/>
          <a:stretch>
            <a:fillRect/>
          </a:stretch>
        </p:blipFill>
        <p:spPr>
          <a:xfrm>
            <a:off x="304078" y="1748693"/>
            <a:ext cx="4541914" cy="5273497"/>
          </a:xfrm>
          <a:prstGeom prst="rect">
            <a:avLst/>
          </a:prstGeom>
        </p:spPr>
      </p:pic>
    </p:spTree>
    <p:extLst>
      <p:ext uri="{BB962C8B-B14F-4D97-AF65-F5344CB8AC3E}">
        <p14:creationId xmlns:p14="http://schemas.microsoft.com/office/powerpoint/2010/main" val="382671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Hình ảnh 3" descr="Ảnh có chứa đồ chơi, búp bê&#10;&#10;Mô tả được tạo tự động">
            <a:extLst>
              <a:ext uri="{FF2B5EF4-FFF2-40B4-BE49-F238E27FC236}">
                <a16:creationId xmlns:a16="http://schemas.microsoft.com/office/drawing/2014/main" id="{6B598A28-EC5C-FEBB-FE78-06CA29756CDE}"/>
              </a:ext>
            </a:extLst>
          </p:cNvPr>
          <p:cNvPicPr>
            <a:picLocks noChangeAspect="1"/>
          </p:cNvPicPr>
          <p:nvPr/>
        </p:nvPicPr>
        <p:blipFill>
          <a:blip r:embed="rId2"/>
          <a:stretch>
            <a:fillRect/>
          </a:stretch>
        </p:blipFill>
        <p:spPr>
          <a:xfrm>
            <a:off x="4257945" y="1007314"/>
            <a:ext cx="7377777" cy="5460317"/>
          </a:xfrm>
          <a:prstGeom prst="rect">
            <a:avLst/>
          </a:prstGeom>
        </p:spPr>
      </p:pic>
      <p:pic>
        <p:nvPicPr>
          <p:cNvPr id="2" name="Picture 1">
            <a:extLst>
              <a:ext uri="{FF2B5EF4-FFF2-40B4-BE49-F238E27FC236}">
                <a16:creationId xmlns:a16="http://schemas.microsoft.com/office/drawing/2014/main" id="{9AFE0FEC-4F26-92AA-A5A2-52E30859FD02}"/>
              </a:ext>
            </a:extLst>
          </p:cNvPr>
          <p:cNvPicPr>
            <a:picLocks noChangeAspect="1"/>
          </p:cNvPicPr>
          <p:nvPr/>
        </p:nvPicPr>
        <p:blipFill>
          <a:blip r:embed="rId3"/>
          <a:stretch>
            <a:fillRect/>
          </a:stretch>
        </p:blipFill>
        <p:spPr>
          <a:xfrm>
            <a:off x="439760" y="1874817"/>
            <a:ext cx="4669941" cy="5273497"/>
          </a:xfrm>
          <a:prstGeom prst="rect">
            <a:avLst/>
          </a:prstGeom>
        </p:spPr>
      </p:pic>
    </p:spTree>
    <p:extLst>
      <p:ext uri="{BB962C8B-B14F-4D97-AF65-F5344CB8AC3E}">
        <p14:creationId xmlns:p14="http://schemas.microsoft.com/office/powerpoint/2010/main" val="320387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33FA2A27-13BC-A8DC-4902-8A448B28A800}"/>
              </a:ext>
            </a:extLst>
          </p:cNvPr>
          <p:cNvSpPr/>
          <p:nvPr/>
        </p:nvSpPr>
        <p:spPr>
          <a:xfrm>
            <a:off x="458120" y="294290"/>
            <a:ext cx="11275760" cy="6358757"/>
          </a:xfrm>
          <a:custGeom>
            <a:avLst/>
            <a:gdLst>
              <a:gd name="connsiteX0" fmla="*/ 0 w 11275760"/>
              <a:gd name="connsiteY0" fmla="*/ 634095 h 6358757"/>
              <a:gd name="connsiteX1" fmla="*/ 634095 w 11275760"/>
              <a:gd name="connsiteY1" fmla="*/ 0 h 6358757"/>
              <a:gd name="connsiteX2" fmla="*/ 10641665 w 11275760"/>
              <a:gd name="connsiteY2" fmla="*/ 0 h 6358757"/>
              <a:gd name="connsiteX3" fmla="*/ 11275760 w 11275760"/>
              <a:gd name="connsiteY3" fmla="*/ 634095 h 6358757"/>
              <a:gd name="connsiteX4" fmla="*/ 11275760 w 11275760"/>
              <a:gd name="connsiteY4" fmla="*/ 5724662 h 6358757"/>
              <a:gd name="connsiteX5" fmla="*/ 10641665 w 11275760"/>
              <a:gd name="connsiteY5" fmla="*/ 6358757 h 6358757"/>
              <a:gd name="connsiteX6" fmla="*/ 634095 w 11275760"/>
              <a:gd name="connsiteY6" fmla="*/ 6358757 h 6358757"/>
              <a:gd name="connsiteX7" fmla="*/ 0 w 11275760"/>
              <a:gd name="connsiteY7" fmla="*/ 5724662 h 6358757"/>
              <a:gd name="connsiteX8" fmla="*/ 0 w 11275760"/>
              <a:gd name="connsiteY8" fmla="*/ 634095 h 63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5760" h="6358757" fill="none" extrusionOk="0">
                <a:moveTo>
                  <a:pt x="0" y="634095"/>
                </a:moveTo>
                <a:cubicBezTo>
                  <a:pt x="1597" y="327127"/>
                  <a:pt x="309259" y="42570"/>
                  <a:pt x="634095" y="0"/>
                </a:cubicBezTo>
                <a:cubicBezTo>
                  <a:pt x="4289353" y="72427"/>
                  <a:pt x="6444252" y="61419"/>
                  <a:pt x="10641665" y="0"/>
                </a:cubicBezTo>
                <a:cubicBezTo>
                  <a:pt x="10984503" y="-50686"/>
                  <a:pt x="11263981" y="280331"/>
                  <a:pt x="11275760" y="634095"/>
                </a:cubicBezTo>
                <a:cubicBezTo>
                  <a:pt x="11376636" y="1329639"/>
                  <a:pt x="11168447" y="3508993"/>
                  <a:pt x="11275760" y="5724662"/>
                </a:cubicBezTo>
                <a:cubicBezTo>
                  <a:pt x="11279232" y="6057242"/>
                  <a:pt x="10979115" y="6344463"/>
                  <a:pt x="10641665" y="6358757"/>
                </a:cubicBezTo>
                <a:cubicBezTo>
                  <a:pt x="8596738" y="6388584"/>
                  <a:pt x="2752839" y="6279451"/>
                  <a:pt x="634095" y="6358757"/>
                </a:cubicBezTo>
                <a:cubicBezTo>
                  <a:pt x="322415" y="6354402"/>
                  <a:pt x="-10399" y="6076919"/>
                  <a:pt x="0" y="5724662"/>
                </a:cubicBezTo>
                <a:cubicBezTo>
                  <a:pt x="50037" y="4116666"/>
                  <a:pt x="770" y="2863674"/>
                  <a:pt x="0" y="634095"/>
                </a:cubicBezTo>
                <a:close/>
              </a:path>
              <a:path w="11275760" h="6358757" stroke="0" extrusionOk="0">
                <a:moveTo>
                  <a:pt x="0" y="634095"/>
                </a:moveTo>
                <a:cubicBezTo>
                  <a:pt x="46388" y="296538"/>
                  <a:pt x="308304" y="50858"/>
                  <a:pt x="634095" y="0"/>
                </a:cubicBezTo>
                <a:cubicBezTo>
                  <a:pt x="5342335" y="123000"/>
                  <a:pt x="8840994" y="-96860"/>
                  <a:pt x="10641665" y="0"/>
                </a:cubicBezTo>
                <a:cubicBezTo>
                  <a:pt x="10956889" y="-26657"/>
                  <a:pt x="11297237" y="240595"/>
                  <a:pt x="11275760" y="634095"/>
                </a:cubicBezTo>
                <a:cubicBezTo>
                  <a:pt x="11278933" y="1231887"/>
                  <a:pt x="11370027" y="4385255"/>
                  <a:pt x="11275760" y="5724662"/>
                </a:cubicBezTo>
                <a:cubicBezTo>
                  <a:pt x="11214852" y="6096929"/>
                  <a:pt x="10930306" y="6348682"/>
                  <a:pt x="10641665" y="6358757"/>
                </a:cubicBezTo>
                <a:cubicBezTo>
                  <a:pt x="6348216" y="6198050"/>
                  <a:pt x="4372854" y="6398424"/>
                  <a:pt x="634095" y="6358757"/>
                </a:cubicBezTo>
                <a:cubicBezTo>
                  <a:pt x="261126" y="6354158"/>
                  <a:pt x="-30049" y="6061250"/>
                  <a:pt x="0" y="5724662"/>
                </a:cubicBezTo>
                <a:cubicBezTo>
                  <a:pt x="32216" y="3615671"/>
                  <a:pt x="57206" y="1624750"/>
                  <a:pt x="0" y="634095"/>
                </a:cubicBezTo>
                <a:close/>
              </a:path>
            </a:pathLst>
          </a:custGeom>
          <a:solidFill>
            <a:srgbClr val="FFFFFF"/>
          </a:solidFill>
          <a:ln w="38100">
            <a:noFill/>
            <a:prstDash val="lgDashDot"/>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12" name="Nhóm 11">
            <a:extLst>
              <a:ext uri="{FF2B5EF4-FFF2-40B4-BE49-F238E27FC236}">
                <a16:creationId xmlns:a16="http://schemas.microsoft.com/office/drawing/2014/main" id="{F645BEBE-AF08-8A54-A1CE-A1D1A413B296}"/>
              </a:ext>
            </a:extLst>
          </p:cNvPr>
          <p:cNvGrpSpPr/>
          <p:nvPr/>
        </p:nvGrpSpPr>
        <p:grpSpPr>
          <a:xfrm>
            <a:off x="450693" y="292942"/>
            <a:ext cx="10519445" cy="1478280"/>
            <a:chOff x="1476260" y="1373232"/>
            <a:chExt cx="7507913" cy="1108710"/>
          </a:xfrm>
        </p:grpSpPr>
        <p:pic>
          <p:nvPicPr>
            <p:cNvPr id="13" name="Hình ảnh 12" descr="Ảnh có chứa đồ họa véc-tơ&#10;&#10;Mô tả được tạo tự động">
              <a:extLst>
                <a:ext uri="{FF2B5EF4-FFF2-40B4-BE49-F238E27FC236}">
                  <a16:creationId xmlns:a16="http://schemas.microsoft.com/office/drawing/2014/main" id="{A342EB8D-98F4-A4B6-71AF-3FF1408A3854}"/>
                </a:ext>
              </a:extLst>
            </p:cNvPr>
            <p:cNvPicPr>
              <a:picLocks noChangeAspect="1"/>
            </p:cNvPicPr>
            <p:nvPr/>
          </p:nvPicPr>
          <p:blipFill rotWithShape="1">
            <a:blip r:embed="rId2"/>
            <a:srcRect l="11892" t="54446" r="70500" b="3428"/>
            <a:stretch/>
          </p:blipFill>
          <p:spPr>
            <a:xfrm>
              <a:off x="1476260" y="1373232"/>
              <a:ext cx="823856" cy="1108710"/>
            </a:xfrm>
            <a:prstGeom prst="rect">
              <a:avLst/>
            </a:prstGeom>
          </p:spPr>
        </p:pic>
        <p:sp>
          <p:nvSpPr>
            <p:cNvPr id="14" name="Hộp Văn bản 13">
              <a:extLst>
                <a:ext uri="{FF2B5EF4-FFF2-40B4-BE49-F238E27FC236}">
                  <a16:creationId xmlns:a16="http://schemas.microsoft.com/office/drawing/2014/main" id="{9E9EBCDB-985D-1EDA-5E7A-E1D95D3E538E}"/>
                </a:ext>
              </a:extLst>
            </p:cNvPr>
            <p:cNvSpPr txBox="1"/>
            <p:nvPr/>
          </p:nvSpPr>
          <p:spPr>
            <a:xfrm>
              <a:off x="2309811" y="1461518"/>
              <a:ext cx="6674362" cy="807914"/>
            </a:xfrm>
            <a:prstGeom prst="rect">
              <a:avLst/>
            </a:prstGeom>
            <a:noFill/>
          </p:spPr>
          <p:txBody>
            <a:bodyPr wrap="square" rtlCol="0">
              <a:spAutoFit/>
            </a:bodyPr>
            <a:lstStyle/>
            <a:p>
              <a:pPr algn="just" defTabSz="1219170">
                <a:buClr>
                  <a:srgbClr val="000000"/>
                </a:buClr>
              </a:pPr>
              <a:r>
                <a:rPr lang="en-US" sz="3200" b="1" kern="0" dirty="0">
                  <a:solidFill>
                    <a:srgbClr val="000000"/>
                  </a:solidFill>
                  <a:latin typeface="Calibri"/>
                  <a:cs typeface="Arial"/>
                  <a:sym typeface="Arial"/>
                </a:rPr>
                <a:t>1. </a:t>
              </a:r>
              <a:r>
                <a:rPr lang="vi-VN" sz="3200" b="1" kern="0" dirty="0">
                  <a:solidFill>
                    <a:srgbClr val="000000"/>
                  </a:solidFill>
                  <a:latin typeface="Calibri"/>
                  <a:cs typeface="Arial"/>
                  <a:sym typeface="Arial"/>
                </a:rPr>
                <a:t>Tìm các câu văn có sử dụng dấu hai chấm trong bài đọc và cho biết công dụng của cá</a:t>
              </a:r>
              <a:r>
                <a:rPr lang="en-US" sz="3200" b="1" kern="0" dirty="0">
                  <a:solidFill>
                    <a:srgbClr val="000000"/>
                  </a:solidFill>
                  <a:latin typeface="Calibri"/>
                  <a:cs typeface="Arial"/>
                  <a:sym typeface="Arial"/>
                </a:rPr>
                <a:t>c</a:t>
              </a:r>
              <a:r>
                <a:rPr lang="vi-VN" sz="3200" b="1" kern="0" dirty="0">
                  <a:solidFill>
                    <a:srgbClr val="000000"/>
                  </a:solidFill>
                  <a:latin typeface="Calibri"/>
                  <a:cs typeface="Arial"/>
                  <a:sym typeface="Arial"/>
                </a:rPr>
                <a:t> dấu hai chấm đó.</a:t>
              </a:r>
              <a:endParaRPr lang="en-US" sz="3200" b="1" kern="0" dirty="0">
                <a:solidFill>
                  <a:srgbClr val="000000"/>
                </a:solidFill>
                <a:latin typeface="Calibri"/>
                <a:cs typeface="Arial"/>
                <a:sym typeface="Arial"/>
              </a:endParaRPr>
            </a:p>
          </p:txBody>
        </p:sp>
      </p:grpSp>
      <p:grpSp>
        <p:nvGrpSpPr>
          <p:cNvPr id="3" name="Nhóm 30">
            <a:extLst>
              <a:ext uri="{FF2B5EF4-FFF2-40B4-BE49-F238E27FC236}">
                <a16:creationId xmlns:a16="http://schemas.microsoft.com/office/drawing/2014/main" id="{F72E105A-99A1-988C-E3CD-5FD70D349EE5}"/>
              </a:ext>
            </a:extLst>
          </p:cNvPr>
          <p:cNvGrpSpPr/>
          <p:nvPr/>
        </p:nvGrpSpPr>
        <p:grpSpPr>
          <a:xfrm>
            <a:off x="8523890" y="1598696"/>
            <a:ext cx="2953408" cy="2216559"/>
            <a:chOff x="-1231307" y="3615772"/>
            <a:chExt cx="3056071" cy="1936910"/>
          </a:xfrm>
        </p:grpSpPr>
        <p:sp>
          <p:nvSpPr>
            <p:cNvPr id="4" name="Hình chữ nhật: Góc Tròn 29">
              <a:extLst>
                <a:ext uri="{FF2B5EF4-FFF2-40B4-BE49-F238E27FC236}">
                  <a16:creationId xmlns:a16="http://schemas.microsoft.com/office/drawing/2014/main" id="{865703FA-D5DD-C38E-E949-968B741712A0}"/>
                </a:ext>
              </a:extLst>
            </p:cNvPr>
            <p:cNvSpPr/>
            <p:nvPr/>
          </p:nvSpPr>
          <p:spPr>
            <a:xfrm>
              <a:off x="-1170983" y="3615772"/>
              <a:ext cx="2935421" cy="546100"/>
            </a:xfrm>
            <a:custGeom>
              <a:avLst/>
              <a:gdLst>
                <a:gd name="connsiteX0" fmla="*/ 0 w 2935421"/>
                <a:gd name="connsiteY0" fmla="*/ 91018 h 546100"/>
                <a:gd name="connsiteX1" fmla="*/ 91018 w 2935421"/>
                <a:gd name="connsiteY1" fmla="*/ 0 h 546100"/>
                <a:gd name="connsiteX2" fmla="*/ 834432 w 2935421"/>
                <a:gd name="connsiteY2" fmla="*/ 0 h 546100"/>
                <a:gd name="connsiteX3" fmla="*/ 1440177 w 2935421"/>
                <a:gd name="connsiteY3" fmla="*/ 0 h 546100"/>
                <a:gd name="connsiteX4" fmla="*/ 2156057 w 2935421"/>
                <a:gd name="connsiteY4" fmla="*/ 0 h 546100"/>
                <a:gd name="connsiteX5" fmla="*/ 2844403 w 2935421"/>
                <a:gd name="connsiteY5" fmla="*/ 0 h 546100"/>
                <a:gd name="connsiteX6" fmla="*/ 2935421 w 2935421"/>
                <a:gd name="connsiteY6" fmla="*/ 91018 h 546100"/>
                <a:gd name="connsiteX7" fmla="*/ 2935421 w 2935421"/>
                <a:gd name="connsiteY7" fmla="*/ 455082 h 546100"/>
                <a:gd name="connsiteX8" fmla="*/ 2844403 w 2935421"/>
                <a:gd name="connsiteY8" fmla="*/ 546100 h 546100"/>
                <a:gd name="connsiteX9" fmla="*/ 2183591 w 2935421"/>
                <a:gd name="connsiteY9" fmla="*/ 546100 h 546100"/>
                <a:gd name="connsiteX10" fmla="*/ 1550312 w 2935421"/>
                <a:gd name="connsiteY10" fmla="*/ 546100 h 546100"/>
                <a:gd name="connsiteX11" fmla="*/ 834432 w 2935421"/>
                <a:gd name="connsiteY11" fmla="*/ 546100 h 546100"/>
                <a:gd name="connsiteX12" fmla="*/ 91018 w 2935421"/>
                <a:gd name="connsiteY12" fmla="*/ 546100 h 546100"/>
                <a:gd name="connsiteX13" fmla="*/ 0 w 2935421"/>
                <a:gd name="connsiteY13" fmla="*/ 455082 h 546100"/>
                <a:gd name="connsiteX14" fmla="*/ 0 w 2935421"/>
                <a:gd name="connsiteY14" fmla="*/ 91018 h 54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5421" h="546100" fill="none" extrusionOk="0">
                  <a:moveTo>
                    <a:pt x="0" y="91018"/>
                  </a:moveTo>
                  <a:cubicBezTo>
                    <a:pt x="9017" y="36384"/>
                    <a:pt x="39327" y="-905"/>
                    <a:pt x="91018" y="0"/>
                  </a:cubicBezTo>
                  <a:cubicBezTo>
                    <a:pt x="276699" y="9678"/>
                    <a:pt x="681615" y="8305"/>
                    <a:pt x="834432" y="0"/>
                  </a:cubicBezTo>
                  <a:cubicBezTo>
                    <a:pt x="987249" y="-8305"/>
                    <a:pt x="1207977" y="-9978"/>
                    <a:pt x="1440177" y="0"/>
                  </a:cubicBezTo>
                  <a:cubicBezTo>
                    <a:pt x="1672378" y="9978"/>
                    <a:pt x="1896082" y="34196"/>
                    <a:pt x="2156057" y="0"/>
                  </a:cubicBezTo>
                  <a:cubicBezTo>
                    <a:pt x="2416032" y="-34196"/>
                    <a:pt x="2530114" y="-11397"/>
                    <a:pt x="2844403" y="0"/>
                  </a:cubicBezTo>
                  <a:cubicBezTo>
                    <a:pt x="2893846" y="-2362"/>
                    <a:pt x="2942966" y="38398"/>
                    <a:pt x="2935421" y="91018"/>
                  </a:cubicBezTo>
                  <a:cubicBezTo>
                    <a:pt x="2940359" y="208850"/>
                    <a:pt x="2929185" y="355769"/>
                    <a:pt x="2935421" y="455082"/>
                  </a:cubicBezTo>
                  <a:cubicBezTo>
                    <a:pt x="2942918" y="501478"/>
                    <a:pt x="2891000" y="556869"/>
                    <a:pt x="2844403" y="546100"/>
                  </a:cubicBezTo>
                  <a:cubicBezTo>
                    <a:pt x="2546716" y="513893"/>
                    <a:pt x="2420580" y="529039"/>
                    <a:pt x="2183591" y="546100"/>
                  </a:cubicBezTo>
                  <a:cubicBezTo>
                    <a:pt x="1946602" y="563161"/>
                    <a:pt x="1799515" y="560182"/>
                    <a:pt x="1550312" y="546100"/>
                  </a:cubicBezTo>
                  <a:cubicBezTo>
                    <a:pt x="1301109" y="532018"/>
                    <a:pt x="1001513" y="534742"/>
                    <a:pt x="834432" y="546100"/>
                  </a:cubicBezTo>
                  <a:cubicBezTo>
                    <a:pt x="667351" y="557458"/>
                    <a:pt x="462439" y="543616"/>
                    <a:pt x="91018" y="546100"/>
                  </a:cubicBezTo>
                  <a:cubicBezTo>
                    <a:pt x="32662" y="537194"/>
                    <a:pt x="-6266" y="509132"/>
                    <a:pt x="0" y="455082"/>
                  </a:cubicBezTo>
                  <a:cubicBezTo>
                    <a:pt x="-6087" y="322375"/>
                    <a:pt x="-788" y="203160"/>
                    <a:pt x="0" y="91018"/>
                  </a:cubicBezTo>
                  <a:close/>
                </a:path>
                <a:path w="2935421" h="546100" stroke="0" extrusionOk="0">
                  <a:moveTo>
                    <a:pt x="0" y="91018"/>
                  </a:moveTo>
                  <a:cubicBezTo>
                    <a:pt x="2673" y="48738"/>
                    <a:pt x="45063" y="-5190"/>
                    <a:pt x="91018" y="0"/>
                  </a:cubicBezTo>
                  <a:cubicBezTo>
                    <a:pt x="453655" y="-20699"/>
                    <a:pt x="478309" y="6162"/>
                    <a:pt x="834432" y="0"/>
                  </a:cubicBezTo>
                  <a:cubicBezTo>
                    <a:pt x="1190555" y="-6162"/>
                    <a:pt x="1260787" y="-19586"/>
                    <a:pt x="1495244" y="0"/>
                  </a:cubicBezTo>
                  <a:cubicBezTo>
                    <a:pt x="1729701" y="19586"/>
                    <a:pt x="1882940" y="-6303"/>
                    <a:pt x="2128523" y="0"/>
                  </a:cubicBezTo>
                  <a:cubicBezTo>
                    <a:pt x="2374106" y="6303"/>
                    <a:pt x="2558356" y="18304"/>
                    <a:pt x="2844403" y="0"/>
                  </a:cubicBezTo>
                  <a:cubicBezTo>
                    <a:pt x="2905905" y="4268"/>
                    <a:pt x="2936625" y="51746"/>
                    <a:pt x="2935421" y="91018"/>
                  </a:cubicBezTo>
                  <a:cubicBezTo>
                    <a:pt x="2918334" y="233926"/>
                    <a:pt x="2934999" y="275116"/>
                    <a:pt x="2935421" y="455082"/>
                  </a:cubicBezTo>
                  <a:cubicBezTo>
                    <a:pt x="2936428" y="493400"/>
                    <a:pt x="2900175" y="542520"/>
                    <a:pt x="2844403" y="546100"/>
                  </a:cubicBezTo>
                  <a:cubicBezTo>
                    <a:pt x="2697920" y="514624"/>
                    <a:pt x="2458978" y="568281"/>
                    <a:pt x="2183591" y="546100"/>
                  </a:cubicBezTo>
                  <a:cubicBezTo>
                    <a:pt x="1908204" y="523919"/>
                    <a:pt x="1737561" y="514844"/>
                    <a:pt x="1522778" y="546100"/>
                  </a:cubicBezTo>
                  <a:cubicBezTo>
                    <a:pt x="1307995" y="577356"/>
                    <a:pt x="1080703" y="558823"/>
                    <a:pt x="917034" y="546100"/>
                  </a:cubicBezTo>
                  <a:cubicBezTo>
                    <a:pt x="753365" y="533377"/>
                    <a:pt x="351854" y="509508"/>
                    <a:pt x="91018" y="546100"/>
                  </a:cubicBezTo>
                  <a:cubicBezTo>
                    <a:pt x="42488" y="544170"/>
                    <a:pt x="2051" y="514114"/>
                    <a:pt x="0" y="455082"/>
                  </a:cubicBezTo>
                  <a:cubicBezTo>
                    <a:pt x="15980" y="346529"/>
                    <a:pt x="-3385" y="191192"/>
                    <a:pt x="0" y="91018"/>
                  </a:cubicBezTo>
                  <a:close/>
                </a:path>
              </a:pathLst>
            </a:custGeom>
            <a:solidFill>
              <a:schemeClr val="bg1"/>
            </a:solidFill>
            <a:ln>
              <a:noFill/>
              <a:extLst>
                <a:ext uri="{C807C97D-BFC1-408E-A445-0C87EB9F89A2}">
                  <ask:lineSketchStyleProps xmlns:ask="http://schemas.microsoft.com/office/drawing/2018/sketchyshapes" sd="3659010720">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a:p>
          </p:txBody>
        </p:sp>
        <p:pic>
          <p:nvPicPr>
            <p:cNvPr id="5" name="Hình ảnh 27">
              <a:extLst>
                <a:ext uri="{FF2B5EF4-FFF2-40B4-BE49-F238E27FC236}">
                  <a16:creationId xmlns:a16="http://schemas.microsoft.com/office/drawing/2014/main" id="{C3AA8E8C-4CC4-4A3E-D766-E238E4AEF615}"/>
                </a:ext>
              </a:extLst>
            </p:cNvPr>
            <p:cNvPicPr>
              <a:picLocks noChangeAspect="1"/>
            </p:cNvPicPr>
            <p:nvPr/>
          </p:nvPicPr>
          <p:blipFill>
            <a:blip r:embed="rId3"/>
            <a:stretch>
              <a:fillRect/>
            </a:stretch>
          </p:blipFill>
          <p:spPr>
            <a:xfrm>
              <a:off x="-1231307" y="3615772"/>
              <a:ext cx="3056071" cy="1936910"/>
            </a:xfrm>
            <a:prstGeom prst="rect">
              <a:avLst/>
            </a:prstGeom>
          </p:spPr>
        </p:pic>
      </p:grpSp>
      <p:graphicFrame>
        <p:nvGraphicFramePr>
          <p:cNvPr id="6" name="Table 5">
            <a:extLst>
              <a:ext uri="{FF2B5EF4-FFF2-40B4-BE49-F238E27FC236}">
                <a16:creationId xmlns:a16="http://schemas.microsoft.com/office/drawing/2014/main" id="{141AB5DF-F968-89EF-222A-D31EA8EDD36A}"/>
              </a:ext>
            </a:extLst>
          </p:cNvPr>
          <p:cNvGraphicFramePr>
            <a:graphicFrameLocks noGrp="1"/>
          </p:cNvGraphicFramePr>
          <p:nvPr>
            <p:extLst>
              <p:ext uri="{D42A27DB-BD31-4B8C-83A1-F6EECF244321}">
                <p14:modId xmlns:p14="http://schemas.microsoft.com/office/powerpoint/2010/main" val="47234192"/>
              </p:ext>
            </p:extLst>
          </p:nvPr>
        </p:nvGraphicFramePr>
        <p:xfrm>
          <a:off x="620110" y="1725886"/>
          <a:ext cx="11277600" cy="4874068"/>
        </p:xfrm>
        <a:graphic>
          <a:graphicData uri="http://schemas.openxmlformats.org/drawingml/2006/table">
            <a:tbl>
              <a:tblPr firstRow="1" firstCol="1" bandRow="1">
                <a:tableStyleId>{7DF18680-E054-41AD-8BC1-D1AEF772440D}</a:tableStyleId>
              </a:tblPr>
              <a:tblGrid>
                <a:gridCol w="5638800">
                  <a:extLst>
                    <a:ext uri="{9D8B030D-6E8A-4147-A177-3AD203B41FA5}">
                      <a16:colId xmlns:a16="http://schemas.microsoft.com/office/drawing/2014/main" val="3069983268"/>
                    </a:ext>
                  </a:extLst>
                </a:gridCol>
                <a:gridCol w="5638800">
                  <a:extLst>
                    <a:ext uri="{9D8B030D-6E8A-4147-A177-3AD203B41FA5}">
                      <a16:colId xmlns:a16="http://schemas.microsoft.com/office/drawing/2014/main" val="3075085905"/>
                    </a:ext>
                  </a:extLst>
                </a:gridCol>
              </a:tblGrid>
              <a:tr h="521061">
                <a:tc>
                  <a:txBody>
                    <a:bodyPr/>
                    <a:lstStyle/>
                    <a:p>
                      <a:pPr marL="0" marR="0" algn="ctr">
                        <a:lnSpc>
                          <a:spcPct val="150000"/>
                        </a:lnSpc>
                        <a:spcBef>
                          <a:spcPts val="100"/>
                        </a:spcBef>
                        <a:spcAft>
                          <a:spcPts val="100"/>
                        </a:spcAft>
                      </a:pPr>
                      <a:r>
                        <a:rPr lang="vi-VN" sz="2800" kern="100" dirty="0">
                          <a:solidFill>
                            <a:srgbClr val="002060"/>
                          </a:solidFill>
                          <a:effectLst/>
                        </a:rPr>
                        <a:t>Câu có dấu hai chấm</a:t>
                      </a:r>
                      <a:endParaRPr lang="en-US"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algn="ctr">
                        <a:lnSpc>
                          <a:spcPct val="150000"/>
                        </a:lnSpc>
                        <a:spcBef>
                          <a:spcPts val="100"/>
                        </a:spcBef>
                        <a:spcAft>
                          <a:spcPts val="100"/>
                        </a:spcAft>
                      </a:pPr>
                      <a:r>
                        <a:rPr lang="vi-VN" sz="2800" kern="100" dirty="0">
                          <a:solidFill>
                            <a:srgbClr val="002060"/>
                          </a:solidFill>
                          <a:effectLst/>
                        </a:rPr>
                        <a:t>Công dụng của dấu hai chấm</a:t>
                      </a:r>
                      <a:endParaRPr lang="en-US" sz="18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266391230"/>
                  </a:ext>
                </a:extLst>
              </a:tr>
              <a:tr h="796287">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6069530"/>
                  </a:ext>
                </a:extLst>
              </a:tr>
              <a:tr h="1071513">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100"/>
                        </a:spcBef>
                        <a:spcAft>
                          <a:spcPts val="100"/>
                        </a:spcAft>
                      </a:pPr>
                      <a:endParaRPr lang="en-US" sz="1400"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3551427"/>
                  </a:ext>
                </a:extLst>
              </a:tr>
              <a:tr h="1360842">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100"/>
                        </a:spcBef>
                        <a:spcAft>
                          <a:spcPts val="100"/>
                        </a:spcAft>
                      </a:pPr>
                      <a:endParaRPr lang="en-US" sz="1400" kern="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3907601"/>
                  </a:ext>
                </a:extLst>
              </a:tr>
              <a:tr h="1071513">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100"/>
                        </a:spcBef>
                        <a:spcAft>
                          <a:spcPts val="100"/>
                        </a:spcAft>
                      </a:pPr>
                      <a:endParaRPr lang="en-US" sz="14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161" marR="611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4671248"/>
                  </a:ext>
                </a:extLst>
              </a:tr>
            </a:tbl>
          </a:graphicData>
        </a:graphic>
      </p:graphicFrame>
      <p:sp>
        <p:nvSpPr>
          <p:cNvPr id="7" name="TextBox 6">
            <a:extLst>
              <a:ext uri="{FF2B5EF4-FFF2-40B4-BE49-F238E27FC236}">
                <a16:creationId xmlns:a16="http://schemas.microsoft.com/office/drawing/2014/main" id="{51F161EF-7270-4229-E7F9-057321C10896}"/>
              </a:ext>
            </a:extLst>
          </p:cNvPr>
          <p:cNvSpPr txBox="1"/>
          <p:nvPr/>
        </p:nvSpPr>
        <p:spPr>
          <a:xfrm>
            <a:off x="693683" y="2270234"/>
            <a:ext cx="5423338" cy="830997"/>
          </a:xfrm>
          <a:prstGeom prst="rect">
            <a:avLst/>
          </a:prstGeom>
          <a:noFill/>
        </p:spPr>
        <p:txBody>
          <a:bodyPr wrap="square" rtlCol="0">
            <a:spAutoFit/>
          </a:bodyPr>
          <a:lstStyle/>
          <a:p>
            <a:r>
              <a:rPr lang="vi-VN" sz="2400" dirty="0">
                <a:solidFill>
                  <a:srgbClr val="002060"/>
                </a:solidFill>
              </a:rPr>
              <a:t>Mỗi lần chú định ra cổng là người lớn trong nhà lại nhắc: “Cún, vào nhà!”.</a:t>
            </a:r>
            <a:endParaRPr lang="en-US" sz="2400" dirty="0">
              <a:solidFill>
                <a:srgbClr val="002060"/>
              </a:solidFill>
            </a:endParaRPr>
          </a:p>
        </p:txBody>
      </p:sp>
      <p:sp>
        <p:nvSpPr>
          <p:cNvPr id="8" name="TextBox 7">
            <a:extLst>
              <a:ext uri="{FF2B5EF4-FFF2-40B4-BE49-F238E27FC236}">
                <a16:creationId xmlns:a16="http://schemas.microsoft.com/office/drawing/2014/main" id="{3680D0A5-1BB3-398C-0196-4668460F33B5}"/>
              </a:ext>
            </a:extLst>
          </p:cNvPr>
          <p:cNvSpPr txBox="1"/>
          <p:nvPr/>
        </p:nvSpPr>
        <p:spPr>
          <a:xfrm>
            <a:off x="6032938" y="2417379"/>
            <a:ext cx="5938344" cy="461665"/>
          </a:xfrm>
          <a:prstGeom prst="rect">
            <a:avLst/>
          </a:prstGeom>
          <a:noFill/>
        </p:spPr>
        <p:txBody>
          <a:bodyPr wrap="square" rtlCol="0">
            <a:spAutoFit/>
          </a:bodyPr>
          <a:lstStyle/>
          <a:p>
            <a:pPr algn="ctr"/>
            <a:r>
              <a:rPr lang="vi-VN" sz="2400" b="1" dirty="0">
                <a:solidFill>
                  <a:srgbClr val="002060"/>
                </a:solidFill>
              </a:rPr>
              <a:t>Đánh dấu lời nói của nhân vật</a:t>
            </a:r>
            <a:endParaRPr lang="en-US" sz="2400" b="1" dirty="0">
              <a:solidFill>
                <a:srgbClr val="002060"/>
              </a:solidFill>
            </a:endParaRPr>
          </a:p>
        </p:txBody>
      </p:sp>
      <p:sp>
        <p:nvSpPr>
          <p:cNvPr id="9" name="TextBox 8">
            <a:extLst>
              <a:ext uri="{FF2B5EF4-FFF2-40B4-BE49-F238E27FC236}">
                <a16:creationId xmlns:a16="http://schemas.microsoft.com/office/drawing/2014/main" id="{658679A6-ADB6-E22D-0EF8-7D2A36EA9975}"/>
              </a:ext>
            </a:extLst>
          </p:cNvPr>
          <p:cNvSpPr txBox="1"/>
          <p:nvPr/>
        </p:nvSpPr>
        <p:spPr>
          <a:xfrm>
            <a:off x="714703" y="3142592"/>
            <a:ext cx="5423338" cy="830997"/>
          </a:xfrm>
          <a:prstGeom prst="rect">
            <a:avLst/>
          </a:prstGeom>
          <a:noFill/>
        </p:spPr>
        <p:txBody>
          <a:bodyPr wrap="square" rtlCol="0">
            <a:spAutoFit/>
          </a:bodyPr>
          <a:lstStyle/>
          <a:p>
            <a:pPr algn="just"/>
            <a:r>
              <a:rPr lang="vi-VN" sz="2400" dirty="0">
                <a:solidFill>
                  <a:srgbClr val="002060"/>
                </a:solidFill>
              </a:rPr>
              <a:t>Nằm cuộn tròn trên chiếc chổi rơm đầu h</a:t>
            </a:r>
            <a:r>
              <a:rPr lang="en-US" sz="2400" dirty="0">
                <a:solidFill>
                  <a:srgbClr val="002060"/>
                </a:solidFill>
              </a:rPr>
              <a:t>è</a:t>
            </a:r>
            <a:r>
              <a:rPr lang="vi-VN" sz="2400" dirty="0">
                <a:solidFill>
                  <a:srgbClr val="002060"/>
                </a:solidFill>
              </a:rPr>
              <a:t>, cảm nghĩ: “Ở cuối dãy phố có gì nhỉ?”.</a:t>
            </a:r>
            <a:endParaRPr lang="en-US" sz="2400" dirty="0">
              <a:solidFill>
                <a:srgbClr val="002060"/>
              </a:solidFill>
            </a:endParaRPr>
          </a:p>
        </p:txBody>
      </p:sp>
      <p:sp>
        <p:nvSpPr>
          <p:cNvPr id="10" name="TextBox 9">
            <a:extLst>
              <a:ext uri="{FF2B5EF4-FFF2-40B4-BE49-F238E27FC236}">
                <a16:creationId xmlns:a16="http://schemas.microsoft.com/office/drawing/2014/main" id="{B278DB72-A900-A1C3-CAFE-563C8FCA3CA5}"/>
              </a:ext>
            </a:extLst>
          </p:cNvPr>
          <p:cNvSpPr txBox="1"/>
          <p:nvPr/>
        </p:nvSpPr>
        <p:spPr>
          <a:xfrm>
            <a:off x="5948856" y="3279228"/>
            <a:ext cx="5938344" cy="461665"/>
          </a:xfrm>
          <a:prstGeom prst="rect">
            <a:avLst/>
          </a:prstGeom>
          <a:noFill/>
        </p:spPr>
        <p:txBody>
          <a:bodyPr wrap="square" rtlCol="0">
            <a:spAutoFit/>
          </a:bodyPr>
          <a:lstStyle/>
          <a:p>
            <a:pPr algn="ctr"/>
            <a:r>
              <a:rPr lang="vi-VN" sz="2400" b="1" dirty="0">
                <a:solidFill>
                  <a:srgbClr val="002060"/>
                </a:solidFill>
              </a:rPr>
              <a:t>Đánh dấu lời nói của nhân vật</a:t>
            </a:r>
            <a:endParaRPr lang="en-US" sz="2400" b="1" dirty="0">
              <a:solidFill>
                <a:srgbClr val="002060"/>
              </a:solidFill>
            </a:endParaRPr>
          </a:p>
        </p:txBody>
      </p:sp>
      <p:sp>
        <p:nvSpPr>
          <p:cNvPr id="21" name="TextBox 20">
            <a:extLst>
              <a:ext uri="{FF2B5EF4-FFF2-40B4-BE49-F238E27FC236}">
                <a16:creationId xmlns:a16="http://schemas.microsoft.com/office/drawing/2014/main" id="{934B4321-FC7A-AAE8-1FF0-FE63AF11CFA0}"/>
              </a:ext>
            </a:extLst>
          </p:cNvPr>
          <p:cNvSpPr txBox="1"/>
          <p:nvPr/>
        </p:nvSpPr>
        <p:spPr>
          <a:xfrm>
            <a:off x="714703" y="4246178"/>
            <a:ext cx="5423338" cy="1200329"/>
          </a:xfrm>
          <a:prstGeom prst="rect">
            <a:avLst/>
          </a:prstGeom>
          <a:noFill/>
        </p:spPr>
        <p:txBody>
          <a:bodyPr wrap="square" rtlCol="0">
            <a:spAutoFit/>
          </a:bodyPr>
          <a:lstStyle/>
          <a:p>
            <a:pPr algn="just"/>
            <a:r>
              <a:rPr lang="vi-VN" sz="2400" dirty="0">
                <a:solidFill>
                  <a:srgbClr val="002060"/>
                </a:solidFill>
              </a:rPr>
              <a:t>Bực đến nỗi, đang nằm yên cún bỗng ngẩng cổ lên sủa:</a:t>
            </a:r>
          </a:p>
          <a:p>
            <a:pPr algn="just"/>
            <a:r>
              <a:rPr lang="vi-VN" sz="2400" dirty="0">
                <a:solidFill>
                  <a:srgbClr val="002060"/>
                </a:solidFill>
              </a:rPr>
              <a:t>– </a:t>
            </a:r>
            <a:r>
              <a:rPr lang="en-US" sz="2400" dirty="0">
                <a:solidFill>
                  <a:srgbClr val="002060"/>
                </a:solidFill>
              </a:rPr>
              <a:t>Ắ</a:t>
            </a:r>
            <a:r>
              <a:rPr lang="vi-VN" sz="2400" dirty="0">
                <a:solidFill>
                  <a:srgbClr val="002060"/>
                </a:solidFill>
              </a:rPr>
              <a:t>ng! </a:t>
            </a:r>
            <a:r>
              <a:rPr lang="en-US" sz="2400" dirty="0">
                <a:solidFill>
                  <a:srgbClr val="002060"/>
                </a:solidFill>
              </a:rPr>
              <a:t>Ắ</a:t>
            </a:r>
            <a:r>
              <a:rPr lang="vi-VN" sz="2400" dirty="0">
                <a:solidFill>
                  <a:srgbClr val="002060"/>
                </a:solidFill>
              </a:rPr>
              <a:t>ng!...</a:t>
            </a:r>
          </a:p>
        </p:txBody>
      </p:sp>
      <p:sp>
        <p:nvSpPr>
          <p:cNvPr id="22" name="TextBox 21">
            <a:extLst>
              <a:ext uri="{FF2B5EF4-FFF2-40B4-BE49-F238E27FC236}">
                <a16:creationId xmlns:a16="http://schemas.microsoft.com/office/drawing/2014/main" id="{DE7786EB-7F09-7F12-6396-3196DDAC2477}"/>
              </a:ext>
            </a:extLst>
          </p:cNvPr>
          <p:cNvSpPr txBox="1"/>
          <p:nvPr/>
        </p:nvSpPr>
        <p:spPr>
          <a:xfrm>
            <a:off x="7104993" y="4372302"/>
            <a:ext cx="5423338" cy="461665"/>
          </a:xfrm>
          <a:prstGeom prst="rect">
            <a:avLst/>
          </a:prstGeom>
          <a:noFill/>
        </p:spPr>
        <p:txBody>
          <a:bodyPr wrap="square" rtlCol="0">
            <a:spAutoFit/>
          </a:bodyPr>
          <a:lstStyle/>
          <a:p>
            <a:pPr algn="just"/>
            <a:r>
              <a:rPr lang="vi-VN" sz="2400" b="1" dirty="0">
                <a:solidFill>
                  <a:srgbClr val="002060"/>
                </a:solidFill>
              </a:rPr>
              <a:t>Đánh dấu lời nói của nhân vật</a:t>
            </a:r>
          </a:p>
        </p:txBody>
      </p:sp>
      <p:sp>
        <p:nvSpPr>
          <p:cNvPr id="23" name="TextBox 22">
            <a:extLst>
              <a:ext uri="{FF2B5EF4-FFF2-40B4-BE49-F238E27FC236}">
                <a16:creationId xmlns:a16="http://schemas.microsoft.com/office/drawing/2014/main" id="{22240A24-8442-3B8C-0B21-8E32239631BC}"/>
              </a:ext>
            </a:extLst>
          </p:cNvPr>
          <p:cNvSpPr txBox="1"/>
          <p:nvPr/>
        </p:nvSpPr>
        <p:spPr>
          <a:xfrm>
            <a:off x="767255" y="5507419"/>
            <a:ext cx="5423338" cy="830997"/>
          </a:xfrm>
          <a:prstGeom prst="rect">
            <a:avLst/>
          </a:prstGeom>
          <a:noFill/>
        </p:spPr>
        <p:txBody>
          <a:bodyPr wrap="square" rtlCol="0">
            <a:spAutoFit/>
          </a:bodyPr>
          <a:lstStyle/>
          <a:p>
            <a:pPr algn="just"/>
            <a:r>
              <a:rPr lang="vi-VN" sz="2400" dirty="0">
                <a:solidFill>
                  <a:srgbClr val="002060"/>
                </a:solidFill>
              </a:rPr>
              <a:t>Trước mặt, dọc bờ sông bên kia: làng quê với những bãi bờ, cây cối, nhà cửa</a:t>
            </a:r>
          </a:p>
        </p:txBody>
      </p:sp>
      <p:sp>
        <p:nvSpPr>
          <p:cNvPr id="24" name="TextBox 23">
            <a:extLst>
              <a:ext uri="{FF2B5EF4-FFF2-40B4-BE49-F238E27FC236}">
                <a16:creationId xmlns:a16="http://schemas.microsoft.com/office/drawing/2014/main" id="{4095F624-71D5-62EC-AEED-9D6916F6ABC5}"/>
              </a:ext>
            </a:extLst>
          </p:cNvPr>
          <p:cNvSpPr txBox="1"/>
          <p:nvPr/>
        </p:nvSpPr>
        <p:spPr>
          <a:xfrm>
            <a:off x="6348248" y="5686095"/>
            <a:ext cx="5423338" cy="830997"/>
          </a:xfrm>
          <a:prstGeom prst="rect">
            <a:avLst/>
          </a:prstGeom>
          <a:noFill/>
        </p:spPr>
        <p:txBody>
          <a:bodyPr wrap="square" rtlCol="0">
            <a:spAutoFit/>
          </a:bodyPr>
          <a:lstStyle/>
          <a:p>
            <a:pPr algn="just"/>
            <a:r>
              <a:rPr lang="vi-VN" sz="2400" b="1">
                <a:solidFill>
                  <a:srgbClr val="002060"/>
                </a:solidFill>
              </a:rPr>
              <a:t>Đánh dấu phần giải thích, thuyết minh cho phần trước đó.</a:t>
            </a:r>
            <a:endParaRPr lang="vi-VN" sz="2400" b="1" dirty="0">
              <a:solidFill>
                <a:srgbClr val="002060"/>
              </a:solidFill>
            </a:endParaRPr>
          </a:p>
        </p:txBody>
      </p:sp>
    </p:spTree>
    <p:extLst>
      <p:ext uri="{BB962C8B-B14F-4D97-AF65-F5344CB8AC3E}">
        <p14:creationId xmlns:p14="http://schemas.microsoft.com/office/powerpoint/2010/main" val="157567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down)">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p:bldP spid="10" grpId="0"/>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7">
            <a:extLst>
              <a:ext uri="{FF2B5EF4-FFF2-40B4-BE49-F238E27FC236}">
                <a16:creationId xmlns:a16="http://schemas.microsoft.com/office/drawing/2014/main" id="{33FA2A27-13BC-A8DC-4902-8A448B28A800}"/>
              </a:ext>
            </a:extLst>
          </p:cNvPr>
          <p:cNvSpPr/>
          <p:nvPr/>
        </p:nvSpPr>
        <p:spPr>
          <a:xfrm>
            <a:off x="458120" y="294290"/>
            <a:ext cx="11275760" cy="6358757"/>
          </a:xfrm>
          <a:custGeom>
            <a:avLst/>
            <a:gdLst>
              <a:gd name="connsiteX0" fmla="*/ 0 w 11275760"/>
              <a:gd name="connsiteY0" fmla="*/ 634095 h 6358757"/>
              <a:gd name="connsiteX1" fmla="*/ 634095 w 11275760"/>
              <a:gd name="connsiteY1" fmla="*/ 0 h 6358757"/>
              <a:gd name="connsiteX2" fmla="*/ 10641665 w 11275760"/>
              <a:gd name="connsiteY2" fmla="*/ 0 h 6358757"/>
              <a:gd name="connsiteX3" fmla="*/ 11275760 w 11275760"/>
              <a:gd name="connsiteY3" fmla="*/ 634095 h 6358757"/>
              <a:gd name="connsiteX4" fmla="*/ 11275760 w 11275760"/>
              <a:gd name="connsiteY4" fmla="*/ 5724662 h 6358757"/>
              <a:gd name="connsiteX5" fmla="*/ 10641665 w 11275760"/>
              <a:gd name="connsiteY5" fmla="*/ 6358757 h 6358757"/>
              <a:gd name="connsiteX6" fmla="*/ 634095 w 11275760"/>
              <a:gd name="connsiteY6" fmla="*/ 6358757 h 6358757"/>
              <a:gd name="connsiteX7" fmla="*/ 0 w 11275760"/>
              <a:gd name="connsiteY7" fmla="*/ 5724662 h 6358757"/>
              <a:gd name="connsiteX8" fmla="*/ 0 w 11275760"/>
              <a:gd name="connsiteY8" fmla="*/ 634095 h 635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5760" h="6358757" fill="none" extrusionOk="0">
                <a:moveTo>
                  <a:pt x="0" y="634095"/>
                </a:moveTo>
                <a:cubicBezTo>
                  <a:pt x="1597" y="327127"/>
                  <a:pt x="309259" y="42570"/>
                  <a:pt x="634095" y="0"/>
                </a:cubicBezTo>
                <a:cubicBezTo>
                  <a:pt x="4289353" y="72427"/>
                  <a:pt x="6444252" y="61419"/>
                  <a:pt x="10641665" y="0"/>
                </a:cubicBezTo>
                <a:cubicBezTo>
                  <a:pt x="10984503" y="-50686"/>
                  <a:pt x="11263981" y="280331"/>
                  <a:pt x="11275760" y="634095"/>
                </a:cubicBezTo>
                <a:cubicBezTo>
                  <a:pt x="11376636" y="1329639"/>
                  <a:pt x="11168447" y="3508993"/>
                  <a:pt x="11275760" y="5724662"/>
                </a:cubicBezTo>
                <a:cubicBezTo>
                  <a:pt x="11279232" y="6057242"/>
                  <a:pt x="10979115" y="6344463"/>
                  <a:pt x="10641665" y="6358757"/>
                </a:cubicBezTo>
                <a:cubicBezTo>
                  <a:pt x="8596738" y="6388584"/>
                  <a:pt x="2752839" y="6279451"/>
                  <a:pt x="634095" y="6358757"/>
                </a:cubicBezTo>
                <a:cubicBezTo>
                  <a:pt x="322415" y="6354402"/>
                  <a:pt x="-10399" y="6076919"/>
                  <a:pt x="0" y="5724662"/>
                </a:cubicBezTo>
                <a:cubicBezTo>
                  <a:pt x="50037" y="4116666"/>
                  <a:pt x="770" y="2863674"/>
                  <a:pt x="0" y="634095"/>
                </a:cubicBezTo>
                <a:close/>
              </a:path>
              <a:path w="11275760" h="6358757" stroke="0" extrusionOk="0">
                <a:moveTo>
                  <a:pt x="0" y="634095"/>
                </a:moveTo>
                <a:cubicBezTo>
                  <a:pt x="46388" y="296538"/>
                  <a:pt x="308304" y="50858"/>
                  <a:pt x="634095" y="0"/>
                </a:cubicBezTo>
                <a:cubicBezTo>
                  <a:pt x="5342335" y="123000"/>
                  <a:pt x="8840994" y="-96860"/>
                  <a:pt x="10641665" y="0"/>
                </a:cubicBezTo>
                <a:cubicBezTo>
                  <a:pt x="10956889" y="-26657"/>
                  <a:pt x="11297237" y="240595"/>
                  <a:pt x="11275760" y="634095"/>
                </a:cubicBezTo>
                <a:cubicBezTo>
                  <a:pt x="11278933" y="1231887"/>
                  <a:pt x="11370027" y="4385255"/>
                  <a:pt x="11275760" y="5724662"/>
                </a:cubicBezTo>
                <a:cubicBezTo>
                  <a:pt x="11214852" y="6096929"/>
                  <a:pt x="10930306" y="6348682"/>
                  <a:pt x="10641665" y="6358757"/>
                </a:cubicBezTo>
                <a:cubicBezTo>
                  <a:pt x="6348216" y="6198050"/>
                  <a:pt x="4372854" y="6398424"/>
                  <a:pt x="634095" y="6358757"/>
                </a:cubicBezTo>
                <a:cubicBezTo>
                  <a:pt x="261126" y="6354158"/>
                  <a:pt x="-30049" y="6061250"/>
                  <a:pt x="0" y="5724662"/>
                </a:cubicBezTo>
                <a:cubicBezTo>
                  <a:pt x="32216" y="3615671"/>
                  <a:pt x="57206" y="1624750"/>
                  <a:pt x="0" y="634095"/>
                </a:cubicBezTo>
                <a:close/>
              </a:path>
            </a:pathLst>
          </a:custGeom>
          <a:solidFill>
            <a:srgbClr val="FFFFFF"/>
          </a:solidFill>
          <a:ln w="38100">
            <a:noFill/>
            <a:prstDash val="lgDashDot"/>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等线" panose="020F0502020204030204"/>
              <a:ea typeface="+mn-ea"/>
              <a:cs typeface="+mn-cs"/>
              <a:sym typeface="Arial"/>
            </a:endParaRPr>
          </a:p>
        </p:txBody>
      </p:sp>
      <p:grpSp>
        <p:nvGrpSpPr>
          <p:cNvPr id="12" name="Nhóm 11">
            <a:extLst>
              <a:ext uri="{FF2B5EF4-FFF2-40B4-BE49-F238E27FC236}">
                <a16:creationId xmlns:a16="http://schemas.microsoft.com/office/drawing/2014/main" id="{F645BEBE-AF08-8A54-A1CE-A1D1A413B296}"/>
              </a:ext>
            </a:extLst>
          </p:cNvPr>
          <p:cNvGrpSpPr/>
          <p:nvPr/>
        </p:nvGrpSpPr>
        <p:grpSpPr>
          <a:xfrm>
            <a:off x="450693" y="292942"/>
            <a:ext cx="10519445" cy="1478280"/>
            <a:chOff x="1476260" y="1373232"/>
            <a:chExt cx="7507913" cy="1108710"/>
          </a:xfrm>
        </p:grpSpPr>
        <p:pic>
          <p:nvPicPr>
            <p:cNvPr id="13" name="Hình ảnh 12" descr="Ảnh có chứa đồ họa véc-tơ&#10;&#10;Mô tả được tạo tự động">
              <a:extLst>
                <a:ext uri="{FF2B5EF4-FFF2-40B4-BE49-F238E27FC236}">
                  <a16:creationId xmlns:a16="http://schemas.microsoft.com/office/drawing/2014/main" id="{A342EB8D-98F4-A4B6-71AF-3FF1408A3854}"/>
                </a:ext>
              </a:extLst>
            </p:cNvPr>
            <p:cNvPicPr>
              <a:picLocks noChangeAspect="1"/>
            </p:cNvPicPr>
            <p:nvPr/>
          </p:nvPicPr>
          <p:blipFill rotWithShape="1">
            <a:blip r:embed="rId2"/>
            <a:srcRect l="11892" t="54446" r="70500" b="3428"/>
            <a:stretch/>
          </p:blipFill>
          <p:spPr>
            <a:xfrm>
              <a:off x="1476260" y="1373232"/>
              <a:ext cx="823856" cy="1108710"/>
            </a:xfrm>
            <a:prstGeom prst="rect">
              <a:avLst/>
            </a:prstGeom>
          </p:spPr>
        </p:pic>
        <p:sp>
          <p:nvSpPr>
            <p:cNvPr id="14" name="Hộp Văn bản 13">
              <a:extLst>
                <a:ext uri="{FF2B5EF4-FFF2-40B4-BE49-F238E27FC236}">
                  <a16:creationId xmlns:a16="http://schemas.microsoft.com/office/drawing/2014/main" id="{9E9EBCDB-985D-1EDA-5E7A-E1D95D3E538E}"/>
                </a:ext>
              </a:extLst>
            </p:cNvPr>
            <p:cNvSpPr txBox="1"/>
            <p:nvPr/>
          </p:nvSpPr>
          <p:spPr>
            <a:xfrm>
              <a:off x="2309811" y="1461518"/>
              <a:ext cx="6674362" cy="99257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2.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Tìm</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từ</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ngữ</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có</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thể</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thay</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thế</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cho</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các</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từ</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mừng</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rỡ</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yên</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000" b="1" i="0" u="none" strike="noStrike" kern="0" cap="none" spc="0" normalizeH="0" baseline="0" noProof="0" dirty="0" err="1">
                  <a:ln>
                    <a:noFill/>
                  </a:ln>
                  <a:solidFill>
                    <a:srgbClr val="000000"/>
                  </a:solidFill>
                  <a:effectLst/>
                  <a:uLnTx/>
                  <a:uFillTx/>
                  <a:latin typeface="Calibri"/>
                  <a:ea typeface="+mn-ea"/>
                  <a:cs typeface="Arial"/>
                  <a:sym typeface="Arial"/>
                </a:rPr>
                <a:t>ắng</a:t>
              </a:r>
              <a:r>
                <a:rPr kumimoji="0" lang="en-US" sz="4000" b="1" i="0" u="none" strike="noStrike" kern="0" cap="none" spc="0" normalizeH="0" baseline="0" noProof="0" dirty="0">
                  <a:ln>
                    <a:noFill/>
                  </a:ln>
                  <a:solidFill>
                    <a:srgbClr val="000000"/>
                  </a:solidFill>
                  <a:effectLst/>
                  <a:uLnTx/>
                  <a:uFillTx/>
                  <a:latin typeface="Calibri"/>
                  <a:ea typeface="+mn-ea"/>
                  <a:cs typeface="Arial"/>
                  <a:sym typeface="Arial"/>
                </a:rPr>
                <a:t>. </a:t>
              </a:r>
            </a:p>
          </p:txBody>
        </p:sp>
      </p:grpSp>
      <p:graphicFrame>
        <p:nvGraphicFramePr>
          <p:cNvPr id="11" name="Table 10">
            <a:extLst>
              <a:ext uri="{FF2B5EF4-FFF2-40B4-BE49-F238E27FC236}">
                <a16:creationId xmlns:a16="http://schemas.microsoft.com/office/drawing/2014/main" id="{4A3936FC-E69A-088D-9198-A2253C6A4714}"/>
              </a:ext>
            </a:extLst>
          </p:cNvPr>
          <p:cNvGraphicFramePr>
            <a:graphicFrameLocks noGrp="1"/>
          </p:cNvGraphicFramePr>
          <p:nvPr>
            <p:extLst>
              <p:ext uri="{D42A27DB-BD31-4B8C-83A1-F6EECF244321}">
                <p14:modId xmlns:p14="http://schemas.microsoft.com/office/powerpoint/2010/main" val="1947986423"/>
              </p:ext>
            </p:extLst>
          </p:nvPr>
        </p:nvGraphicFramePr>
        <p:xfrm>
          <a:off x="1639613" y="2280745"/>
          <a:ext cx="9007366" cy="3773214"/>
        </p:xfrm>
        <a:graphic>
          <a:graphicData uri="http://schemas.openxmlformats.org/drawingml/2006/table">
            <a:tbl>
              <a:tblPr firstRow="1" firstCol="1" bandRow="1">
                <a:tableStyleId>{7DF18680-E054-41AD-8BC1-D1AEF772440D}</a:tableStyleId>
              </a:tblPr>
              <a:tblGrid>
                <a:gridCol w="4503683">
                  <a:extLst>
                    <a:ext uri="{9D8B030D-6E8A-4147-A177-3AD203B41FA5}">
                      <a16:colId xmlns:a16="http://schemas.microsoft.com/office/drawing/2014/main" val="2967313350"/>
                    </a:ext>
                  </a:extLst>
                </a:gridCol>
                <a:gridCol w="4503683">
                  <a:extLst>
                    <a:ext uri="{9D8B030D-6E8A-4147-A177-3AD203B41FA5}">
                      <a16:colId xmlns:a16="http://schemas.microsoft.com/office/drawing/2014/main" val="3310053813"/>
                    </a:ext>
                  </a:extLst>
                </a:gridCol>
              </a:tblGrid>
              <a:tr h="1886607">
                <a:tc>
                  <a:txBody>
                    <a:bodyPr/>
                    <a:lstStyle/>
                    <a:p>
                      <a:pPr marL="0" marR="0" algn="ctr">
                        <a:lnSpc>
                          <a:spcPct val="150000"/>
                        </a:lnSpc>
                        <a:spcBef>
                          <a:spcPts val="100"/>
                        </a:spcBef>
                        <a:spcAft>
                          <a:spcPts val="100"/>
                        </a:spcAft>
                      </a:pPr>
                      <a:r>
                        <a:rPr lang="vi-VN" sz="3600" kern="100" dirty="0">
                          <a:solidFill>
                            <a:srgbClr val="002060"/>
                          </a:solidFill>
                          <a:effectLst/>
                        </a:rPr>
                        <a:t>Từ ngữ thay thế cho “mừng rỡ”</a:t>
                      </a:r>
                      <a:endParaRPr lang="en-US" sz="3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L="0" marR="0" algn="ctr">
                        <a:lnSpc>
                          <a:spcPct val="150000"/>
                        </a:lnSpc>
                        <a:spcBef>
                          <a:spcPts val="100"/>
                        </a:spcBef>
                        <a:spcAft>
                          <a:spcPts val="100"/>
                        </a:spcAft>
                      </a:pPr>
                      <a:r>
                        <a:rPr lang="vi-VN" sz="3600" kern="100" dirty="0">
                          <a:solidFill>
                            <a:srgbClr val="002060"/>
                          </a:solidFill>
                          <a:effectLst/>
                        </a:rPr>
                        <a:t>Từ ngữ thay thế cho “yên ắng”</a:t>
                      </a:r>
                      <a:endParaRPr lang="en-US" sz="3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758095358"/>
                  </a:ext>
                </a:extLst>
              </a:tr>
              <a:tr h="1886607">
                <a:tc>
                  <a:txBody>
                    <a:bodyPr/>
                    <a:lstStyle/>
                    <a:p>
                      <a:pPr marL="0" marR="0" algn="ctr">
                        <a:lnSpc>
                          <a:spcPct val="150000"/>
                        </a:lnSpc>
                        <a:spcBef>
                          <a:spcPts val="100"/>
                        </a:spcBef>
                        <a:spcAft>
                          <a:spcPts val="100"/>
                        </a:spcAft>
                      </a:pPr>
                      <a:endParaRPr lang="en-US" sz="3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100"/>
                        </a:spcBef>
                        <a:spcAft>
                          <a:spcPts val="100"/>
                        </a:spcAft>
                      </a:pPr>
                      <a:endParaRPr lang="en-US" sz="3200" kern="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9680836"/>
                  </a:ext>
                </a:extLst>
              </a:tr>
            </a:tbl>
          </a:graphicData>
        </a:graphic>
      </p:graphicFrame>
      <p:sp>
        <p:nvSpPr>
          <p:cNvPr id="15" name="TextBox 14">
            <a:extLst>
              <a:ext uri="{FF2B5EF4-FFF2-40B4-BE49-F238E27FC236}">
                <a16:creationId xmlns:a16="http://schemas.microsoft.com/office/drawing/2014/main" id="{7A1402DE-5951-D1C2-A260-6CCF37CA9D10}"/>
              </a:ext>
            </a:extLst>
          </p:cNvPr>
          <p:cNvSpPr txBox="1"/>
          <p:nvPr/>
        </p:nvSpPr>
        <p:spPr>
          <a:xfrm>
            <a:off x="1923393" y="4445876"/>
            <a:ext cx="4014952" cy="1323439"/>
          </a:xfrm>
          <a:prstGeom prst="rect">
            <a:avLst/>
          </a:prstGeom>
          <a:noFill/>
        </p:spPr>
        <p:txBody>
          <a:bodyPr wrap="square" rtlCol="0">
            <a:spAutoFit/>
          </a:bodyPr>
          <a:lstStyle/>
          <a:p>
            <a:pPr algn="just"/>
            <a:r>
              <a:rPr lang="en-US" sz="4000" b="1" dirty="0" err="1">
                <a:solidFill>
                  <a:srgbClr val="EC224D"/>
                </a:solidFill>
              </a:rPr>
              <a:t>vui</a:t>
            </a:r>
            <a:r>
              <a:rPr lang="en-US" sz="4000" b="1" dirty="0">
                <a:solidFill>
                  <a:srgbClr val="EC224D"/>
                </a:solidFill>
              </a:rPr>
              <a:t> </a:t>
            </a:r>
            <a:r>
              <a:rPr lang="en-US" sz="4000" b="1" dirty="0" err="1">
                <a:solidFill>
                  <a:srgbClr val="EC224D"/>
                </a:solidFill>
              </a:rPr>
              <a:t>mừng</a:t>
            </a:r>
            <a:r>
              <a:rPr lang="en-US" sz="4000" b="1" dirty="0">
                <a:solidFill>
                  <a:srgbClr val="EC224D"/>
                </a:solidFill>
              </a:rPr>
              <a:t>, </a:t>
            </a:r>
            <a:r>
              <a:rPr lang="en-US" sz="4000" b="1" dirty="0" err="1">
                <a:solidFill>
                  <a:srgbClr val="EC224D"/>
                </a:solidFill>
              </a:rPr>
              <a:t>mừng</a:t>
            </a:r>
            <a:r>
              <a:rPr lang="en-US" sz="4000" b="1" dirty="0">
                <a:solidFill>
                  <a:srgbClr val="EC224D"/>
                </a:solidFill>
              </a:rPr>
              <a:t> </a:t>
            </a:r>
            <a:r>
              <a:rPr lang="en-US" sz="4000" b="1" dirty="0" err="1">
                <a:solidFill>
                  <a:srgbClr val="EC224D"/>
                </a:solidFill>
              </a:rPr>
              <a:t>vui</a:t>
            </a:r>
            <a:r>
              <a:rPr lang="en-US" sz="4000" b="1" dirty="0">
                <a:solidFill>
                  <a:srgbClr val="EC224D"/>
                </a:solidFill>
              </a:rPr>
              <a:t>, </a:t>
            </a:r>
            <a:r>
              <a:rPr lang="en-US" sz="4000" b="1" dirty="0" err="1">
                <a:solidFill>
                  <a:srgbClr val="EC224D"/>
                </a:solidFill>
              </a:rPr>
              <a:t>vui</a:t>
            </a:r>
            <a:r>
              <a:rPr lang="en-US" sz="4000" b="1" dirty="0">
                <a:solidFill>
                  <a:srgbClr val="EC224D"/>
                </a:solidFill>
              </a:rPr>
              <a:t> </a:t>
            </a:r>
            <a:r>
              <a:rPr lang="en-US" sz="4000" b="1" dirty="0" err="1">
                <a:solidFill>
                  <a:srgbClr val="EC224D"/>
                </a:solidFill>
              </a:rPr>
              <a:t>vẻ</a:t>
            </a:r>
            <a:r>
              <a:rPr lang="en-US" sz="4000" b="1" dirty="0">
                <a:solidFill>
                  <a:srgbClr val="EC224D"/>
                </a:solidFill>
              </a:rPr>
              <a:t>,....</a:t>
            </a:r>
          </a:p>
        </p:txBody>
      </p:sp>
      <p:sp>
        <p:nvSpPr>
          <p:cNvPr id="18" name="TextBox 17">
            <a:extLst>
              <a:ext uri="{FF2B5EF4-FFF2-40B4-BE49-F238E27FC236}">
                <a16:creationId xmlns:a16="http://schemas.microsoft.com/office/drawing/2014/main" id="{767B4403-A6C3-1574-A827-B7F85AE990E4}"/>
              </a:ext>
            </a:extLst>
          </p:cNvPr>
          <p:cNvSpPr txBox="1"/>
          <p:nvPr/>
        </p:nvSpPr>
        <p:spPr>
          <a:xfrm>
            <a:off x="6526925" y="4445876"/>
            <a:ext cx="4014952" cy="1200329"/>
          </a:xfrm>
          <a:prstGeom prst="rect">
            <a:avLst/>
          </a:prstGeom>
          <a:noFill/>
        </p:spPr>
        <p:txBody>
          <a:bodyPr wrap="square" rtlCol="0">
            <a:spAutoFit/>
          </a:bodyPr>
          <a:lstStyle/>
          <a:p>
            <a:pPr algn="just"/>
            <a:r>
              <a:rPr lang="en-US" sz="3600" b="1" dirty="0" err="1">
                <a:solidFill>
                  <a:srgbClr val="EC224D"/>
                </a:solidFill>
              </a:rPr>
              <a:t>yên</a:t>
            </a:r>
            <a:r>
              <a:rPr lang="en-US" sz="3600" b="1" dirty="0">
                <a:solidFill>
                  <a:srgbClr val="EC224D"/>
                </a:solidFill>
              </a:rPr>
              <a:t> </a:t>
            </a:r>
            <a:r>
              <a:rPr lang="en-US" sz="3600" b="1" dirty="0" err="1">
                <a:solidFill>
                  <a:srgbClr val="EC224D"/>
                </a:solidFill>
              </a:rPr>
              <a:t>tĩnh</a:t>
            </a:r>
            <a:r>
              <a:rPr lang="en-US" sz="3600" b="1" dirty="0">
                <a:solidFill>
                  <a:srgbClr val="EC224D"/>
                </a:solidFill>
              </a:rPr>
              <a:t>, </a:t>
            </a:r>
            <a:r>
              <a:rPr lang="en-US" sz="3600" b="1" dirty="0" err="1">
                <a:solidFill>
                  <a:srgbClr val="EC224D"/>
                </a:solidFill>
              </a:rPr>
              <a:t>yên</a:t>
            </a:r>
            <a:r>
              <a:rPr lang="en-US" sz="3600" b="1" dirty="0">
                <a:solidFill>
                  <a:srgbClr val="EC224D"/>
                </a:solidFill>
              </a:rPr>
              <a:t> </a:t>
            </a:r>
            <a:r>
              <a:rPr lang="en-US" sz="3600" b="1" dirty="0" err="1">
                <a:solidFill>
                  <a:srgbClr val="EC224D"/>
                </a:solidFill>
              </a:rPr>
              <a:t>lặng</a:t>
            </a:r>
            <a:r>
              <a:rPr lang="en-US" sz="3600" b="1" dirty="0">
                <a:solidFill>
                  <a:srgbClr val="EC224D"/>
                </a:solidFill>
              </a:rPr>
              <a:t>, </a:t>
            </a:r>
            <a:r>
              <a:rPr lang="en-US" sz="3600" b="1" dirty="0" err="1">
                <a:solidFill>
                  <a:srgbClr val="EC224D"/>
                </a:solidFill>
              </a:rPr>
              <a:t>im</a:t>
            </a:r>
            <a:r>
              <a:rPr lang="en-US" sz="3600" b="1" dirty="0">
                <a:solidFill>
                  <a:srgbClr val="EC224D"/>
                </a:solidFill>
              </a:rPr>
              <a:t> </a:t>
            </a:r>
            <a:r>
              <a:rPr lang="en-US" sz="3600" b="1" dirty="0" err="1">
                <a:solidFill>
                  <a:srgbClr val="EC224D"/>
                </a:solidFill>
              </a:rPr>
              <a:t>lặng</a:t>
            </a:r>
            <a:r>
              <a:rPr lang="en-US" sz="3600" b="1" dirty="0">
                <a:solidFill>
                  <a:srgbClr val="EC224D"/>
                </a:solidFill>
              </a:rPr>
              <a:t>, </a:t>
            </a:r>
            <a:r>
              <a:rPr lang="en-US" sz="3600" b="1" dirty="0" err="1">
                <a:solidFill>
                  <a:srgbClr val="EC224D"/>
                </a:solidFill>
              </a:rPr>
              <a:t>lặng</a:t>
            </a:r>
            <a:r>
              <a:rPr lang="en-US" sz="3600" b="1" dirty="0">
                <a:solidFill>
                  <a:srgbClr val="EC224D"/>
                </a:solidFill>
              </a:rPr>
              <a:t> </a:t>
            </a:r>
            <a:r>
              <a:rPr lang="en-US" sz="3600" b="1" dirty="0" err="1">
                <a:solidFill>
                  <a:srgbClr val="EC224D"/>
                </a:solidFill>
              </a:rPr>
              <a:t>yên</a:t>
            </a:r>
            <a:r>
              <a:rPr lang="en-US" sz="3600" b="1" dirty="0">
                <a:solidFill>
                  <a:srgbClr val="EC224D"/>
                </a:solidFill>
              </a:rPr>
              <a:t>,...</a:t>
            </a:r>
          </a:p>
        </p:txBody>
      </p:sp>
    </p:spTree>
    <p:extLst>
      <p:ext uri="{BB962C8B-B14F-4D97-AF65-F5344CB8AC3E}">
        <p14:creationId xmlns:p14="http://schemas.microsoft.com/office/powerpoint/2010/main" val="222104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wipe(down)">
                                      <p:cBhvr>
                                        <p:cTn id="26" dur="500"/>
                                        <p:tgtEl>
                                          <p:spTgt spid="1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wipe(down)">
                                      <p:cBhvr>
                                        <p:cTn id="3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2221D6-5A1D-1D91-3F10-F99ADAACE9FF}"/>
              </a:ext>
            </a:extLst>
          </p:cNvPr>
          <p:cNvPicPr>
            <a:picLocks noChangeAspect="1"/>
          </p:cNvPicPr>
          <p:nvPr/>
        </p:nvPicPr>
        <p:blipFill>
          <a:blip r:embed="rId2"/>
          <a:stretch>
            <a:fillRect/>
          </a:stretch>
        </p:blipFill>
        <p:spPr>
          <a:xfrm>
            <a:off x="3204731" y="1710926"/>
            <a:ext cx="5553937" cy="3340898"/>
          </a:xfrm>
          <a:prstGeom prst="rect">
            <a:avLst/>
          </a:prstGeom>
        </p:spPr>
      </p:pic>
    </p:spTree>
    <p:extLst>
      <p:ext uri="{BB962C8B-B14F-4D97-AF65-F5344CB8AC3E}">
        <p14:creationId xmlns:p14="http://schemas.microsoft.com/office/powerpoint/2010/main" val="418273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3">
            <a:alphaModFix amt="2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t="8879" b="36793"/>
          <a:stretch>
            <a:fillRect/>
          </a:stretch>
        </p:blipFill>
        <p:spPr>
          <a:xfrm>
            <a:off x="0" y="-208280"/>
            <a:ext cx="12770576" cy="7112000"/>
          </a:xfrm>
          <a:prstGeom prst="rect">
            <a:avLst/>
          </a:prstGeom>
        </p:spPr>
      </p:pic>
      <p:grpSp>
        <p:nvGrpSpPr>
          <p:cNvPr id="17" name="Nhóm 16">
            <a:extLst>
              <a:ext uri="{FF2B5EF4-FFF2-40B4-BE49-F238E27FC236}">
                <a16:creationId xmlns:a16="http://schemas.microsoft.com/office/drawing/2014/main" id="{FFACDE27-0EFE-9F3C-63EC-A3F02F6540B3}"/>
              </a:ext>
            </a:extLst>
          </p:cNvPr>
          <p:cNvGrpSpPr/>
          <p:nvPr/>
        </p:nvGrpSpPr>
        <p:grpSpPr>
          <a:xfrm>
            <a:off x="155048" y="126613"/>
            <a:ext cx="11750582" cy="1645037"/>
            <a:chOff x="116285" y="94960"/>
            <a:chExt cx="8812937" cy="1583526"/>
          </a:xfrm>
        </p:grpSpPr>
        <p:grpSp>
          <p:nvGrpSpPr>
            <p:cNvPr id="3" name="Group 9">
              <a:extLst>
                <a:ext uri="{FF2B5EF4-FFF2-40B4-BE49-F238E27FC236}">
                  <a16:creationId xmlns:a16="http://schemas.microsoft.com/office/drawing/2014/main" id="{AE691744-4E79-D3B2-66FD-6E0D0FC18933}"/>
                </a:ext>
              </a:extLst>
            </p:cNvPr>
            <p:cNvGrpSpPr/>
            <p:nvPr/>
          </p:nvGrpSpPr>
          <p:grpSpPr>
            <a:xfrm>
              <a:off x="116285" y="94960"/>
              <a:ext cx="8812937" cy="1583526"/>
              <a:chOff x="1826052" y="617622"/>
              <a:chExt cx="8704063" cy="1841161"/>
            </a:xfrm>
          </p:grpSpPr>
          <p:sp>
            <p:nvSpPr>
              <p:cNvPr id="4" name="Freeform: Shape 10">
                <a:extLst>
                  <a:ext uri="{FF2B5EF4-FFF2-40B4-BE49-F238E27FC236}">
                    <a16:creationId xmlns:a16="http://schemas.microsoft.com/office/drawing/2014/main" id="{582D0E09-E160-8E1E-7F2E-970F439F07C0}"/>
                  </a:ext>
                </a:extLst>
              </p:cNvPr>
              <p:cNvSpPr/>
              <p:nvPr/>
            </p:nvSpPr>
            <p:spPr>
              <a:xfrm>
                <a:off x="1826052" y="617622"/>
                <a:ext cx="8704063" cy="1841161"/>
              </a:xfrm>
              <a:custGeom>
                <a:avLst/>
                <a:gdLst>
                  <a:gd name="connsiteX0" fmla="*/ 213143 w 8539894"/>
                  <a:gd name="connsiteY0" fmla="*/ 327215 h 1682046"/>
                  <a:gd name="connsiteX1" fmla="*/ 1725419 w 8539894"/>
                  <a:gd name="connsiteY1" fmla="*/ 133784 h 1682046"/>
                  <a:gd name="connsiteX2" fmla="*/ 4398281 w 8539894"/>
                  <a:gd name="connsiteY2" fmla="*/ 10692 h 1682046"/>
                  <a:gd name="connsiteX3" fmla="*/ 6103989 w 8539894"/>
                  <a:gd name="connsiteY3" fmla="*/ 28277 h 1682046"/>
                  <a:gd name="connsiteX4" fmla="*/ 8055881 w 8539894"/>
                  <a:gd name="connsiteY4" fmla="*/ 204123 h 1682046"/>
                  <a:gd name="connsiteX5" fmla="*/ 8530666 w 8539894"/>
                  <a:gd name="connsiteY5" fmla="*/ 766831 h 1682046"/>
                  <a:gd name="connsiteX6" fmla="*/ 8319650 w 8539894"/>
                  <a:gd name="connsiteY6" fmla="*/ 1575723 h 1682046"/>
                  <a:gd name="connsiteX7" fmla="*/ 7721773 w 8539894"/>
                  <a:gd name="connsiteY7" fmla="*/ 1628477 h 1682046"/>
                  <a:gd name="connsiteX8" fmla="*/ 4714804 w 8539894"/>
                  <a:gd name="connsiteY8" fmla="*/ 1487800 h 1682046"/>
                  <a:gd name="connsiteX9" fmla="*/ 2059527 w 8539894"/>
                  <a:gd name="connsiteY9" fmla="*/ 1593308 h 1682046"/>
                  <a:gd name="connsiteX10" fmla="*/ 863773 w 8539894"/>
                  <a:gd name="connsiteY10" fmla="*/ 1681231 h 1682046"/>
                  <a:gd name="connsiteX11" fmla="*/ 177973 w 8539894"/>
                  <a:gd name="connsiteY11" fmla="*/ 1540554 h 1682046"/>
                  <a:gd name="connsiteX12" fmla="*/ 2127 w 8539894"/>
                  <a:gd name="connsiteY12" fmla="*/ 960261 h 1682046"/>
                  <a:gd name="connsiteX13" fmla="*/ 90050 w 8539894"/>
                  <a:gd name="connsiteY13" fmla="*/ 520646 h 1682046"/>
                  <a:gd name="connsiteX14" fmla="*/ 213143 w 8539894"/>
                  <a:gd name="connsiteY14" fmla="*/ 327215 h 16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39894" h="1682046">
                    <a:moveTo>
                      <a:pt x="213143" y="327215"/>
                    </a:moveTo>
                    <a:cubicBezTo>
                      <a:pt x="485704" y="262738"/>
                      <a:pt x="1027896" y="186538"/>
                      <a:pt x="1725419" y="133784"/>
                    </a:cubicBezTo>
                    <a:cubicBezTo>
                      <a:pt x="2422942" y="81030"/>
                      <a:pt x="3668519" y="28276"/>
                      <a:pt x="4398281" y="10692"/>
                    </a:cubicBezTo>
                    <a:cubicBezTo>
                      <a:pt x="5128043" y="-6892"/>
                      <a:pt x="5494389" y="-3961"/>
                      <a:pt x="6103989" y="28277"/>
                    </a:cubicBezTo>
                    <a:cubicBezTo>
                      <a:pt x="6713589" y="60515"/>
                      <a:pt x="7651435" y="81031"/>
                      <a:pt x="8055881" y="204123"/>
                    </a:cubicBezTo>
                    <a:cubicBezTo>
                      <a:pt x="8460327" y="327215"/>
                      <a:pt x="8486705" y="538231"/>
                      <a:pt x="8530666" y="766831"/>
                    </a:cubicBezTo>
                    <a:cubicBezTo>
                      <a:pt x="8574628" y="995431"/>
                      <a:pt x="8454465" y="1432115"/>
                      <a:pt x="8319650" y="1575723"/>
                    </a:cubicBezTo>
                    <a:cubicBezTo>
                      <a:pt x="8184835" y="1719331"/>
                      <a:pt x="8322581" y="1643131"/>
                      <a:pt x="7721773" y="1628477"/>
                    </a:cubicBezTo>
                    <a:cubicBezTo>
                      <a:pt x="7120965" y="1613823"/>
                      <a:pt x="5658512" y="1493661"/>
                      <a:pt x="4714804" y="1487800"/>
                    </a:cubicBezTo>
                    <a:cubicBezTo>
                      <a:pt x="3771096" y="1481939"/>
                      <a:pt x="2701366" y="1561070"/>
                      <a:pt x="2059527" y="1593308"/>
                    </a:cubicBezTo>
                    <a:cubicBezTo>
                      <a:pt x="1417689" y="1625547"/>
                      <a:pt x="1177365" y="1690023"/>
                      <a:pt x="863773" y="1681231"/>
                    </a:cubicBezTo>
                    <a:cubicBezTo>
                      <a:pt x="550181" y="1672439"/>
                      <a:pt x="321581" y="1660716"/>
                      <a:pt x="177973" y="1540554"/>
                    </a:cubicBezTo>
                    <a:cubicBezTo>
                      <a:pt x="34365" y="1420392"/>
                      <a:pt x="16781" y="1130246"/>
                      <a:pt x="2127" y="960261"/>
                    </a:cubicBezTo>
                    <a:cubicBezTo>
                      <a:pt x="-12527" y="790276"/>
                      <a:pt x="51950" y="623223"/>
                      <a:pt x="90050" y="520646"/>
                    </a:cubicBezTo>
                    <a:cubicBezTo>
                      <a:pt x="128150" y="418069"/>
                      <a:pt x="-59418" y="391692"/>
                      <a:pt x="213143" y="327215"/>
                    </a:cubicBezTo>
                    <a:close/>
                  </a:path>
                </a:pathLst>
              </a:custGeom>
              <a:solidFill>
                <a:schemeClr val="accent4">
                  <a:lumMod val="20000"/>
                  <a:lumOff val="80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black"/>
                  </a:solidFill>
                  <a:latin typeface="#9Slide02 Noi dung dai"/>
                  <a:sym typeface="Arial"/>
                </a:endParaRPr>
              </a:p>
            </p:txBody>
          </p:sp>
          <p:sp>
            <p:nvSpPr>
              <p:cNvPr id="5" name="TextBox 15">
                <a:extLst>
                  <a:ext uri="{FF2B5EF4-FFF2-40B4-BE49-F238E27FC236}">
                    <a16:creationId xmlns:a16="http://schemas.microsoft.com/office/drawing/2014/main" id="{50B1CB0E-C8A4-B6C4-E750-C46E377805B1}"/>
                  </a:ext>
                </a:extLst>
              </p:cNvPr>
              <p:cNvSpPr txBox="1"/>
              <p:nvPr/>
            </p:nvSpPr>
            <p:spPr>
              <a:xfrm>
                <a:off x="2725494" y="872441"/>
                <a:ext cx="7593415" cy="1377880"/>
              </a:xfrm>
              <a:prstGeom prst="rect">
                <a:avLst/>
              </a:prstGeom>
              <a:noFill/>
            </p:spPr>
            <p:txBody>
              <a:bodyPr wrap="square" lIns="0" tIns="0" rIns="0" bIns="0" rtlCol="0">
                <a:spAutoFit/>
              </a:bodyPr>
              <a:lstStyle/>
              <a:p>
                <a:pPr algn="just" defTabSz="914377"/>
                <a:r>
                  <a:rPr lang="en-US" sz="4000" b="1" dirty="0" err="1">
                    <a:solidFill>
                      <a:prstClr val="black"/>
                    </a:solidFill>
                    <a:latin typeface="Calibri" panose="020F0502020204030204" pitchFamily="34" charset="0"/>
                    <a:cs typeface="Calibri" panose="020F0502020204030204" pitchFamily="34" charset="0"/>
                    <a:sym typeface="Arial"/>
                  </a:rPr>
                  <a:t>Nói</a:t>
                </a:r>
                <a:r>
                  <a:rPr lang="en-US" sz="4000" b="1" dirty="0">
                    <a:solidFill>
                      <a:prstClr val="black"/>
                    </a:solidFill>
                    <a:latin typeface="Calibri" panose="020F0502020204030204" pitchFamily="34" charset="0"/>
                    <a:cs typeface="Calibri" panose="020F0502020204030204" pitchFamily="34" charset="0"/>
                    <a:sym typeface="Arial"/>
                  </a:rPr>
                  <a:t> </a:t>
                </a:r>
                <a:r>
                  <a:rPr lang="vi-VN" sz="4000" b="1" dirty="0">
                    <a:solidFill>
                      <a:prstClr val="black"/>
                    </a:solidFill>
                    <a:latin typeface="Calibri" panose="020F0502020204030204" pitchFamily="34" charset="0"/>
                    <a:cs typeface="Calibri" panose="020F0502020204030204" pitchFamily="34" charset="0"/>
                    <a:sym typeface="Arial"/>
                  </a:rPr>
                  <a:t>với bạn về lần đầu tiên em được đến một nơi nào đ</a:t>
                </a:r>
                <a:r>
                  <a:rPr lang="en-US" sz="4000" b="1" dirty="0">
                    <a:solidFill>
                      <a:prstClr val="black"/>
                    </a:solidFill>
                    <a:latin typeface="Calibri" panose="020F0502020204030204" pitchFamily="34" charset="0"/>
                    <a:cs typeface="Calibri" panose="020F0502020204030204" pitchFamily="34" charset="0"/>
                    <a:sym typeface="Arial"/>
                  </a:rPr>
                  <a:t>ó. Chia </a:t>
                </a:r>
                <a:r>
                  <a:rPr lang="en-US" sz="4000" b="1" dirty="0" err="1">
                    <a:solidFill>
                      <a:prstClr val="black"/>
                    </a:solidFill>
                    <a:latin typeface="Calibri" panose="020F0502020204030204" pitchFamily="34" charset="0"/>
                    <a:cs typeface="Calibri" panose="020F0502020204030204" pitchFamily="34" charset="0"/>
                    <a:sym typeface="Arial"/>
                  </a:rPr>
                  <a:t>sẻ</a:t>
                </a:r>
                <a:r>
                  <a:rPr lang="en-US" sz="4000" b="1" dirty="0">
                    <a:solidFill>
                      <a:prstClr val="black"/>
                    </a:solidFill>
                    <a:latin typeface="Calibri" panose="020F0502020204030204" pitchFamily="34" charset="0"/>
                    <a:cs typeface="Calibri" panose="020F0502020204030204" pitchFamily="34" charset="0"/>
                    <a:sym typeface="Arial"/>
                  </a:rPr>
                  <a:t> </a:t>
                </a:r>
                <a:r>
                  <a:rPr lang="en-US" sz="4000" b="1" dirty="0" err="1">
                    <a:solidFill>
                      <a:prstClr val="black"/>
                    </a:solidFill>
                    <a:latin typeface="Calibri" panose="020F0502020204030204" pitchFamily="34" charset="0"/>
                    <a:cs typeface="Calibri" panose="020F0502020204030204" pitchFamily="34" charset="0"/>
                    <a:sym typeface="Arial"/>
                  </a:rPr>
                  <a:t>cảm</a:t>
                </a:r>
                <a:r>
                  <a:rPr lang="en-US" sz="4000" b="1" dirty="0">
                    <a:solidFill>
                      <a:prstClr val="black"/>
                    </a:solidFill>
                    <a:latin typeface="Calibri" panose="020F0502020204030204" pitchFamily="34" charset="0"/>
                    <a:cs typeface="Calibri" panose="020F0502020204030204" pitchFamily="34" charset="0"/>
                    <a:sym typeface="Arial"/>
                  </a:rPr>
                  <a:t> </a:t>
                </a:r>
                <a:r>
                  <a:rPr lang="en-US" sz="4000" b="1" dirty="0" err="1">
                    <a:solidFill>
                      <a:prstClr val="black"/>
                    </a:solidFill>
                    <a:latin typeface="Calibri" panose="020F0502020204030204" pitchFamily="34" charset="0"/>
                    <a:cs typeface="Calibri" panose="020F0502020204030204" pitchFamily="34" charset="0"/>
                    <a:sym typeface="Arial"/>
                  </a:rPr>
                  <a:t>xúc</a:t>
                </a:r>
                <a:r>
                  <a:rPr lang="en-US" sz="4000" b="1" dirty="0">
                    <a:solidFill>
                      <a:prstClr val="black"/>
                    </a:solidFill>
                    <a:latin typeface="Calibri" panose="020F0502020204030204" pitchFamily="34" charset="0"/>
                    <a:cs typeface="Calibri" panose="020F0502020204030204" pitchFamily="34" charset="0"/>
                    <a:sym typeface="Arial"/>
                  </a:rPr>
                  <a:t> </a:t>
                </a:r>
                <a:r>
                  <a:rPr lang="en-US" sz="4000" b="1" dirty="0" err="1">
                    <a:solidFill>
                      <a:prstClr val="black"/>
                    </a:solidFill>
                    <a:latin typeface="Calibri" panose="020F0502020204030204" pitchFamily="34" charset="0"/>
                    <a:cs typeface="Calibri" panose="020F0502020204030204" pitchFamily="34" charset="0"/>
                    <a:sym typeface="Arial"/>
                  </a:rPr>
                  <a:t>của</a:t>
                </a:r>
                <a:r>
                  <a:rPr lang="en-US" sz="4000" b="1" dirty="0">
                    <a:solidFill>
                      <a:prstClr val="black"/>
                    </a:solidFill>
                    <a:latin typeface="Calibri" panose="020F0502020204030204" pitchFamily="34" charset="0"/>
                    <a:cs typeface="Calibri" panose="020F0502020204030204" pitchFamily="34" charset="0"/>
                    <a:sym typeface="Arial"/>
                  </a:rPr>
                  <a:t> </a:t>
                </a:r>
                <a:r>
                  <a:rPr lang="en-US" sz="4000" b="1" dirty="0" err="1">
                    <a:solidFill>
                      <a:prstClr val="black"/>
                    </a:solidFill>
                    <a:latin typeface="Calibri" panose="020F0502020204030204" pitchFamily="34" charset="0"/>
                    <a:cs typeface="Calibri" panose="020F0502020204030204" pitchFamily="34" charset="0"/>
                    <a:sym typeface="Arial"/>
                  </a:rPr>
                  <a:t>em</a:t>
                </a:r>
                <a:r>
                  <a:rPr lang="en-US" sz="4000" b="1" dirty="0">
                    <a:solidFill>
                      <a:prstClr val="black"/>
                    </a:solidFill>
                    <a:latin typeface="Calibri" panose="020F0502020204030204" pitchFamily="34" charset="0"/>
                    <a:cs typeface="Calibri" panose="020F0502020204030204" pitchFamily="34" charset="0"/>
                    <a:sym typeface="Arial"/>
                  </a:rPr>
                  <a:t> </a:t>
                </a:r>
                <a:r>
                  <a:rPr lang="en-US" sz="4000" b="1" dirty="0" err="1">
                    <a:solidFill>
                      <a:prstClr val="black"/>
                    </a:solidFill>
                    <a:latin typeface="Calibri" panose="020F0502020204030204" pitchFamily="34" charset="0"/>
                    <a:cs typeface="Calibri" panose="020F0502020204030204" pitchFamily="34" charset="0"/>
                    <a:sym typeface="Arial"/>
                  </a:rPr>
                  <a:t>khi</a:t>
                </a:r>
                <a:r>
                  <a:rPr lang="en-US" sz="4000" b="1" dirty="0">
                    <a:solidFill>
                      <a:prstClr val="black"/>
                    </a:solidFill>
                    <a:latin typeface="Calibri" panose="020F0502020204030204" pitchFamily="34" charset="0"/>
                    <a:cs typeface="Calibri" panose="020F0502020204030204" pitchFamily="34" charset="0"/>
                    <a:sym typeface="Arial"/>
                  </a:rPr>
                  <a:t> </a:t>
                </a:r>
                <a:r>
                  <a:rPr lang="en-US" sz="4000" b="1" dirty="0" err="1">
                    <a:solidFill>
                      <a:prstClr val="black"/>
                    </a:solidFill>
                    <a:latin typeface="Calibri" panose="020F0502020204030204" pitchFamily="34" charset="0"/>
                    <a:cs typeface="Calibri" panose="020F0502020204030204" pitchFamily="34" charset="0"/>
                    <a:sym typeface="Arial"/>
                  </a:rPr>
                  <a:t>đó</a:t>
                </a:r>
                <a:r>
                  <a:rPr lang="en-US" sz="4000" b="1" dirty="0">
                    <a:solidFill>
                      <a:prstClr val="black"/>
                    </a:solidFill>
                    <a:latin typeface="Calibri" panose="020F0502020204030204" pitchFamily="34" charset="0"/>
                    <a:cs typeface="Calibri" panose="020F0502020204030204" pitchFamily="34" charset="0"/>
                    <a:sym typeface="Arial"/>
                  </a:rPr>
                  <a:t>.</a:t>
                </a:r>
              </a:p>
            </p:txBody>
          </p:sp>
        </p:grpSp>
        <p:pic>
          <p:nvPicPr>
            <p:cNvPr id="14" name="Hình ảnh 13" descr="Ảnh có chứa đồ họa véc-tơ&#10;&#10;Mô tả được tạo tự động">
              <a:extLst>
                <a:ext uri="{FF2B5EF4-FFF2-40B4-BE49-F238E27FC236}">
                  <a16:creationId xmlns:a16="http://schemas.microsoft.com/office/drawing/2014/main" id="{12A82690-AB0D-E924-3707-36E04BEE3C50}"/>
                </a:ext>
              </a:extLst>
            </p:cNvPr>
            <p:cNvPicPr>
              <a:picLocks noChangeAspect="1"/>
            </p:cNvPicPr>
            <p:nvPr/>
          </p:nvPicPr>
          <p:blipFill rotWithShape="1">
            <a:blip r:embed="rId5"/>
            <a:srcRect l="61911" t="51852" r="21667" b="4938"/>
            <a:stretch/>
          </p:blipFill>
          <p:spPr>
            <a:xfrm>
              <a:off x="308589" y="323157"/>
              <a:ext cx="614037" cy="908842"/>
            </a:xfrm>
            <a:prstGeom prst="rect">
              <a:avLst/>
            </a:prstGeom>
          </p:spPr>
        </p:pic>
      </p:grpSp>
      <p:pic>
        <p:nvPicPr>
          <p:cNvPr id="6" name="Picture 5" descr="A group of kids on a beach&#10;&#10;Description automatically generated">
            <a:extLst>
              <a:ext uri="{FF2B5EF4-FFF2-40B4-BE49-F238E27FC236}">
                <a16:creationId xmlns:a16="http://schemas.microsoft.com/office/drawing/2014/main" id="{4D9D732E-1FA2-D4A4-873C-503D20F32F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69" y="2066922"/>
            <a:ext cx="4324356" cy="2162178"/>
          </a:xfrm>
          <a:prstGeom prst="rect">
            <a:avLst/>
          </a:prstGeom>
        </p:spPr>
      </p:pic>
      <p:grpSp>
        <p:nvGrpSpPr>
          <p:cNvPr id="7" name="Nhóm 4">
            <a:extLst>
              <a:ext uri="{FF2B5EF4-FFF2-40B4-BE49-F238E27FC236}">
                <a16:creationId xmlns:a16="http://schemas.microsoft.com/office/drawing/2014/main" id="{EE463F7F-97B6-3466-8A56-F8EB76F0C826}"/>
              </a:ext>
            </a:extLst>
          </p:cNvPr>
          <p:cNvGrpSpPr/>
          <p:nvPr/>
        </p:nvGrpSpPr>
        <p:grpSpPr>
          <a:xfrm>
            <a:off x="76200" y="4396430"/>
            <a:ext cx="4314825" cy="928045"/>
            <a:chOff x="1638824" y="2391150"/>
            <a:chExt cx="3958533" cy="1172194"/>
          </a:xfrm>
          <a:solidFill>
            <a:srgbClr val="FFCCFF"/>
          </a:solidFill>
        </p:grpSpPr>
        <p:sp>
          <p:nvSpPr>
            <p:cNvPr id="9" name="Hình chữ nhật: Góc Tròn 3">
              <a:extLst>
                <a:ext uri="{FF2B5EF4-FFF2-40B4-BE49-F238E27FC236}">
                  <a16:creationId xmlns:a16="http://schemas.microsoft.com/office/drawing/2014/main" id="{A031AEFF-5EAD-EDC1-EC53-841FF2304D1D}"/>
                </a:ext>
              </a:extLst>
            </p:cNvPr>
            <p:cNvSpPr/>
            <p:nvPr/>
          </p:nvSpPr>
          <p:spPr>
            <a:xfrm>
              <a:off x="1638824" y="2416413"/>
              <a:ext cx="3931570" cy="114693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EC9684"/>
                </a:solidFill>
                <a:latin typeface="Calibri"/>
                <a:sym typeface="Arial"/>
              </a:endParaRPr>
            </a:p>
          </p:txBody>
        </p:sp>
        <p:sp>
          <p:nvSpPr>
            <p:cNvPr id="13" name="Hộp Văn bản 14">
              <a:extLst>
                <a:ext uri="{FF2B5EF4-FFF2-40B4-BE49-F238E27FC236}">
                  <a16:creationId xmlns:a16="http://schemas.microsoft.com/office/drawing/2014/main" id="{29057EB1-4E0C-0282-10E0-6ED4303F1C8F}"/>
                </a:ext>
              </a:extLst>
            </p:cNvPr>
            <p:cNvSpPr txBox="1"/>
            <p:nvPr/>
          </p:nvSpPr>
          <p:spPr>
            <a:xfrm>
              <a:off x="1706604" y="2391150"/>
              <a:ext cx="3890753" cy="1049615"/>
            </a:xfrm>
            <a:prstGeom prst="rect">
              <a:avLst/>
            </a:prstGeom>
            <a:noFill/>
          </p:spPr>
          <p:txBody>
            <a:bodyPr wrap="square" rtlCol="0">
              <a:spAutoFit/>
            </a:bodyPr>
            <a:lstStyle/>
            <a:p>
              <a:pPr algn="ctr" defTabSz="1219170">
                <a:buClr>
                  <a:srgbClr val="000000"/>
                </a:buClr>
              </a:pPr>
              <a:r>
                <a:rPr lang="en-US" sz="4800" b="1" kern="0" dirty="0" err="1">
                  <a:solidFill>
                    <a:srgbClr val="FF0000"/>
                  </a:solidFill>
                  <a:latin typeface="Calibri"/>
                  <a:cs typeface="Arial"/>
                  <a:sym typeface="Arial"/>
                </a:rPr>
                <a:t>Lần</a:t>
              </a:r>
              <a:r>
                <a:rPr lang="en-US" sz="4800" b="1" kern="0" dirty="0">
                  <a:solidFill>
                    <a:srgbClr val="FF0000"/>
                  </a:solidFill>
                  <a:latin typeface="Calibri"/>
                  <a:cs typeface="Arial"/>
                  <a:sym typeface="Arial"/>
                </a:rPr>
                <a:t> </a:t>
              </a:r>
              <a:r>
                <a:rPr lang="en-US" sz="4800" b="1" kern="0" dirty="0" err="1">
                  <a:solidFill>
                    <a:srgbClr val="FF0000"/>
                  </a:solidFill>
                  <a:latin typeface="Calibri"/>
                  <a:cs typeface="Arial"/>
                  <a:sym typeface="Arial"/>
                </a:rPr>
                <a:t>đầu</a:t>
              </a:r>
              <a:r>
                <a:rPr lang="en-US" sz="4800" b="1" kern="0" dirty="0">
                  <a:solidFill>
                    <a:srgbClr val="FF0000"/>
                  </a:solidFill>
                  <a:latin typeface="Calibri"/>
                  <a:cs typeface="Arial"/>
                  <a:sym typeface="Arial"/>
                </a:rPr>
                <a:t> </a:t>
              </a:r>
              <a:r>
                <a:rPr lang="en-US" sz="4800" b="1" kern="0" dirty="0" err="1">
                  <a:solidFill>
                    <a:srgbClr val="FF0000"/>
                  </a:solidFill>
                  <a:latin typeface="Calibri"/>
                  <a:cs typeface="Arial"/>
                  <a:sym typeface="Arial"/>
                </a:rPr>
                <a:t>ra</a:t>
              </a:r>
              <a:r>
                <a:rPr lang="en-US" sz="4800" b="1" kern="0" dirty="0">
                  <a:solidFill>
                    <a:srgbClr val="FF0000"/>
                  </a:solidFill>
                  <a:latin typeface="Calibri"/>
                  <a:cs typeface="Arial"/>
                  <a:sym typeface="Arial"/>
                </a:rPr>
                <a:t> </a:t>
              </a:r>
              <a:r>
                <a:rPr lang="en-US" sz="4800" b="1" kern="0" dirty="0" err="1">
                  <a:solidFill>
                    <a:srgbClr val="FF0000"/>
                  </a:solidFill>
                  <a:latin typeface="Calibri"/>
                  <a:cs typeface="Arial"/>
                  <a:sym typeface="Arial"/>
                </a:rPr>
                <a:t>biển</a:t>
              </a:r>
              <a:endParaRPr lang="en-US" sz="4267" kern="0" dirty="0">
                <a:solidFill>
                  <a:srgbClr val="000000"/>
                </a:solidFill>
                <a:latin typeface="Calibri"/>
                <a:cs typeface="Arial"/>
                <a:sym typeface="Arial"/>
              </a:endParaRPr>
            </a:p>
          </p:txBody>
        </p:sp>
      </p:grpSp>
      <p:pic>
        <p:nvPicPr>
          <p:cNvPr id="18" name="Picture 17" descr="A person and a child reading a book in a library&#10;&#10;Description automatically generated">
            <a:extLst>
              <a:ext uri="{FF2B5EF4-FFF2-40B4-BE49-F238E27FC236}">
                <a16:creationId xmlns:a16="http://schemas.microsoft.com/office/drawing/2014/main" id="{18B74082-B1A0-D55B-BD39-8CAD4C84E5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2574" y="1733811"/>
            <a:ext cx="2295147" cy="3032121"/>
          </a:xfrm>
          <a:prstGeom prst="rect">
            <a:avLst/>
          </a:prstGeom>
        </p:spPr>
      </p:pic>
      <p:grpSp>
        <p:nvGrpSpPr>
          <p:cNvPr id="19" name="Nhóm 4">
            <a:extLst>
              <a:ext uri="{FF2B5EF4-FFF2-40B4-BE49-F238E27FC236}">
                <a16:creationId xmlns:a16="http://schemas.microsoft.com/office/drawing/2014/main" id="{6E8C7876-D12B-AD1F-E1DE-FCD400A22E92}"/>
              </a:ext>
            </a:extLst>
          </p:cNvPr>
          <p:cNvGrpSpPr/>
          <p:nvPr/>
        </p:nvGrpSpPr>
        <p:grpSpPr>
          <a:xfrm>
            <a:off x="4591050" y="4635505"/>
            <a:ext cx="4333875" cy="908044"/>
            <a:chOff x="1638824" y="2416413"/>
            <a:chExt cx="3976010" cy="1146931"/>
          </a:xfrm>
          <a:solidFill>
            <a:srgbClr val="FFCCFF"/>
          </a:solidFill>
        </p:grpSpPr>
        <p:sp>
          <p:nvSpPr>
            <p:cNvPr id="20" name="Hình chữ nhật: Góc Tròn 3">
              <a:extLst>
                <a:ext uri="{FF2B5EF4-FFF2-40B4-BE49-F238E27FC236}">
                  <a16:creationId xmlns:a16="http://schemas.microsoft.com/office/drawing/2014/main" id="{9EDAD7CC-E064-AE54-DA2A-2F17800044F2}"/>
                </a:ext>
              </a:extLst>
            </p:cNvPr>
            <p:cNvSpPr/>
            <p:nvPr/>
          </p:nvSpPr>
          <p:spPr>
            <a:xfrm>
              <a:off x="1638824" y="2416413"/>
              <a:ext cx="3931570" cy="114693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EC9684"/>
                </a:solidFill>
                <a:latin typeface="Calibri"/>
                <a:sym typeface="Arial"/>
              </a:endParaRPr>
            </a:p>
          </p:txBody>
        </p:sp>
        <p:sp>
          <p:nvSpPr>
            <p:cNvPr id="21" name="Hộp Văn bản 14">
              <a:extLst>
                <a:ext uri="{FF2B5EF4-FFF2-40B4-BE49-F238E27FC236}">
                  <a16:creationId xmlns:a16="http://schemas.microsoft.com/office/drawing/2014/main" id="{804A0735-0EC4-DA33-3270-FD837F144DFC}"/>
                </a:ext>
              </a:extLst>
            </p:cNvPr>
            <p:cNvSpPr txBox="1"/>
            <p:nvPr/>
          </p:nvSpPr>
          <p:spPr>
            <a:xfrm>
              <a:off x="1724081" y="2595674"/>
              <a:ext cx="3890753" cy="816367"/>
            </a:xfrm>
            <a:prstGeom prst="rect">
              <a:avLst/>
            </a:prstGeom>
            <a:noFill/>
          </p:spPr>
          <p:txBody>
            <a:bodyPr wrap="square" rtlCol="0">
              <a:spAutoFit/>
            </a:bodyPr>
            <a:lstStyle/>
            <a:p>
              <a:pPr algn="ctr" defTabSz="1219170">
                <a:buClr>
                  <a:srgbClr val="000000"/>
                </a:buClr>
              </a:pPr>
              <a:r>
                <a:rPr lang="en-US" sz="3600" b="1" kern="0" dirty="0" err="1">
                  <a:solidFill>
                    <a:srgbClr val="FF0000"/>
                  </a:solidFill>
                  <a:latin typeface="Calibri"/>
                  <a:cs typeface="Arial"/>
                  <a:sym typeface="Arial"/>
                </a:rPr>
                <a:t>Lần</a:t>
              </a:r>
              <a:r>
                <a:rPr lang="en-US" sz="3600" b="1" kern="0" dirty="0">
                  <a:solidFill>
                    <a:srgbClr val="FF0000"/>
                  </a:solidFill>
                  <a:latin typeface="Calibri"/>
                  <a:cs typeface="Arial"/>
                  <a:sym typeface="Arial"/>
                </a:rPr>
                <a:t> </a:t>
              </a:r>
              <a:r>
                <a:rPr lang="en-US" sz="3600" b="1" kern="0" dirty="0" err="1">
                  <a:solidFill>
                    <a:srgbClr val="FF0000"/>
                  </a:solidFill>
                  <a:latin typeface="Calibri"/>
                  <a:cs typeface="Arial"/>
                  <a:sym typeface="Arial"/>
                </a:rPr>
                <a:t>đầu</a:t>
              </a:r>
              <a:r>
                <a:rPr lang="en-US" sz="3600" b="1" kern="0" dirty="0">
                  <a:solidFill>
                    <a:srgbClr val="FF0000"/>
                  </a:solidFill>
                  <a:latin typeface="Calibri"/>
                  <a:cs typeface="Arial"/>
                  <a:sym typeface="Arial"/>
                </a:rPr>
                <a:t> </a:t>
              </a:r>
              <a:r>
                <a:rPr lang="en-US" sz="3600" b="1" kern="0" dirty="0" err="1">
                  <a:solidFill>
                    <a:srgbClr val="FF0000"/>
                  </a:solidFill>
                  <a:latin typeface="Calibri"/>
                  <a:cs typeface="Arial"/>
                  <a:sym typeface="Arial"/>
                </a:rPr>
                <a:t>đến</a:t>
              </a:r>
              <a:r>
                <a:rPr lang="en-US" sz="3600" b="1" kern="0" dirty="0">
                  <a:solidFill>
                    <a:srgbClr val="FF0000"/>
                  </a:solidFill>
                  <a:latin typeface="Calibri"/>
                  <a:cs typeface="Arial"/>
                  <a:sym typeface="Arial"/>
                </a:rPr>
                <a:t> </a:t>
              </a:r>
              <a:r>
                <a:rPr lang="en-US" sz="3600" b="1" kern="0" dirty="0" err="1">
                  <a:solidFill>
                    <a:srgbClr val="FF0000"/>
                  </a:solidFill>
                  <a:latin typeface="Calibri"/>
                  <a:cs typeface="Arial"/>
                  <a:sym typeface="Arial"/>
                </a:rPr>
                <a:t>thư</a:t>
              </a:r>
              <a:r>
                <a:rPr lang="en-US" sz="3600" b="1" kern="0" dirty="0">
                  <a:solidFill>
                    <a:srgbClr val="FF0000"/>
                  </a:solidFill>
                  <a:latin typeface="Calibri"/>
                  <a:cs typeface="Arial"/>
                  <a:sym typeface="Arial"/>
                </a:rPr>
                <a:t> </a:t>
              </a:r>
              <a:r>
                <a:rPr lang="en-US" sz="3600" b="1" kern="0" dirty="0" err="1">
                  <a:solidFill>
                    <a:srgbClr val="FF0000"/>
                  </a:solidFill>
                  <a:latin typeface="Calibri"/>
                  <a:cs typeface="Arial"/>
                  <a:sym typeface="Arial"/>
                </a:rPr>
                <a:t>viện</a:t>
              </a:r>
              <a:endParaRPr lang="en-US" sz="3200" kern="0" dirty="0">
                <a:solidFill>
                  <a:srgbClr val="000000"/>
                </a:solidFill>
                <a:latin typeface="Calibri"/>
                <a:cs typeface="Arial"/>
                <a:sym typeface="Arial"/>
              </a:endParaRPr>
            </a:p>
          </p:txBody>
        </p:sp>
      </p:grpSp>
      <p:pic>
        <p:nvPicPr>
          <p:cNvPr id="23" name="Picture 22" descr="A pregnant person and a child shopping&#10;&#10;Description automatically generated">
            <a:extLst>
              <a:ext uri="{FF2B5EF4-FFF2-40B4-BE49-F238E27FC236}">
                <a16:creationId xmlns:a16="http://schemas.microsoft.com/office/drawing/2014/main" id="{1834BF7E-0B59-4DD4-FDF0-1DF12DE8B2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275" y="1847850"/>
            <a:ext cx="2466974" cy="2466974"/>
          </a:xfrm>
          <a:prstGeom prst="rect">
            <a:avLst/>
          </a:prstGeom>
        </p:spPr>
      </p:pic>
      <p:grpSp>
        <p:nvGrpSpPr>
          <p:cNvPr id="24" name="Nhóm 4">
            <a:extLst>
              <a:ext uri="{FF2B5EF4-FFF2-40B4-BE49-F238E27FC236}">
                <a16:creationId xmlns:a16="http://schemas.microsoft.com/office/drawing/2014/main" id="{FFEA4446-F5FA-7F03-C6B0-3CE5BDDE4DE0}"/>
              </a:ext>
            </a:extLst>
          </p:cNvPr>
          <p:cNvGrpSpPr/>
          <p:nvPr/>
        </p:nvGrpSpPr>
        <p:grpSpPr>
          <a:xfrm>
            <a:off x="9153526" y="4502155"/>
            <a:ext cx="3143250" cy="908044"/>
            <a:chOff x="1638824" y="2416413"/>
            <a:chExt cx="3976010" cy="1146931"/>
          </a:xfrm>
          <a:solidFill>
            <a:srgbClr val="FFCCFF"/>
          </a:solidFill>
        </p:grpSpPr>
        <p:sp>
          <p:nvSpPr>
            <p:cNvPr id="25" name="Hình chữ nhật: Góc Tròn 3">
              <a:extLst>
                <a:ext uri="{FF2B5EF4-FFF2-40B4-BE49-F238E27FC236}">
                  <a16:creationId xmlns:a16="http://schemas.microsoft.com/office/drawing/2014/main" id="{679F8493-EBD9-4528-2EBB-78BF9A977291}"/>
                </a:ext>
              </a:extLst>
            </p:cNvPr>
            <p:cNvSpPr/>
            <p:nvPr/>
          </p:nvSpPr>
          <p:spPr>
            <a:xfrm>
              <a:off x="1638824" y="2416413"/>
              <a:ext cx="3931570" cy="114693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EC9684"/>
                </a:solidFill>
                <a:latin typeface="Calibri"/>
                <a:sym typeface="Arial"/>
              </a:endParaRPr>
            </a:p>
          </p:txBody>
        </p:sp>
        <p:sp>
          <p:nvSpPr>
            <p:cNvPr id="26" name="Hộp Văn bản 14">
              <a:extLst>
                <a:ext uri="{FF2B5EF4-FFF2-40B4-BE49-F238E27FC236}">
                  <a16:creationId xmlns:a16="http://schemas.microsoft.com/office/drawing/2014/main" id="{4EECD1EF-86E9-113A-A462-9933CCA3787C}"/>
                </a:ext>
              </a:extLst>
            </p:cNvPr>
            <p:cNvSpPr txBox="1"/>
            <p:nvPr/>
          </p:nvSpPr>
          <p:spPr>
            <a:xfrm>
              <a:off x="1724081" y="2595674"/>
              <a:ext cx="3890753" cy="816367"/>
            </a:xfrm>
            <a:prstGeom prst="rect">
              <a:avLst/>
            </a:prstGeom>
            <a:noFill/>
          </p:spPr>
          <p:txBody>
            <a:bodyPr wrap="square" rtlCol="0">
              <a:spAutoFit/>
            </a:bodyPr>
            <a:lstStyle/>
            <a:p>
              <a:pPr algn="ctr" defTabSz="1219170">
                <a:buClr>
                  <a:srgbClr val="000000"/>
                </a:buClr>
              </a:pPr>
              <a:r>
                <a:rPr lang="en-US" sz="3600" b="1" kern="0" dirty="0" err="1">
                  <a:solidFill>
                    <a:srgbClr val="FF0000"/>
                  </a:solidFill>
                  <a:latin typeface="Calibri"/>
                  <a:cs typeface="Arial"/>
                  <a:sym typeface="Arial"/>
                </a:rPr>
                <a:t>Lần</a:t>
              </a:r>
              <a:r>
                <a:rPr lang="en-US" sz="3600" b="1" kern="0" dirty="0">
                  <a:solidFill>
                    <a:srgbClr val="FF0000"/>
                  </a:solidFill>
                  <a:latin typeface="Calibri"/>
                  <a:cs typeface="Arial"/>
                  <a:sym typeface="Arial"/>
                </a:rPr>
                <a:t> </a:t>
              </a:r>
              <a:r>
                <a:rPr lang="en-US" sz="3600" b="1" kern="0" dirty="0" err="1">
                  <a:solidFill>
                    <a:srgbClr val="FF0000"/>
                  </a:solidFill>
                  <a:latin typeface="Calibri"/>
                  <a:cs typeface="Arial"/>
                  <a:sym typeface="Arial"/>
                </a:rPr>
                <a:t>đầu</a:t>
              </a:r>
              <a:r>
                <a:rPr lang="en-US" sz="3600" b="1" kern="0" dirty="0">
                  <a:solidFill>
                    <a:srgbClr val="FF0000"/>
                  </a:solidFill>
                  <a:latin typeface="Calibri"/>
                  <a:cs typeface="Arial"/>
                  <a:sym typeface="Arial"/>
                </a:rPr>
                <a:t> </a:t>
              </a:r>
              <a:r>
                <a:rPr lang="en-US" sz="3600" b="1" kern="0" dirty="0" err="1">
                  <a:solidFill>
                    <a:srgbClr val="FF0000"/>
                  </a:solidFill>
                  <a:latin typeface="Calibri"/>
                  <a:cs typeface="Arial"/>
                  <a:sym typeface="Arial"/>
                </a:rPr>
                <a:t>đi</a:t>
              </a:r>
              <a:r>
                <a:rPr lang="en-US" sz="3600" b="1" kern="0" dirty="0">
                  <a:solidFill>
                    <a:srgbClr val="FF0000"/>
                  </a:solidFill>
                  <a:latin typeface="Calibri"/>
                  <a:cs typeface="Arial"/>
                  <a:sym typeface="Arial"/>
                </a:rPr>
                <a:t> </a:t>
              </a:r>
              <a:r>
                <a:rPr lang="en-US" sz="3600" b="1" kern="0" dirty="0" err="1">
                  <a:solidFill>
                    <a:srgbClr val="FF0000"/>
                  </a:solidFill>
                  <a:latin typeface="Calibri"/>
                  <a:cs typeface="Arial"/>
                  <a:sym typeface="Arial"/>
                </a:rPr>
                <a:t>chợ</a:t>
              </a:r>
              <a:endParaRPr lang="en-US" sz="3200" kern="0" dirty="0">
                <a:solidFill>
                  <a:srgbClr val="000000"/>
                </a:solidFill>
                <a:latin typeface="Calibri"/>
                <a:cs typeface="Arial"/>
                <a:sym typeface="Arial"/>
              </a:endParaRPr>
            </a:p>
          </p:txBody>
        </p:sp>
      </p:grpSp>
    </p:spTree>
    <p:extLst>
      <p:ext uri="{BB962C8B-B14F-4D97-AF65-F5344CB8AC3E}">
        <p14:creationId xmlns:p14="http://schemas.microsoft.com/office/powerpoint/2010/main" val="94082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Hình Bầu dục 1">
            <a:extLst>
              <a:ext uri="{FF2B5EF4-FFF2-40B4-BE49-F238E27FC236}">
                <a16:creationId xmlns:a16="http://schemas.microsoft.com/office/drawing/2014/main" id="{927CD086-2EDC-D795-D9E4-B4FC3850F537}"/>
              </a:ext>
            </a:extLst>
          </p:cNvPr>
          <p:cNvSpPr/>
          <p:nvPr/>
        </p:nvSpPr>
        <p:spPr>
          <a:xfrm>
            <a:off x="-458339" y="4981783"/>
            <a:ext cx="13462000" cy="3674533"/>
          </a:xfrm>
          <a:prstGeom prst="ellipse">
            <a:avLst/>
          </a:prstGeom>
          <a:solidFill>
            <a:srgbClr val="A5D2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597000">
                  <a:lumMod val="20000"/>
                  <a:lumOff val="80000"/>
                </a:srgbClr>
              </a:solidFill>
              <a:latin typeface="Calibri"/>
              <a:sym typeface="Arial"/>
            </a:endParaRPr>
          </a:p>
        </p:txBody>
      </p:sp>
      <p:pic>
        <p:nvPicPr>
          <p:cNvPr id="8" name="Hình ảnh 7">
            <a:extLst>
              <a:ext uri="{FF2B5EF4-FFF2-40B4-BE49-F238E27FC236}">
                <a16:creationId xmlns:a16="http://schemas.microsoft.com/office/drawing/2014/main" id="{85409DB8-5218-67F5-9B97-F9EAB78AC1C0}"/>
              </a:ext>
            </a:extLst>
          </p:cNvPr>
          <p:cNvPicPr>
            <a:picLocks noChangeAspect="1"/>
          </p:cNvPicPr>
          <p:nvPr/>
        </p:nvPicPr>
        <p:blipFill rotWithShape="1">
          <a:blip r:embed="rId2"/>
          <a:srcRect l="53788" b="63282"/>
          <a:stretch/>
        </p:blipFill>
        <p:spPr>
          <a:xfrm>
            <a:off x="10904520" y="2934630"/>
            <a:ext cx="3421627" cy="1529241"/>
          </a:xfrm>
          <a:prstGeom prst="rect">
            <a:avLst/>
          </a:prstGeom>
        </p:spPr>
      </p:pic>
      <p:pic>
        <p:nvPicPr>
          <p:cNvPr id="9" name="Hình ảnh 8">
            <a:extLst>
              <a:ext uri="{FF2B5EF4-FFF2-40B4-BE49-F238E27FC236}">
                <a16:creationId xmlns:a16="http://schemas.microsoft.com/office/drawing/2014/main" id="{3627F236-3046-9C57-8BDB-2191B8151587}"/>
              </a:ext>
            </a:extLst>
          </p:cNvPr>
          <p:cNvPicPr>
            <a:picLocks noChangeAspect="1"/>
          </p:cNvPicPr>
          <p:nvPr/>
        </p:nvPicPr>
        <p:blipFill rotWithShape="1">
          <a:blip r:embed="rId2"/>
          <a:srcRect l="28471" t="31522" r="25317" b="31760"/>
          <a:stretch/>
        </p:blipFill>
        <p:spPr>
          <a:xfrm>
            <a:off x="138473" y="2688756"/>
            <a:ext cx="2747945" cy="1839169"/>
          </a:xfrm>
          <a:prstGeom prst="rect">
            <a:avLst/>
          </a:prstGeom>
        </p:spPr>
      </p:pic>
      <p:pic>
        <p:nvPicPr>
          <p:cNvPr id="10" name="Hình ảnh 9">
            <a:extLst>
              <a:ext uri="{FF2B5EF4-FFF2-40B4-BE49-F238E27FC236}">
                <a16:creationId xmlns:a16="http://schemas.microsoft.com/office/drawing/2014/main" id="{B2B96D7A-78A1-999E-F58D-26EE1402584A}"/>
              </a:ext>
            </a:extLst>
          </p:cNvPr>
          <p:cNvPicPr>
            <a:picLocks noChangeAspect="1"/>
          </p:cNvPicPr>
          <p:nvPr/>
        </p:nvPicPr>
        <p:blipFill rotWithShape="1">
          <a:blip r:embed="rId2"/>
          <a:srcRect l="5832" t="6167" r="60635" b="57780"/>
          <a:stretch/>
        </p:blipFill>
        <p:spPr>
          <a:xfrm>
            <a:off x="2029650" y="311593"/>
            <a:ext cx="2855604" cy="2586163"/>
          </a:xfrm>
          <a:prstGeom prst="rect">
            <a:avLst/>
          </a:prstGeom>
        </p:spPr>
      </p:pic>
      <p:pic>
        <p:nvPicPr>
          <p:cNvPr id="11" name="Hình ảnh 10">
            <a:extLst>
              <a:ext uri="{FF2B5EF4-FFF2-40B4-BE49-F238E27FC236}">
                <a16:creationId xmlns:a16="http://schemas.microsoft.com/office/drawing/2014/main" id="{162D9137-9CAD-CE22-BD06-45B6B3910BC8}"/>
              </a:ext>
            </a:extLst>
          </p:cNvPr>
          <p:cNvPicPr>
            <a:picLocks noChangeAspect="1"/>
          </p:cNvPicPr>
          <p:nvPr/>
        </p:nvPicPr>
        <p:blipFill rotWithShape="1">
          <a:blip r:embed="rId2"/>
          <a:srcRect l="53788" r="5902" b="63282"/>
          <a:stretch/>
        </p:blipFill>
        <p:spPr>
          <a:xfrm flipH="1">
            <a:off x="9534201" y="-95108"/>
            <a:ext cx="2326808" cy="1192213"/>
          </a:xfrm>
          <a:prstGeom prst="rect">
            <a:avLst/>
          </a:prstGeom>
        </p:spPr>
      </p:pic>
      <p:pic>
        <p:nvPicPr>
          <p:cNvPr id="13" name="Hình ảnh 12" descr="Ảnh có chứa vận tải, bánh xe&#10;&#10;Mô tả được tạo tự động">
            <a:extLst>
              <a:ext uri="{FF2B5EF4-FFF2-40B4-BE49-F238E27FC236}">
                <a16:creationId xmlns:a16="http://schemas.microsoft.com/office/drawing/2014/main" id="{736A484D-5A68-154C-C1A1-8B94DC3F4F23}"/>
              </a:ext>
            </a:extLst>
          </p:cNvPr>
          <p:cNvPicPr>
            <a:picLocks noChangeAspect="1"/>
          </p:cNvPicPr>
          <p:nvPr/>
        </p:nvPicPr>
        <p:blipFill rotWithShape="1">
          <a:blip r:embed="rId3"/>
          <a:srcRect l="5598" t="6275" r="69375" b="53333"/>
          <a:stretch/>
        </p:blipFill>
        <p:spPr>
          <a:xfrm>
            <a:off x="-1023449" y="-444309"/>
            <a:ext cx="2496649" cy="2266488"/>
          </a:xfrm>
          <a:prstGeom prst="rect">
            <a:avLst/>
          </a:prstGeom>
        </p:spPr>
      </p:pic>
      <p:grpSp>
        <p:nvGrpSpPr>
          <p:cNvPr id="20" name="Nhóm 19">
            <a:extLst>
              <a:ext uri="{FF2B5EF4-FFF2-40B4-BE49-F238E27FC236}">
                <a16:creationId xmlns:a16="http://schemas.microsoft.com/office/drawing/2014/main" id="{0C20B9AC-05C6-06E5-7F20-4456521FEDB9}"/>
              </a:ext>
            </a:extLst>
          </p:cNvPr>
          <p:cNvGrpSpPr/>
          <p:nvPr/>
        </p:nvGrpSpPr>
        <p:grpSpPr>
          <a:xfrm>
            <a:off x="3457452" y="311593"/>
            <a:ext cx="7131013" cy="6648256"/>
            <a:chOff x="2169267" y="18751"/>
            <a:chExt cx="5348260" cy="4986192"/>
          </a:xfrm>
        </p:grpSpPr>
        <p:sp>
          <p:nvSpPr>
            <p:cNvPr id="18" name="Hình chữ nhật 17">
              <a:extLst>
                <a:ext uri="{FF2B5EF4-FFF2-40B4-BE49-F238E27FC236}">
                  <a16:creationId xmlns:a16="http://schemas.microsoft.com/office/drawing/2014/main" id="{A3D75742-72E5-D206-9858-E7F7C23C4492}"/>
                </a:ext>
              </a:extLst>
            </p:cNvPr>
            <p:cNvSpPr/>
            <p:nvPr/>
          </p:nvSpPr>
          <p:spPr>
            <a:xfrm>
              <a:off x="3639125" y="2381250"/>
              <a:ext cx="2885499" cy="20066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EC9684"/>
                </a:solidFill>
                <a:latin typeface="Calibri"/>
                <a:sym typeface="Arial"/>
              </a:endParaRPr>
            </a:p>
          </p:txBody>
        </p:sp>
        <p:pic>
          <p:nvPicPr>
            <p:cNvPr id="17" name="Hình ảnh 16">
              <a:extLst>
                <a:ext uri="{FF2B5EF4-FFF2-40B4-BE49-F238E27FC236}">
                  <a16:creationId xmlns:a16="http://schemas.microsoft.com/office/drawing/2014/main" id="{5D40037E-CC95-2F67-6E45-699FE0734F28}"/>
                </a:ext>
              </a:extLst>
            </p:cNvPr>
            <p:cNvPicPr>
              <a:picLocks noChangeAspect="1"/>
            </p:cNvPicPr>
            <p:nvPr/>
          </p:nvPicPr>
          <p:blipFill>
            <a:blip r:embed="rId4"/>
            <a:stretch>
              <a:fillRect/>
            </a:stretch>
          </p:blipFill>
          <p:spPr>
            <a:xfrm>
              <a:off x="2169267" y="18751"/>
              <a:ext cx="5348260" cy="4986192"/>
            </a:xfrm>
            <a:prstGeom prst="rect">
              <a:avLst/>
            </a:prstGeom>
          </p:spPr>
        </p:pic>
      </p:grpSp>
      <p:pic>
        <p:nvPicPr>
          <p:cNvPr id="31" name="Hình ảnh 30" descr="Ảnh có chứa văn bản, cây&#10;&#10;Mô tả được tạo tự động">
            <a:extLst>
              <a:ext uri="{FF2B5EF4-FFF2-40B4-BE49-F238E27FC236}">
                <a16:creationId xmlns:a16="http://schemas.microsoft.com/office/drawing/2014/main" id="{B8D618F5-312B-05C0-B7F9-48490066E6D6}"/>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4700"/>
                    </a14:imgEffect>
                  </a14:imgLayer>
                </a14:imgProps>
              </a:ext>
            </a:extLst>
          </a:blip>
          <a:srcRect l="52902" b="50000"/>
          <a:stretch/>
        </p:blipFill>
        <p:spPr>
          <a:xfrm>
            <a:off x="9883057" y="5578061"/>
            <a:ext cx="3209940" cy="1916844"/>
          </a:xfrm>
          <a:prstGeom prst="rect">
            <a:avLst/>
          </a:prstGeom>
        </p:spPr>
      </p:pic>
      <p:pic>
        <p:nvPicPr>
          <p:cNvPr id="30" name="Hình ảnh 29" descr="Ảnh có chứa văn bản, cây&#10;&#10;Mô tả được tạo tự động">
            <a:extLst>
              <a:ext uri="{FF2B5EF4-FFF2-40B4-BE49-F238E27FC236}">
                <a16:creationId xmlns:a16="http://schemas.microsoft.com/office/drawing/2014/main" id="{C4D359C6-0556-B0ED-002E-3363AA6A0DBD}"/>
              </a:ext>
            </a:extLst>
          </p:cNvPr>
          <p:cNvPicPr>
            <a:picLocks noChangeAspect="1"/>
          </p:cNvPicPr>
          <p:nvPr/>
        </p:nvPicPr>
        <p:blipFill rotWithShape="1">
          <a:blip r:embed="rId7"/>
          <a:srcRect l="52902" b="50000"/>
          <a:stretch/>
        </p:blipFill>
        <p:spPr>
          <a:xfrm>
            <a:off x="-1669515" y="4828516"/>
            <a:ext cx="4659440" cy="2782425"/>
          </a:xfrm>
          <a:prstGeom prst="rect">
            <a:avLst/>
          </a:prstGeom>
        </p:spPr>
      </p:pic>
      <p:pic>
        <p:nvPicPr>
          <p:cNvPr id="32" name="Hình ảnh 31" descr="Ảnh có chứa văn bản, cây&#10;&#10;Mô tả được tạo tự động">
            <a:extLst>
              <a:ext uri="{FF2B5EF4-FFF2-40B4-BE49-F238E27FC236}">
                <a16:creationId xmlns:a16="http://schemas.microsoft.com/office/drawing/2014/main" id="{79A35B3D-8936-8352-D3BE-0ECC7D249BA7}"/>
              </a:ext>
            </a:extLst>
          </p:cNvPr>
          <p:cNvPicPr>
            <a:picLocks noChangeAspect="1"/>
          </p:cNvPicPr>
          <p:nvPr/>
        </p:nvPicPr>
        <p:blipFill rotWithShape="1">
          <a:blip r:embed="rId7"/>
          <a:srcRect l="52902" b="50000"/>
          <a:stretch/>
        </p:blipFill>
        <p:spPr>
          <a:xfrm>
            <a:off x="636624" y="5274918"/>
            <a:ext cx="4659440" cy="2782425"/>
          </a:xfrm>
          <a:prstGeom prst="rect">
            <a:avLst/>
          </a:prstGeom>
        </p:spPr>
      </p:pic>
      <p:pic>
        <p:nvPicPr>
          <p:cNvPr id="3" name="Picture 2">
            <a:extLst>
              <a:ext uri="{FF2B5EF4-FFF2-40B4-BE49-F238E27FC236}">
                <a16:creationId xmlns:a16="http://schemas.microsoft.com/office/drawing/2014/main" id="{D19872B9-73B3-ECCB-3902-28B52456CAB2}"/>
              </a:ext>
            </a:extLst>
          </p:cNvPr>
          <p:cNvPicPr>
            <a:picLocks noChangeAspect="1"/>
          </p:cNvPicPr>
          <p:nvPr/>
        </p:nvPicPr>
        <p:blipFill>
          <a:blip r:embed="rId8"/>
          <a:stretch>
            <a:fillRect/>
          </a:stretch>
        </p:blipFill>
        <p:spPr>
          <a:xfrm>
            <a:off x="5641451" y="2046637"/>
            <a:ext cx="3036071" cy="3718882"/>
          </a:xfrm>
          <a:prstGeom prst="rect">
            <a:avLst/>
          </a:prstGeom>
        </p:spPr>
      </p:pic>
    </p:spTree>
    <p:extLst>
      <p:ext uri="{BB962C8B-B14F-4D97-AF65-F5344CB8AC3E}">
        <p14:creationId xmlns:p14="http://schemas.microsoft.com/office/powerpoint/2010/main" val="111917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Hình ảnh 3" descr="Ảnh có chứa đồ chơi, búp bê&#10;&#10;Mô tả được tạo tự động">
            <a:extLst>
              <a:ext uri="{FF2B5EF4-FFF2-40B4-BE49-F238E27FC236}">
                <a16:creationId xmlns:a16="http://schemas.microsoft.com/office/drawing/2014/main" id="{6B598A28-EC5C-FEBB-FE78-06CA29756CDE}"/>
              </a:ext>
            </a:extLst>
          </p:cNvPr>
          <p:cNvPicPr>
            <a:picLocks noChangeAspect="1"/>
          </p:cNvPicPr>
          <p:nvPr/>
        </p:nvPicPr>
        <p:blipFill>
          <a:blip r:embed="rId3"/>
          <a:stretch>
            <a:fillRect/>
          </a:stretch>
        </p:blipFill>
        <p:spPr>
          <a:xfrm>
            <a:off x="4257945" y="1007314"/>
            <a:ext cx="7377777" cy="5460317"/>
          </a:xfrm>
          <a:prstGeom prst="rect">
            <a:avLst/>
          </a:prstGeom>
        </p:spPr>
      </p:pic>
      <p:grpSp>
        <p:nvGrpSpPr>
          <p:cNvPr id="9" name="Nhóm 8">
            <a:extLst>
              <a:ext uri="{FF2B5EF4-FFF2-40B4-BE49-F238E27FC236}">
                <a16:creationId xmlns:a16="http://schemas.microsoft.com/office/drawing/2014/main" id="{3CA6168B-7647-FFDA-7449-8518C832C6FD}"/>
              </a:ext>
            </a:extLst>
          </p:cNvPr>
          <p:cNvGrpSpPr/>
          <p:nvPr/>
        </p:nvGrpSpPr>
        <p:grpSpPr>
          <a:xfrm>
            <a:off x="-114299" y="1466732"/>
            <a:ext cx="4538948" cy="5278038"/>
            <a:chOff x="0" y="1090524"/>
            <a:chExt cx="3404211" cy="3958529"/>
          </a:xfrm>
        </p:grpSpPr>
        <p:grpSp>
          <p:nvGrpSpPr>
            <p:cNvPr id="6" name="Nhóm 5">
              <a:extLst>
                <a:ext uri="{FF2B5EF4-FFF2-40B4-BE49-F238E27FC236}">
                  <a16:creationId xmlns:a16="http://schemas.microsoft.com/office/drawing/2014/main" id="{FAB23141-484E-A683-2D9F-CCD3920429E6}"/>
                </a:ext>
              </a:extLst>
            </p:cNvPr>
            <p:cNvGrpSpPr/>
            <p:nvPr/>
          </p:nvGrpSpPr>
          <p:grpSpPr>
            <a:xfrm>
              <a:off x="0" y="1090524"/>
              <a:ext cx="3404211" cy="3958529"/>
              <a:chOff x="0" y="1080999"/>
              <a:chExt cx="3404211" cy="3958529"/>
            </a:xfrm>
          </p:grpSpPr>
          <p:pic>
            <p:nvPicPr>
              <p:cNvPr id="5" name="Hình ảnh 4" descr="Ảnh có chứa văn bản&#10;&#10;Mô tả được tạo tự động">
                <a:extLst>
                  <a:ext uri="{FF2B5EF4-FFF2-40B4-BE49-F238E27FC236}">
                    <a16:creationId xmlns:a16="http://schemas.microsoft.com/office/drawing/2014/main" id="{792B4461-8E9A-8B50-9EFF-64531292B552}"/>
                  </a:ext>
                </a:extLst>
              </p:cNvPr>
              <p:cNvPicPr>
                <a:picLocks noChangeAspect="1"/>
              </p:cNvPicPr>
              <p:nvPr/>
            </p:nvPicPr>
            <p:blipFill rotWithShape="1">
              <a:blip r:embed="rId4"/>
              <a:srcRect l="5663" r="57108" b="52021"/>
              <a:stretch/>
            </p:blipFill>
            <p:spPr>
              <a:xfrm flipV="1">
                <a:off x="297454" y="1080999"/>
                <a:ext cx="2985571" cy="2164298"/>
              </a:xfrm>
              <a:prstGeom prst="rect">
                <a:avLst/>
              </a:prstGeom>
            </p:spPr>
          </p:pic>
          <p:pic>
            <p:nvPicPr>
              <p:cNvPr id="3" name="Hình ảnh 2" descr="Ảnh có chứa văn bản&#10;&#10;Mô tả được tạo tự động">
                <a:extLst>
                  <a:ext uri="{FF2B5EF4-FFF2-40B4-BE49-F238E27FC236}">
                    <a16:creationId xmlns:a16="http://schemas.microsoft.com/office/drawing/2014/main" id="{3974C00F-91F0-8B48-FBF5-383424E390C8}"/>
                  </a:ext>
                </a:extLst>
              </p:cNvPr>
              <p:cNvPicPr>
                <a:picLocks noChangeAspect="1"/>
              </p:cNvPicPr>
              <p:nvPr/>
            </p:nvPicPr>
            <p:blipFill rotWithShape="1">
              <a:blip r:embed="rId4"/>
              <a:srcRect l="5663" r="57108" b="52021"/>
              <a:stretch/>
            </p:blipFill>
            <p:spPr>
              <a:xfrm flipV="1">
                <a:off x="0" y="2571750"/>
                <a:ext cx="3404211" cy="2467778"/>
              </a:xfrm>
              <a:prstGeom prst="rect">
                <a:avLst/>
              </a:prstGeom>
            </p:spPr>
          </p:pic>
        </p:grpSp>
        <p:sp>
          <p:nvSpPr>
            <p:cNvPr id="8" name="Hộp Văn bản 7">
              <a:extLst>
                <a:ext uri="{FF2B5EF4-FFF2-40B4-BE49-F238E27FC236}">
                  <a16:creationId xmlns:a16="http://schemas.microsoft.com/office/drawing/2014/main" id="{A5E9C587-C8EA-8029-168D-C5A16A445E1D}"/>
                </a:ext>
              </a:extLst>
            </p:cNvPr>
            <p:cNvSpPr txBox="1"/>
            <p:nvPr/>
          </p:nvSpPr>
          <p:spPr>
            <a:xfrm>
              <a:off x="208322" y="2803104"/>
              <a:ext cx="3163833" cy="1177245"/>
            </a:xfrm>
            <a:prstGeom prst="rect">
              <a:avLst/>
            </a:prstGeom>
            <a:noFill/>
          </p:spPr>
          <p:txBody>
            <a:bodyPr wrap="square" rtlCol="0">
              <a:spAutoFit/>
            </a:bodyPr>
            <a:lstStyle/>
            <a:p>
              <a:pPr marL="0" lvl="1" algn="ctr" defTabSz="1219170">
                <a:buClr>
                  <a:srgbClr val="000000"/>
                </a:buClr>
              </a:pPr>
              <a:r>
                <a:rPr lang="vi-VN" sz="4800" b="1" kern="0" dirty="0">
                  <a:solidFill>
                    <a:srgbClr val="FFFFFF"/>
                  </a:solidFill>
                  <a:cs typeface="Arial"/>
                  <a:sym typeface="Arial"/>
                </a:rPr>
                <a:t>Luyện đọc </a:t>
              </a:r>
            </a:p>
            <a:p>
              <a:pPr marL="0" lvl="1" algn="ctr" defTabSz="1219170">
                <a:buClr>
                  <a:srgbClr val="000000"/>
                </a:buClr>
              </a:pPr>
              <a:r>
                <a:rPr lang="vi-VN" sz="4800" b="1" kern="0" dirty="0">
                  <a:solidFill>
                    <a:srgbClr val="FFFFFF"/>
                  </a:solidFill>
                  <a:cs typeface="Arial"/>
                  <a:sym typeface="Arial"/>
                </a:rPr>
                <a:t>thành tiếng</a:t>
              </a:r>
              <a:endParaRPr lang="en-US" sz="4800" b="1" kern="0" dirty="0">
                <a:solidFill>
                  <a:srgbClr val="FFFFFF"/>
                </a:solidFill>
                <a:cs typeface="Arial"/>
                <a:sym typeface="Arial"/>
              </a:endParaRPr>
            </a:p>
          </p:txBody>
        </p:sp>
      </p:grpSp>
      <p:pic>
        <p:nvPicPr>
          <p:cNvPr id="2" name="Picture 1">
            <a:extLst>
              <a:ext uri="{FF2B5EF4-FFF2-40B4-BE49-F238E27FC236}">
                <a16:creationId xmlns:a16="http://schemas.microsoft.com/office/drawing/2014/main" id="{412641D8-A4FF-F351-20BF-00A47EDBCBBD}"/>
              </a:ext>
            </a:extLst>
          </p:cNvPr>
          <p:cNvPicPr>
            <a:picLocks noChangeAspect="1"/>
          </p:cNvPicPr>
          <p:nvPr/>
        </p:nvPicPr>
        <p:blipFill>
          <a:blip r:embed="rId5"/>
          <a:stretch>
            <a:fillRect/>
          </a:stretch>
        </p:blipFill>
        <p:spPr>
          <a:xfrm>
            <a:off x="345036" y="1530384"/>
            <a:ext cx="3462828" cy="2139881"/>
          </a:xfrm>
          <a:prstGeom prst="rect">
            <a:avLst/>
          </a:prstGeom>
        </p:spPr>
      </p:pic>
    </p:spTree>
    <p:extLst>
      <p:ext uri="{BB962C8B-B14F-4D97-AF65-F5344CB8AC3E}">
        <p14:creationId xmlns:p14="http://schemas.microsoft.com/office/powerpoint/2010/main" val="14193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5DFE21DF-71AB-A335-00C5-7DB6F56B79E5}"/>
              </a:ext>
            </a:extLst>
          </p:cNvPr>
          <p:cNvGrpSpPr/>
          <p:nvPr/>
        </p:nvGrpSpPr>
        <p:grpSpPr>
          <a:xfrm>
            <a:off x="5681452" y="1473395"/>
            <a:ext cx="3172408" cy="1636095"/>
            <a:chOff x="139959" y="1387023"/>
            <a:chExt cx="3172408" cy="1636095"/>
          </a:xfrm>
        </p:grpSpPr>
        <p:sp>
          <p:nvSpPr>
            <p:cNvPr id="5" name="Rectangle: Rounded Corners 14">
              <a:extLst>
                <a:ext uri="{FF2B5EF4-FFF2-40B4-BE49-F238E27FC236}">
                  <a16:creationId xmlns:a16="http://schemas.microsoft.com/office/drawing/2014/main" id="{892E0F6A-AA16-505F-62AB-283C4729645D}"/>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4800" b="1" dirty="0" err="1">
                  <a:solidFill>
                    <a:srgbClr val="002060"/>
                  </a:solidFill>
                  <a:latin typeface="Calibri"/>
                  <a:sym typeface="Arial"/>
                </a:rPr>
                <a:t>Mắt</a:t>
              </a:r>
              <a:r>
                <a:rPr lang="en-US" sz="4800" b="1" dirty="0">
                  <a:solidFill>
                    <a:srgbClr val="002060"/>
                  </a:solidFill>
                  <a:latin typeface="Calibri"/>
                  <a:sym typeface="Arial"/>
                </a:rPr>
                <a:t> </a:t>
              </a:r>
              <a:r>
                <a:rPr lang="en-US" sz="4800" b="1" dirty="0" err="1">
                  <a:solidFill>
                    <a:srgbClr val="002060"/>
                  </a:solidFill>
                  <a:latin typeface="Calibri"/>
                  <a:sym typeface="Arial"/>
                </a:rPr>
                <a:t>dõi</a:t>
              </a:r>
              <a:endParaRPr lang="en-US" sz="4800" b="1" dirty="0">
                <a:solidFill>
                  <a:srgbClr val="002060"/>
                </a:solidFill>
                <a:latin typeface="Calibri"/>
                <a:sym typeface="Arial"/>
              </a:endParaRPr>
            </a:p>
          </p:txBody>
        </p:sp>
        <p:pic>
          <p:nvPicPr>
            <p:cNvPr id="7" name="Picture 5">
              <a:extLst>
                <a:ext uri="{FF2B5EF4-FFF2-40B4-BE49-F238E27FC236}">
                  <a16:creationId xmlns:a16="http://schemas.microsoft.com/office/drawing/2014/main" id="{E6C39EEC-FA94-BCCF-D147-E71C29469AD3}"/>
                </a:ext>
              </a:extLst>
            </p:cNvPr>
            <p:cNvPicPr>
              <a:picLocks noChangeAspect="1"/>
            </p:cNvPicPr>
            <p:nvPr/>
          </p:nvPicPr>
          <p:blipFill>
            <a:blip r:embed="rId3"/>
            <a:stretch>
              <a:fillRect/>
            </a:stretch>
          </p:blipFill>
          <p:spPr>
            <a:xfrm>
              <a:off x="139959" y="1387023"/>
              <a:ext cx="947057" cy="947057"/>
            </a:xfrm>
            <a:prstGeom prst="rect">
              <a:avLst/>
            </a:prstGeom>
          </p:spPr>
        </p:pic>
      </p:grpSp>
      <p:grpSp>
        <p:nvGrpSpPr>
          <p:cNvPr id="10" name="Group 22">
            <a:extLst>
              <a:ext uri="{FF2B5EF4-FFF2-40B4-BE49-F238E27FC236}">
                <a16:creationId xmlns:a16="http://schemas.microsoft.com/office/drawing/2014/main" id="{102448FC-090A-D28F-9DD8-CAC91ADC5B6B}"/>
              </a:ext>
            </a:extLst>
          </p:cNvPr>
          <p:cNvGrpSpPr/>
          <p:nvPr/>
        </p:nvGrpSpPr>
        <p:grpSpPr>
          <a:xfrm>
            <a:off x="6334065" y="3385253"/>
            <a:ext cx="3397435" cy="1559459"/>
            <a:chOff x="4424729" y="3902060"/>
            <a:chExt cx="3397434" cy="1559458"/>
          </a:xfrm>
        </p:grpSpPr>
        <p:sp>
          <p:nvSpPr>
            <p:cNvPr id="11" name="Rectangle: Rounded Corners 20">
              <a:extLst>
                <a:ext uri="{FF2B5EF4-FFF2-40B4-BE49-F238E27FC236}">
                  <a16:creationId xmlns:a16="http://schemas.microsoft.com/office/drawing/2014/main" id="{0B62FDAA-5EB9-C222-4147-7C91856A0953}"/>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4800" b="1" dirty="0">
                  <a:solidFill>
                    <a:srgbClr val="002060"/>
                  </a:solidFill>
                  <a:latin typeface="Calibri"/>
                  <a:sym typeface="Arial"/>
                </a:rPr>
                <a:t>Tai </a:t>
              </a:r>
              <a:r>
                <a:rPr lang="en-US" sz="4800" b="1" dirty="0" err="1">
                  <a:solidFill>
                    <a:srgbClr val="002060"/>
                  </a:solidFill>
                  <a:latin typeface="Calibri"/>
                  <a:sym typeface="Arial"/>
                </a:rPr>
                <a:t>nghe</a:t>
              </a:r>
              <a:endParaRPr lang="en-US" sz="4800" b="1" dirty="0">
                <a:solidFill>
                  <a:srgbClr val="002060"/>
                </a:solidFill>
                <a:latin typeface="Calibri"/>
                <a:sym typeface="Arial"/>
              </a:endParaRPr>
            </a:p>
          </p:txBody>
        </p:sp>
        <p:pic>
          <p:nvPicPr>
            <p:cNvPr id="12" name="Picture 18">
              <a:extLst>
                <a:ext uri="{FF2B5EF4-FFF2-40B4-BE49-F238E27FC236}">
                  <a16:creationId xmlns:a16="http://schemas.microsoft.com/office/drawing/2014/main" id="{B2644545-BBCC-1D0F-94A2-4D2B7F921041}"/>
                </a:ext>
              </a:extLst>
            </p:cNvPr>
            <p:cNvPicPr>
              <a:picLocks noChangeAspect="1"/>
            </p:cNvPicPr>
            <p:nvPr/>
          </p:nvPicPr>
          <p:blipFill>
            <a:blip r:embed="rId4"/>
            <a:stretch>
              <a:fillRect/>
            </a:stretch>
          </p:blipFill>
          <p:spPr>
            <a:xfrm>
              <a:off x="4424729" y="3902060"/>
              <a:ext cx="1083597" cy="1083597"/>
            </a:xfrm>
            <a:prstGeom prst="rect">
              <a:avLst/>
            </a:prstGeom>
          </p:spPr>
        </p:pic>
      </p:grpSp>
      <p:grpSp>
        <p:nvGrpSpPr>
          <p:cNvPr id="13" name="Group 30">
            <a:extLst>
              <a:ext uri="{FF2B5EF4-FFF2-40B4-BE49-F238E27FC236}">
                <a16:creationId xmlns:a16="http://schemas.microsoft.com/office/drawing/2014/main" id="{AAAE6778-9CDE-0203-6261-6120EC319BFA}"/>
              </a:ext>
            </a:extLst>
          </p:cNvPr>
          <p:cNvGrpSpPr/>
          <p:nvPr/>
        </p:nvGrpSpPr>
        <p:grpSpPr>
          <a:xfrm>
            <a:off x="7830154" y="5220477"/>
            <a:ext cx="3329164" cy="1371679"/>
            <a:chOff x="8110962" y="1828720"/>
            <a:chExt cx="3329164" cy="1371679"/>
          </a:xfrm>
        </p:grpSpPr>
        <p:sp>
          <p:nvSpPr>
            <p:cNvPr id="14" name="Rectangle: Rounded Corners 26">
              <a:extLst>
                <a:ext uri="{FF2B5EF4-FFF2-40B4-BE49-F238E27FC236}">
                  <a16:creationId xmlns:a16="http://schemas.microsoft.com/office/drawing/2014/main" id="{D2160FA2-6022-49F3-C61C-05723409615A}"/>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4800" b="1" dirty="0">
                  <a:solidFill>
                    <a:srgbClr val="002060"/>
                  </a:solidFill>
                  <a:latin typeface="Calibri"/>
                  <a:sym typeface="Arial"/>
                </a:rPr>
                <a:t>Tay </a:t>
              </a:r>
              <a:r>
                <a:rPr lang="en-US" sz="4800" b="1" dirty="0" err="1">
                  <a:solidFill>
                    <a:srgbClr val="002060"/>
                  </a:solidFill>
                  <a:latin typeface="Calibri"/>
                  <a:sym typeface="Arial"/>
                </a:rPr>
                <a:t>dò</a:t>
              </a:r>
              <a:endParaRPr lang="en-US" sz="4800" b="1" dirty="0">
                <a:solidFill>
                  <a:srgbClr val="002060"/>
                </a:solidFill>
                <a:latin typeface="Calibri"/>
                <a:sym typeface="Arial"/>
              </a:endParaRPr>
            </a:p>
          </p:txBody>
        </p:sp>
        <p:pic>
          <p:nvPicPr>
            <p:cNvPr id="15" name="Picture 29">
              <a:extLst>
                <a:ext uri="{FF2B5EF4-FFF2-40B4-BE49-F238E27FC236}">
                  <a16:creationId xmlns:a16="http://schemas.microsoft.com/office/drawing/2014/main" id="{4FC94C79-EB67-5A6E-EEB0-B794FD40A735}"/>
                </a:ext>
              </a:extLst>
            </p:cNvPr>
            <p:cNvPicPr>
              <a:picLocks noChangeAspect="1"/>
            </p:cNvPicPr>
            <p:nvPr/>
          </p:nvPicPr>
          <p:blipFill>
            <a:blip r:embed="rId5"/>
            <a:stretch>
              <a:fillRect/>
            </a:stretch>
          </p:blipFill>
          <p:spPr>
            <a:xfrm>
              <a:off x="8110962" y="1828720"/>
              <a:ext cx="1023707" cy="1023707"/>
            </a:xfrm>
            <a:prstGeom prst="rect">
              <a:avLst/>
            </a:prstGeom>
          </p:spPr>
        </p:pic>
      </p:grpSp>
      <p:pic>
        <p:nvPicPr>
          <p:cNvPr id="29" name="Hình ảnh 28" descr="Ảnh có chứa đầy màu sắc, được trang trí, đồ chơi, búp bê&#10;&#10;Mô tả được tạo tự động">
            <a:extLst>
              <a:ext uri="{FF2B5EF4-FFF2-40B4-BE49-F238E27FC236}">
                <a16:creationId xmlns:a16="http://schemas.microsoft.com/office/drawing/2014/main" id="{465E6F2F-B42B-FEA3-0FC4-E453F1AC7659}"/>
              </a:ext>
            </a:extLst>
          </p:cNvPr>
          <p:cNvPicPr>
            <a:picLocks noChangeAspect="1"/>
          </p:cNvPicPr>
          <p:nvPr/>
        </p:nvPicPr>
        <p:blipFill>
          <a:blip r:embed="rId6"/>
          <a:stretch>
            <a:fillRect/>
          </a:stretch>
        </p:blipFill>
        <p:spPr>
          <a:xfrm>
            <a:off x="292310" y="1897992"/>
            <a:ext cx="5105633" cy="4875829"/>
          </a:xfrm>
          <a:prstGeom prst="rect">
            <a:avLst/>
          </a:prstGeom>
        </p:spPr>
      </p:pic>
      <p:pic>
        <p:nvPicPr>
          <p:cNvPr id="3" name="Picture 2">
            <a:extLst>
              <a:ext uri="{FF2B5EF4-FFF2-40B4-BE49-F238E27FC236}">
                <a16:creationId xmlns:a16="http://schemas.microsoft.com/office/drawing/2014/main" id="{1675DE5A-8BF9-5BA1-AA0B-CB2798D12D6F}"/>
              </a:ext>
            </a:extLst>
          </p:cNvPr>
          <p:cNvPicPr>
            <a:picLocks noChangeAspect="1"/>
          </p:cNvPicPr>
          <p:nvPr/>
        </p:nvPicPr>
        <p:blipFill>
          <a:blip r:embed="rId7"/>
          <a:stretch>
            <a:fillRect/>
          </a:stretch>
        </p:blipFill>
        <p:spPr>
          <a:xfrm>
            <a:off x="3235594" y="-106749"/>
            <a:ext cx="5511262" cy="1585097"/>
          </a:xfrm>
          <a:prstGeom prst="rect">
            <a:avLst/>
          </a:prstGeom>
        </p:spPr>
      </p:pic>
    </p:spTree>
    <p:extLst>
      <p:ext uri="{BB962C8B-B14F-4D97-AF65-F5344CB8AC3E}">
        <p14:creationId xmlns:p14="http://schemas.microsoft.com/office/powerpoint/2010/main" val="213919912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6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66000">
                                          <p:cBhvr additive="base">
                                            <p:cTn id="12"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14:presetBounceEnd="66000">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14:bounceEnd="66000">
                                          <p:cBhvr additive="base">
                                            <p:cTn id="17"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ppt_x"/>
                                              </p:val>
                                            </p:tav>
                                            <p:tav tm="100000">
                                              <p:val>
                                                <p:strVal val="#ppt_x"/>
                                              </p:val>
                                            </p:tav>
                                          </p:tavLst>
                                        </p:anim>
                                        <p:anim calcmode="lin" valueType="num">
                                          <p:cBhvr additive="base">
                                            <p:cTn id="13" dur="10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ppt_x"/>
                                              </p:val>
                                            </p:tav>
                                            <p:tav tm="100000">
                                              <p:val>
                                                <p:strVal val="#ppt_x"/>
                                              </p:val>
                                            </p:tav>
                                          </p:tavLst>
                                        </p:anim>
                                        <p:anim calcmode="lin" valueType="num">
                                          <p:cBhvr additive="base">
                                            <p:cTn id="1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Hình ảnh 3" descr="Ảnh có chứa đồ chơi, búp bê&#10;&#10;Mô tả được tạo tự động">
            <a:extLst>
              <a:ext uri="{FF2B5EF4-FFF2-40B4-BE49-F238E27FC236}">
                <a16:creationId xmlns:a16="http://schemas.microsoft.com/office/drawing/2014/main" id="{6B598A28-EC5C-FEBB-FE78-06CA29756CDE}"/>
              </a:ext>
            </a:extLst>
          </p:cNvPr>
          <p:cNvPicPr>
            <a:picLocks noChangeAspect="1"/>
          </p:cNvPicPr>
          <p:nvPr/>
        </p:nvPicPr>
        <p:blipFill>
          <a:blip r:embed="rId2"/>
          <a:stretch>
            <a:fillRect/>
          </a:stretch>
        </p:blipFill>
        <p:spPr>
          <a:xfrm>
            <a:off x="4257945" y="1007314"/>
            <a:ext cx="7377777" cy="5460317"/>
          </a:xfrm>
          <a:prstGeom prst="rect">
            <a:avLst/>
          </a:prstGeom>
        </p:spPr>
      </p:pic>
      <p:grpSp>
        <p:nvGrpSpPr>
          <p:cNvPr id="9" name="Nhóm 8">
            <a:extLst>
              <a:ext uri="{FF2B5EF4-FFF2-40B4-BE49-F238E27FC236}">
                <a16:creationId xmlns:a16="http://schemas.microsoft.com/office/drawing/2014/main" id="{3CA6168B-7647-FFDA-7449-8518C832C6FD}"/>
              </a:ext>
            </a:extLst>
          </p:cNvPr>
          <p:cNvGrpSpPr/>
          <p:nvPr/>
        </p:nvGrpSpPr>
        <p:grpSpPr>
          <a:xfrm>
            <a:off x="-114299" y="1466733"/>
            <a:ext cx="4538948" cy="5278039"/>
            <a:chOff x="0" y="1090524"/>
            <a:chExt cx="3404211" cy="3958529"/>
          </a:xfrm>
        </p:grpSpPr>
        <p:grpSp>
          <p:nvGrpSpPr>
            <p:cNvPr id="6" name="Nhóm 5">
              <a:extLst>
                <a:ext uri="{FF2B5EF4-FFF2-40B4-BE49-F238E27FC236}">
                  <a16:creationId xmlns:a16="http://schemas.microsoft.com/office/drawing/2014/main" id="{FAB23141-484E-A683-2D9F-CCD3920429E6}"/>
                </a:ext>
              </a:extLst>
            </p:cNvPr>
            <p:cNvGrpSpPr/>
            <p:nvPr/>
          </p:nvGrpSpPr>
          <p:grpSpPr>
            <a:xfrm>
              <a:off x="0" y="1090524"/>
              <a:ext cx="3404211" cy="3958529"/>
              <a:chOff x="0" y="1080999"/>
              <a:chExt cx="3404211" cy="3958529"/>
            </a:xfrm>
          </p:grpSpPr>
          <p:pic>
            <p:nvPicPr>
              <p:cNvPr id="5" name="Hình ảnh 4" descr="Ảnh có chứa văn bản&#10;&#10;Mô tả được tạo tự động">
                <a:extLst>
                  <a:ext uri="{FF2B5EF4-FFF2-40B4-BE49-F238E27FC236}">
                    <a16:creationId xmlns:a16="http://schemas.microsoft.com/office/drawing/2014/main" id="{792B4461-8E9A-8B50-9EFF-64531292B552}"/>
                  </a:ext>
                </a:extLst>
              </p:cNvPr>
              <p:cNvPicPr>
                <a:picLocks noChangeAspect="1"/>
              </p:cNvPicPr>
              <p:nvPr/>
            </p:nvPicPr>
            <p:blipFill rotWithShape="1">
              <a:blip r:embed="rId3"/>
              <a:srcRect l="5663" r="57108" b="52021"/>
              <a:stretch/>
            </p:blipFill>
            <p:spPr>
              <a:xfrm flipV="1">
                <a:off x="297454" y="1080999"/>
                <a:ext cx="2985571" cy="2164298"/>
              </a:xfrm>
              <a:prstGeom prst="rect">
                <a:avLst/>
              </a:prstGeom>
            </p:spPr>
          </p:pic>
          <p:pic>
            <p:nvPicPr>
              <p:cNvPr id="3" name="Hình ảnh 2" descr="Ảnh có chứa văn bản&#10;&#10;Mô tả được tạo tự động">
                <a:extLst>
                  <a:ext uri="{FF2B5EF4-FFF2-40B4-BE49-F238E27FC236}">
                    <a16:creationId xmlns:a16="http://schemas.microsoft.com/office/drawing/2014/main" id="{3974C00F-91F0-8B48-FBF5-383424E390C8}"/>
                  </a:ext>
                </a:extLst>
              </p:cNvPr>
              <p:cNvPicPr>
                <a:picLocks noChangeAspect="1"/>
              </p:cNvPicPr>
              <p:nvPr/>
            </p:nvPicPr>
            <p:blipFill rotWithShape="1">
              <a:blip r:embed="rId3"/>
              <a:srcRect l="5663" r="57108" b="52021"/>
              <a:stretch/>
            </p:blipFill>
            <p:spPr>
              <a:xfrm flipV="1">
                <a:off x="0" y="2571750"/>
                <a:ext cx="3404211" cy="2467778"/>
              </a:xfrm>
              <a:prstGeom prst="rect">
                <a:avLst/>
              </a:prstGeom>
            </p:spPr>
          </p:pic>
        </p:grpSp>
        <p:sp>
          <p:nvSpPr>
            <p:cNvPr id="8" name="Hộp Văn bản 7">
              <a:extLst>
                <a:ext uri="{FF2B5EF4-FFF2-40B4-BE49-F238E27FC236}">
                  <a16:creationId xmlns:a16="http://schemas.microsoft.com/office/drawing/2014/main" id="{A5E9C587-C8EA-8029-168D-C5A16A445E1D}"/>
                </a:ext>
              </a:extLst>
            </p:cNvPr>
            <p:cNvSpPr txBox="1"/>
            <p:nvPr/>
          </p:nvSpPr>
          <p:spPr>
            <a:xfrm>
              <a:off x="208322" y="2803104"/>
              <a:ext cx="3163833" cy="1177245"/>
            </a:xfrm>
            <a:prstGeom prst="rect">
              <a:avLst/>
            </a:prstGeom>
            <a:noFill/>
          </p:spPr>
          <p:txBody>
            <a:bodyPr wrap="square" rtlCol="0">
              <a:spAutoFit/>
            </a:bodyPr>
            <a:lstStyle/>
            <a:p>
              <a:pPr marL="0" lvl="1" algn="ctr" defTabSz="1219170">
                <a:buClr>
                  <a:srgbClr val="000000"/>
                </a:buClr>
              </a:pPr>
              <a:r>
                <a:rPr lang="vi-VN" sz="4800" b="1" kern="0" dirty="0">
                  <a:solidFill>
                    <a:srgbClr val="FFFFFF"/>
                  </a:solidFill>
                  <a:cs typeface="Arial"/>
                  <a:sym typeface="Arial"/>
                </a:rPr>
                <a:t>Luyện </a:t>
              </a:r>
            </a:p>
            <a:p>
              <a:pPr marL="0" lvl="1" algn="ctr" defTabSz="1219170">
                <a:buClr>
                  <a:srgbClr val="000000"/>
                </a:buClr>
              </a:pPr>
              <a:r>
                <a:rPr lang="vi-VN" sz="4800" b="1" kern="0" dirty="0">
                  <a:solidFill>
                    <a:srgbClr val="FFFFFF"/>
                  </a:solidFill>
                  <a:cs typeface="Arial"/>
                  <a:sym typeface="Arial"/>
                </a:rPr>
                <a:t>đọc hiểu</a:t>
              </a:r>
            </a:p>
          </p:txBody>
        </p:sp>
      </p:grpSp>
      <p:pic>
        <p:nvPicPr>
          <p:cNvPr id="2" name="Picture 1">
            <a:extLst>
              <a:ext uri="{FF2B5EF4-FFF2-40B4-BE49-F238E27FC236}">
                <a16:creationId xmlns:a16="http://schemas.microsoft.com/office/drawing/2014/main" id="{8985BCA1-965E-C0B3-09DF-132F88BB105F}"/>
              </a:ext>
            </a:extLst>
          </p:cNvPr>
          <p:cNvPicPr>
            <a:picLocks noChangeAspect="1"/>
          </p:cNvPicPr>
          <p:nvPr/>
        </p:nvPicPr>
        <p:blipFill>
          <a:blip r:embed="rId4"/>
          <a:stretch>
            <a:fillRect/>
          </a:stretch>
        </p:blipFill>
        <p:spPr>
          <a:xfrm>
            <a:off x="426352" y="1518231"/>
            <a:ext cx="3645724" cy="2139881"/>
          </a:xfrm>
          <a:prstGeom prst="rect">
            <a:avLst/>
          </a:prstGeom>
        </p:spPr>
      </p:pic>
    </p:spTree>
    <p:extLst>
      <p:ext uri="{BB962C8B-B14F-4D97-AF65-F5344CB8AC3E}">
        <p14:creationId xmlns:p14="http://schemas.microsoft.com/office/powerpoint/2010/main" val="272873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Nhóm 21">
            <a:extLst>
              <a:ext uri="{FF2B5EF4-FFF2-40B4-BE49-F238E27FC236}">
                <a16:creationId xmlns:a16="http://schemas.microsoft.com/office/drawing/2014/main" id="{9A488135-4D8B-1C47-0ED9-979F648722CD}"/>
              </a:ext>
            </a:extLst>
          </p:cNvPr>
          <p:cNvGrpSpPr/>
          <p:nvPr/>
        </p:nvGrpSpPr>
        <p:grpSpPr>
          <a:xfrm>
            <a:off x="1" y="971516"/>
            <a:ext cx="11738081" cy="5726750"/>
            <a:chOff x="0" y="728637"/>
            <a:chExt cx="8803561" cy="4295063"/>
          </a:xfrm>
        </p:grpSpPr>
        <p:grpSp>
          <p:nvGrpSpPr>
            <p:cNvPr id="27" name="Nhóm 26">
              <a:extLst>
                <a:ext uri="{FF2B5EF4-FFF2-40B4-BE49-F238E27FC236}">
                  <a16:creationId xmlns:a16="http://schemas.microsoft.com/office/drawing/2014/main" id="{3BC0ED7B-8D27-3F92-9800-1421AD1E1972}"/>
                </a:ext>
              </a:extLst>
            </p:cNvPr>
            <p:cNvGrpSpPr/>
            <p:nvPr/>
          </p:nvGrpSpPr>
          <p:grpSpPr>
            <a:xfrm>
              <a:off x="121234" y="728637"/>
              <a:ext cx="8415793" cy="968839"/>
              <a:chOff x="237022" y="794871"/>
              <a:chExt cx="8415793" cy="968839"/>
            </a:xfrm>
          </p:grpSpPr>
          <p:sp>
            <p:nvSpPr>
              <p:cNvPr id="24" name="Hình chữ nhật: Góc Tròn 23">
                <a:extLst>
                  <a:ext uri="{FF2B5EF4-FFF2-40B4-BE49-F238E27FC236}">
                    <a16:creationId xmlns:a16="http://schemas.microsoft.com/office/drawing/2014/main" id="{D293E2AD-D4A4-EA03-C7A0-497A172199BF}"/>
                  </a:ext>
                </a:extLst>
              </p:cNvPr>
              <p:cNvSpPr/>
              <p:nvPr/>
            </p:nvSpPr>
            <p:spPr>
              <a:xfrm>
                <a:off x="899877" y="946211"/>
                <a:ext cx="7595283" cy="634923"/>
              </a:xfrm>
              <a:custGeom>
                <a:avLst/>
                <a:gdLst>
                  <a:gd name="connsiteX0" fmla="*/ 0 w 7595283"/>
                  <a:gd name="connsiteY0" fmla="*/ 105823 h 634923"/>
                  <a:gd name="connsiteX1" fmla="*/ 105823 w 7595283"/>
                  <a:gd name="connsiteY1" fmla="*/ 0 h 634923"/>
                  <a:gd name="connsiteX2" fmla="*/ 629390 w 7595283"/>
                  <a:gd name="connsiteY2" fmla="*/ 0 h 634923"/>
                  <a:gd name="connsiteX3" fmla="*/ 1152957 w 7595283"/>
                  <a:gd name="connsiteY3" fmla="*/ 0 h 634923"/>
                  <a:gd name="connsiteX4" fmla="*/ 1898033 w 7595283"/>
                  <a:gd name="connsiteY4" fmla="*/ 0 h 634923"/>
                  <a:gd name="connsiteX5" fmla="*/ 2347764 w 7595283"/>
                  <a:gd name="connsiteY5" fmla="*/ 0 h 634923"/>
                  <a:gd name="connsiteX6" fmla="*/ 3019003 w 7595283"/>
                  <a:gd name="connsiteY6" fmla="*/ 0 h 634923"/>
                  <a:gd name="connsiteX7" fmla="*/ 3764080 w 7595283"/>
                  <a:gd name="connsiteY7" fmla="*/ 0 h 634923"/>
                  <a:gd name="connsiteX8" fmla="*/ 4582992 w 7595283"/>
                  <a:gd name="connsiteY8" fmla="*/ 0 h 634923"/>
                  <a:gd name="connsiteX9" fmla="*/ 5032723 w 7595283"/>
                  <a:gd name="connsiteY9" fmla="*/ 0 h 634923"/>
                  <a:gd name="connsiteX10" fmla="*/ 5777799 w 7595283"/>
                  <a:gd name="connsiteY10" fmla="*/ 0 h 634923"/>
                  <a:gd name="connsiteX11" fmla="*/ 6227529 w 7595283"/>
                  <a:gd name="connsiteY11" fmla="*/ 0 h 634923"/>
                  <a:gd name="connsiteX12" fmla="*/ 6751096 w 7595283"/>
                  <a:gd name="connsiteY12" fmla="*/ 0 h 634923"/>
                  <a:gd name="connsiteX13" fmla="*/ 7489460 w 7595283"/>
                  <a:gd name="connsiteY13" fmla="*/ 0 h 634923"/>
                  <a:gd name="connsiteX14" fmla="*/ 7595283 w 7595283"/>
                  <a:gd name="connsiteY14" fmla="*/ 105823 h 634923"/>
                  <a:gd name="connsiteX15" fmla="*/ 7595283 w 7595283"/>
                  <a:gd name="connsiteY15" fmla="*/ 529100 h 634923"/>
                  <a:gd name="connsiteX16" fmla="*/ 7489460 w 7595283"/>
                  <a:gd name="connsiteY16" fmla="*/ 634923 h 634923"/>
                  <a:gd name="connsiteX17" fmla="*/ 6818220 w 7595283"/>
                  <a:gd name="connsiteY17" fmla="*/ 634923 h 634923"/>
                  <a:gd name="connsiteX18" fmla="*/ 5999308 w 7595283"/>
                  <a:gd name="connsiteY18" fmla="*/ 634923 h 634923"/>
                  <a:gd name="connsiteX19" fmla="*/ 5254232 w 7595283"/>
                  <a:gd name="connsiteY19" fmla="*/ 634923 h 634923"/>
                  <a:gd name="connsiteX20" fmla="*/ 4730665 w 7595283"/>
                  <a:gd name="connsiteY20" fmla="*/ 634923 h 634923"/>
                  <a:gd name="connsiteX21" fmla="*/ 4059425 w 7595283"/>
                  <a:gd name="connsiteY21" fmla="*/ 634923 h 634923"/>
                  <a:gd name="connsiteX22" fmla="*/ 3535858 w 7595283"/>
                  <a:gd name="connsiteY22" fmla="*/ 634923 h 634923"/>
                  <a:gd name="connsiteX23" fmla="*/ 3086127 w 7595283"/>
                  <a:gd name="connsiteY23" fmla="*/ 634923 h 634923"/>
                  <a:gd name="connsiteX24" fmla="*/ 2488724 w 7595283"/>
                  <a:gd name="connsiteY24" fmla="*/ 634923 h 634923"/>
                  <a:gd name="connsiteX25" fmla="*/ 2038993 w 7595283"/>
                  <a:gd name="connsiteY25" fmla="*/ 634923 h 634923"/>
                  <a:gd name="connsiteX26" fmla="*/ 1293917 w 7595283"/>
                  <a:gd name="connsiteY26" fmla="*/ 634923 h 634923"/>
                  <a:gd name="connsiteX27" fmla="*/ 105823 w 7595283"/>
                  <a:gd name="connsiteY27" fmla="*/ 634923 h 634923"/>
                  <a:gd name="connsiteX28" fmla="*/ 0 w 7595283"/>
                  <a:gd name="connsiteY28" fmla="*/ 529100 h 634923"/>
                  <a:gd name="connsiteX29" fmla="*/ 0 w 7595283"/>
                  <a:gd name="connsiteY29" fmla="*/ 105823 h 63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595283" h="634923" fill="none" extrusionOk="0">
                    <a:moveTo>
                      <a:pt x="0" y="105823"/>
                    </a:moveTo>
                    <a:cubicBezTo>
                      <a:pt x="2443" y="37612"/>
                      <a:pt x="50810" y="530"/>
                      <a:pt x="105823" y="0"/>
                    </a:cubicBezTo>
                    <a:cubicBezTo>
                      <a:pt x="308734" y="-1065"/>
                      <a:pt x="478812" y="-12507"/>
                      <a:pt x="629390" y="0"/>
                    </a:cubicBezTo>
                    <a:cubicBezTo>
                      <a:pt x="779968" y="12507"/>
                      <a:pt x="1009671" y="-18269"/>
                      <a:pt x="1152957" y="0"/>
                    </a:cubicBezTo>
                    <a:cubicBezTo>
                      <a:pt x="1296243" y="18269"/>
                      <a:pt x="1699672" y="11072"/>
                      <a:pt x="1898033" y="0"/>
                    </a:cubicBezTo>
                    <a:cubicBezTo>
                      <a:pt x="2096394" y="-11072"/>
                      <a:pt x="2141785" y="6812"/>
                      <a:pt x="2347764" y="0"/>
                    </a:cubicBezTo>
                    <a:cubicBezTo>
                      <a:pt x="2553743" y="-6812"/>
                      <a:pt x="2801793" y="18583"/>
                      <a:pt x="3019003" y="0"/>
                    </a:cubicBezTo>
                    <a:cubicBezTo>
                      <a:pt x="3236213" y="-18583"/>
                      <a:pt x="3400096" y="11494"/>
                      <a:pt x="3764080" y="0"/>
                    </a:cubicBezTo>
                    <a:cubicBezTo>
                      <a:pt x="4128064" y="-11494"/>
                      <a:pt x="4338102" y="-27494"/>
                      <a:pt x="4582992" y="0"/>
                    </a:cubicBezTo>
                    <a:cubicBezTo>
                      <a:pt x="4827882" y="27494"/>
                      <a:pt x="4860032" y="20834"/>
                      <a:pt x="5032723" y="0"/>
                    </a:cubicBezTo>
                    <a:cubicBezTo>
                      <a:pt x="5205414" y="-20834"/>
                      <a:pt x="5433225" y="-35710"/>
                      <a:pt x="5777799" y="0"/>
                    </a:cubicBezTo>
                    <a:cubicBezTo>
                      <a:pt x="6122373" y="35710"/>
                      <a:pt x="6064847" y="22380"/>
                      <a:pt x="6227529" y="0"/>
                    </a:cubicBezTo>
                    <a:cubicBezTo>
                      <a:pt x="6390211" y="-22380"/>
                      <a:pt x="6526543" y="-4043"/>
                      <a:pt x="6751096" y="0"/>
                    </a:cubicBezTo>
                    <a:cubicBezTo>
                      <a:pt x="6975649" y="4043"/>
                      <a:pt x="7336765" y="36460"/>
                      <a:pt x="7489460" y="0"/>
                    </a:cubicBezTo>
                    <a:cubicBezTo>
                      <a:pt x="7545695" y="-689"/>
                      <a:pt x="7592570" y="52263"/>
                      <a:pt x="7595283" y="105823"/>
                    </a:cubicBezTo>
                    <a:cubicBezTo>
                      <a:pt x="7582241" y="255624"/>
                      <a:pt x="7591945" y="425878"/>
                      <a:pt x="7595283" y="529100"/>
                    </a:cubicBezTo>
                    <a:cubicBezTo>
                      <a:pt x="7582307" y="589452"/>
                      <a:pt x="7557153" y="641293"/>
                      <a:pt x="7489460" y="634923"/>
                    </a:cubicBezTo>
                    <a:cubicBezTo>
                      <a:pt x="7303521" y="640548"/>
                      <a:pt x="7126280" y="618480"/>
                      <a:pt x="6818220" y="634923"/>
                    </a:cubicBezTo>
                    <a:cubicBezTo>
                      <a:pt x="6510160" y="651366"/>
                      <a:pt x="6399177" y="618091"/>
                      <a:pt x="5999308" y="634923"/>
                    </a:cubicBezTo>
                    <a:cubicBezTo>
                      <a:pt x="5599439" y="651755"/>
                      <a:pt x="5615684" y="669601"/>
                      <a:pt x="5254232" y="634923"/>
                    </a:cubicBezTo>
                    <a:cubicBezTo>
                      <a:pt x="4892780" y="600245"/>
                      <a:pt x="4956103" y="638888"/>
                      <a:pt x="4730665" y="634923"/>
                    </a:cubicBezTo>
                    <a:cubicBezTo>
                      <a:pt x="4505227" y="630958"/>
                      <a:pt x="4217515" y="625275"/>
                      <a:pt x="4059425" y="634923"/>
                    </a:cubicBezTo>
                    <a:cubicBezTo>
                      <a:pt x="3901335" y="644571"/>
                      <a:pt x="3708239" y="650841"/>
                      <a:pt x="3535858" y="634923"/>
                    </a:cubicBezTo>
                    <a:cubicBezTo>
                      <a:pt x="3363477" y="619005"/>
                      <a:pt x="3192411" y="649548"/>
                      <a:pt x="3086127" y="634923"/>
                    </a:cubicBezTo>
                    <a:cubicBezTo>
                      <a:pt x="2979843" y="620298"/>
                      <a:pt x="2648032" y="659678"/>
                      <a:pt x="2488724" y="634923"/>
                    </a:cubicBezTo>
                    <a:cubicBezTo>
                      <a:pt x="2329416" y="610168"/>
                      <a:pt x="2219746" y="650810"/>
                      <a:pt x="2038993" y="634923"/>
                    </a:cubicBezTo>
                    <a:cubicBezTo>
                      <a:pt x="1858240" y="619036"/>
                      <a:pt x="1615555" y="652790"/>
                      <a:pt x="1293917" y="634923"/>
                    </a:cubicBezTo>
                    <a:cubicBezTo>
                      <a:pt x="972279" y="617056"/>
                      <a:pt x="372296" y="629425"/>
                      <a:pt x="105823" y="634923"/>
                    </a:cubicBezTo>
                    <a:cubicBezTo>
                      <a:pt x="49740" y="632917"/>
                      <a:pt x="-360" y="589914"/>
                      <a:pt x="0" y="529100"/>
                    </a:cubicBezTo>
                    <a:cubicBezTo>
                      <a:pt x="12703" y="347692"/>
                      <a:pt x="-20823" y="243341"/>
                      <a:pt x="0" y="105823"/>
                    </a:cubicBezTo>
                    <a:close/>
                  </a:path>
                  <a:path w="7595283" h="634923" stroke="0" extrusionOk="0">
                    <a:moveTo>
                      <a:pt x="0" y="105823"/>
                    </a:moveTo>
                    <a:cubicBezTo>
                      <a:pt x="8860" y="45891"/>
                      <a:pt x="47041" y="13785"/>
                      <a:pt x="105823" y="0"/>
                    </a:cubicBezTo>
                    <a:cubicBezTo>
                      <a:pt x="306884" y="508"/>
                      <a:pt x="417116" y="-8207"/>
                      <a:pt x="555554" y="0"/>
                    </a:cubicBezTo>
                    <a:cubicBezTo>
                      <a:pt x="693992" y="8207"/>
                      <a:pt x="795930" y="-20516"/>
                      <a:pt x="1005284" y="0"/>
                    </a:cubicBezTo>
                    <a:cubicBezTo>
                      <a:pt x="1214638" y="20516"/>
                      <a:pt x="1431063" y="-24867"/>
                      <a:pt x="1602688" y="0"/>
                    </a:cubicBezTo>
                    <a:cubicBezTo>
                      <a:pt x="1774313" y="24867"/>
                      <a:pt x="2187624" y="28700"/>
                      <a:pt x="2421600" y="0"/>
                    </a:cubicBezTo>
                    <a:cubicBezTo>
                      <a:pt x="2655576" y="-28700"/>
                      <a:pt x="2767666" y="16725"/>
                      <a:pt x="2871331" y="0"/>
                    </a:cubicBezTo>
                    <a:cubicBezTo>
                      <a:pt x="2974996" y="-16725"/>
                      <a:pt x="3285360" y="-1766"/>
                      <a:pt x="3394898" y="0"/>
                    </a:cubicBezTo>
                    <a:cubicBezTo>
                      <a:pt x="3504436" y="1766"/>
                      <a:pt x="3729398" y="24075"/>
                      <a:pt x="3918465" y="0"/>
                    </a:cubicBezTo>
                    <a:cubicBezTo>
                      <a:pt x="4107532" y="-24075"/>
                      <a:pt x="4379268" y="7017"/>
                      <a:pt x="4515868" y="0"/>
                    </a:cubicBezTo>
                    <a:cubicBezTo>
                      <a:pt x="4652468" y="-7017"/>
                      <a:pt x="4971612" y="-20819"/>
                      <a:pt x="5187108" y="0"/>
                    </a:cubicBezTo>
                    <a:cubicBezTo>
                      <a:pt x="5402604" y="20819"/>
                      <a:pt x="5459208" y="-2330"/>
                      <a:pt x="5636838" y="0"/>
                    </a:cubicBezTo>
                    <a:cubicBezTo>
                      <a:pt x="5814468" y="2330"/>
                      <a:pt x="6035256" y="2658"/>
                      <a:pt x="6160405" y="0"/>
                    </a:cubicBezTo>
                    <a:cubicBezTo>
                      <a:pt x="6285554" y="-2658"/>
                      <a:pt x="6746294" y="21586"/>
                      <a:pt x="6905481" y="0"/>
                    </a:cubicBezTo>
                    <a:cubicBezTo>
                      <a:pt x="7064668" y="-21586"/>
                      <a:pt x="7315244" y="-10920"/>
                      <a:pt x="7489460" y="0"/>
                    </a:cubicBezTo>
                    <a:cubicBezTo>
                      <a:pt x="7546308" y="-13478"/>
                      <a:pt x="7591238" y="59682"/>
                      <a:pt x="7595283" y="105823"/>
                    </a:cubicBezTo>
                    <a:cubicBezTo>
                      <a:pt x="7605878" y="219706"/>
                      <a:pt x="7582546" y="368254"/>
                      <a:pt x="7595283" y="529100"/>
                    </a:cubicBezTo>
                    <a:cubicBezTo>
                      <a:pt x="7595097" y="579843"/>
                      <a:pt x="7539362" y="632195"/>
                      <a:pt x="7489460" y="634923"/>
                    </a:cubicBezTo>
                    <a:cubicBezTo>
                      <a:pt x="7282326" y="626270"/>
                      <a:pt x="7234250" y="649560"/>
                      <a:pt x="7039729" y="634923"/>
                    </a:cubicBezTo>
                    <a:cubicBezTo>
                      <a:pt x="6845208" y="620286"/>
                      <a:pt x="6459426" y="621012"/>
                      <a:pt x="6294653" y="634923"/>
                    </a:cubicBezTo>
                    <a:cubicBezTo>
                      <a:pt x="6129880" y="648834"/>
                      <a:pt x="5827639" y="609759"/>
                      <a:pt x="5475741" y="634923"/>
                    </a:cubicBezTo>
                    <a:cubicBezTo>
                      <a:pt x="5123843" y="660087"/>
                      <a:pt x="4976000" y="631703"/>
                      <a:pt x="4656828" y="634923"/>
                    </a:cubicBezTo>
                    <a:cubicBezTo>
                      <a:pt x="4337656" y="638143"/>
                      <a:pt x="4209197" y="633621"/>
                      <a:pt x="3985589" y="634923"/>
                    </a:cubicBezTo>
                    <a:cubicBezTo>
                      <a:pt x="3761981" y="636225"/>
                      <a:pt x="3636766" y="655510"/>
                      <a:pt x="3314349" y="634923"/>
                    </a:cubicBezTo>
                    <a:cubicBezTo>
                      <a:pt x="2991932" y="614336"/>
                      <a:pt x="2962728" y="637878"/>
                      <a:pt x="2716946" y="634923"/>
                    </a:cubicBezTo>
                    <a:cubicBezTo>
                      <a:pt x="2471164" y="631968"/>
                      <a:pt x="2304439" y="622169"/>
                      <a:pt x="2193379" y="634923"/>
                    </a:cubicBezTo>
                    <a:cubicBezTo>
                      <a:pt x="2082319" y="647677"/>
                      <a:pt x="1869856" y="634840"/>
                      <a:pt x="1669812" y="634923"/>
                    </a:cubicBezTo>
                    <a:cubicBezTo>
                      <a:pt x="1469768" y="635006"/>
                      <a:pt x="1286134" y="610681"/>
                      <a:pt x="1072408" y="634923"/>
                    </a:cubicBezTo>
                    <a:cubicBezTo>
                      <a:pt x="858682" y="659165"/>
                      <a:pt x="536531" y="626220"/>
                      <a:pt x="105823" y="634923"/>
                    </a:cubicBezTo>
                    <a:cubicBezTo>
                      <a:pt x="32810" y="634346"/>
                      <a:pt x="-3141" y="581914"/>
                      <a:pt x="0" y="529100"/>
                    </a:cubicBezTo>
                    <a:cubicBezTo>
                      <a:pt x="6287" y="415453"/>
                      <a:pt x="14007" y="226784"/>
                      <a:pt x="0" y="105823"/>
                    </a:cubicBezTo>
                    <a:close/>
                  </a:path>
                </a:pathLst>
              </a:custGeom>
              <a:solidFill>
                <a:schemeClr val="accent2">
                  <a:lumMod val="20000"/>
                  <a:lumOff val="80000"/>
                </a:schemeClr>
              </a:solidFill>
              <a:ln w="19050">
                <a:solidFill>
                  <a:srgbClr val="FF4476"/>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600" kern="0" dirty="0">
                  <a:solidFill>
                    <a:srgbClr val="F0F0F0"/>
                  </a:solidFill>
                  <a:sym typeface="Arial"/>
                </a:endParaRPr>
              </a:p>
            </p:txBody>
          </p:sp>
          <p:sp>
            <p:nvSpPr>
              <p:cNvPr id="19" name="Hộp Văn bản 18">
                <a:extLst>
                  <a:ext uri="{FF2B5EF4-FFF2-40B4-BE49-F238E27FC236}">
                    <a16:creationId xmlns:a16="http://schemas.microsoft.com/office/drawing/2014/main" id="{282C98C5-D19C-CF37-D20D-8C458777A063}"/>
                  </a:ext>
                </a:extLst>
              </p:cNvPr>
              <p:cNvSpPr txBox="1"/>
              <p:nvPr/>
            </p:nvSpPr>
            <p:spPr>
              <a:xfrm>
                <a:off x="864188" y="975873"/>
                <a:ext cx="7788627" cy="438581"/>
              </a:xfrm>
              <a:prstGeom prst="rect">
                <a:avLst/>
              </a:prstGeom>
              <a:noFill/>
            </p:spPr>
            <p:txBody>
              <a:bodyPr wrap="square" rtlCol="0">
                <a:spAutoFit/>
              </a:bodyPr>
              <a:lstStyle/>
              <a:p>
                <a:pPr algn="ctr" defTabSz="1219170">
                  <a:buClr>
                    <a:srgbClr val="000000"/>
                  </a:buClr>
                </a:pPr>
                <a:r>
                  <a:rPr lang="vi-VN" sz="3200" kern="0" dirty="0">
                    <a:solidFill>
                      <a:prstClr val="black"/>
                    </a:solidFill>
                    <a:cs typeface="Calibri" panose="020F0502020204030204" pitchFamily="34" charset="0"/>
                    <a:sym typeface="Arial"/>
                  </a:rPr>
                  <a:t>Tìm thông tin về nhân vật cún trong câu chuyện theo gợi ý.</a:t>
                </a:r>
                <a:endParaRPr lang="en-US" sz="3200" kern="0" dirty="0">
                  <a:solidFill>
                    <a:prstClr val="black"/>
                  </a:solidFill>
                  <a:cs typeface="Calibri" panose="020F0502020204030204" pitchFamily="34" charset="0"/>
                  <a:sym typeface="Arial"/>
                </a:endParaRPr>
              </a:p>
            </p:txBody>
          </p:sp>
          <p:pic>
            <p:nvPicPr>
              <p:cNvPr id="23" name="Hình ảnh 22">
                <a:extLst>
                  <a:ext uri="{FF2B5EF4-FFF2-40B4-BE49-F238E27FC236}">
                    <a16:creationId xmlns:a16="http://schemas.microsoft.com/office/drawing/2014/main" id="{3112B86F-AAEA-E9AB-39D2-388ABA8A0EF6}"/>
                  </a:ext>
                </a:extLst>
              </p:cNvPr>
              <p:cNvPicPr>
                <a:picLocks noChangeAspect="1"/>
              </p:cNvPicPr>
              <p:nvPr/>
            </p:nvPicPr>
            <p:blipFill rotWithShape="1">
              <a:blip r:embed="rId3"/>
              <a:srcRect l="31483" t="5898" r="50744" b="64236"/>
              <a:stretch/>
            </p:blipFill>
            <p:spPr>
              <a:xfrm>
                <a:off x="237022" y="794871"/>
                <a:ext cx="576592" cy="968839"/>
              </a:xfrm>
              <a:prstGeom prst="rect">
                <a:avLst/>
              </a:prstGeom>
            </p:spPr>
          </p:pic>
        </p:grpSp>
        <p:grpSp>
          <p:nvGrpSpPr>
            <p:cNvPr id="7" name="Nhóm 6">
              <a:extLst>
                <a:ext uri="{FF2B5EF4-FFF2-40B4-BE49-F238E27FC236}">
                  <a16:creationId xmlns:a16="http://schemas.microsoft.com/office/drawing/2014/main" id="{9BD775A3-191A-F685-7414-FE0A50CD69FD}"/>
                </a:ext>
              </a:extLst>
            </p:cNvPr>
            <p:cNvGrpSpPr/>
            <p:nvPr/>
          </p:nvGrpSpPr>
          <p:grpSpPr>
            <a:xfrm>
              <a:off x="96036" y="1615092"/>
              <a:ext cx="8701122" cy="977820"/>
              <a:chOff x="207253" y="1727029"/>
              <a:chExt cx="8701122" cy="977820"/>
            </a:xfrm>
          </p:grpSpPr>
          <p:grpSp>
            <p:nvGrpSpPr>
              <p:cNvPr id="33" name="Nhóm 32">
                <a:extLst>
                  <a:ext uri="{FF2B5EF4-FFF2-40B4-BE49-F238E27FC236}">
                    <a16:creationId xmlns:a16="http://schemas.microsoft.com/office/drawing/2014/main" id="{5B8FB71C-A454-A8F5-779F-569025ED3F68}"/>
                  </a:ext>
                </a:extLst>
              </p:cNvPr>
              <p:cNvGrpSpPr/>
              <p:nvPr/>
            </p:nvGrpSpPr>
            <p:grpSpPr>
              <a:xfrm>
                <a:off x="883372" y="1727029"/>
                <a:ext cx="8025003" cy="893862"/>
                <a:chOff x="5190439" y="686031"/>
                <a:chExt cx="8025003" cy="893862"/>
              </a:xfrm>
            </p:grpSpPr>
            <p:sp>
              <p:nvSpPr>
                <p:cNvPr id="31" name="Hình chữ nhật: Góc Tròn 30">
                  <a:extLst>
                    <a:ext uri="{FF2B5EF4-FFF2-40B4-BE49-F238E27FC236}">
                      <a16:creationId xmlns:a16="http://schemas.microsoft.com/office/drawing/2014/main" id="{FDEB47EA-DAC7-289D-53E2-7A26B4473980}"/>
                    </a:ext>
                  </a:extLst>
                </p:cNvPr>
                <p:cNvSpPr/>
                <p:nvPr/>
              </p:nvSpPr>
              <p:spPr>
                <a:xfrm>
                  <a:off x="5190439" y="734201"/>
                  <a:ext cx="8025003" cy="751639"/>
                </a:xfrm>
                <a:custGeom>
                  <a:avLst/>
                  <a:gdLst>
                    <a:gd name="connsiteX0" fmla="*/ 0 w 8025003"/>
                    <a:gd name="connsiteY0" fmla="*/ 125276 h 751639"/>
                    <a:gd name="connsiteX1" fmla="*/ 125276 w 8025003"/>
                    <a:gd name="connsiteY1" fmla="*/ 0 h 751639"/>
                    <a:gd name="connsiteX2" fmla="*/ 695402 w 8025003"/>
                    <a:gd name="connsiteY2" fmla="*/ 0 h 751639"/>
                    <a:gd name="connsiteX3" fmla="*/ 1110040 w 8025003"/>
                    <a:gd name="connsiteY3" fmla="*/ 0 h 751639"/>
                    <a:gd name="connsiteX4" fmla="*/ 1757911 w 8025003"/>
                    <a:gd name="connsiteY4" fmla="*/ 0 h 751639"/>
                    <a:gd name="connsiteX5" fmla="*/ 2483526 w 8025003"/>
                    <a:gd name="connsiteY5" fmla="*/ 0 h 751639"/>
                    <a:gd name="connsiteX6" fmla="*/ 3286886 w 8025003"/>
                    <a:gd name="connsiteY6" fmla="*/ 0 h 751639"/>
                    <a:gd name="connsiteX7" fmla="*/ 3701523 w 8025003"/>
                    <a:gd name="connsiteY7" fmla="*/ 0 h 751639"/>
                    <a:gd name="connsiteX8" fmla="*/ 4427139 w 8025003"/>
                    <a:gd name="connsiteY8" fmla="*/ 0 h 751639"/>
                    <a:gd name="connsiteX9" fmla="*/ 4841776 w 8025003"/>
                    <a:gd name="connsiteY9" fmla="*/ 0 h 751639"/>
                    <a:gd name="connsiteX10" fmla="*/ 5334158 w 8025003"/>
                    <a:gd name="connsiteY10" fmla="*/ 0 h 751639"/>
                    <a:gd name="connsiteX11" fmla="*/ 5904285 w 8025003"/>
                    <a:gd name="connsiteY11" fmla="*/ 0 h 751639"/>
                    <a:gd name="connsiteX12" fmla="*/ 6318922 w 8025003"/>
                    <a:gd name="connsiteY12" fmla="*/ 0 h 751639"/>
                    <a:gd name="connsiteX13" fmla="*/ 6889048 w 8025003"/>
                    <a:gd name="connsiteY13" fmla="*/ 0 h 751639"/>
                    <a:gd name="connsiteX14" fmla="*/ 7899727 w 8025003"/>
                    <a:gd name="connsiteY14" fmla="*/ 0 h 751639"/>
                    <a:gd name="connsiteX15" fmla="*/ 8025003 w 8025003"/>
                    <a:gd name="connsiteY15" fmla="*/ 125276 h 751639"/>
                    <a:gd name="connsiteX16" fmla="*/ 8025003 w 8025003"/>
                    <a:gd name="connsiteY16" fmla="*/ 626363 h 751639"/>
                    <a:gd name="connsiteX17" fmla="*/ 7899727 w 8025003"/>
                    <a:gd name="connsiteY17" fmla="*/ 751639 h 751639"/>
                    <a:gd name="connsiteX18" fmla="*/ 7096367 w 8025003"/>
                    <a:gd name="connsiteY18" fmla="*/ 751639 h 751639"/>
                    <a:gd name="connsiteX19" fmla="*/ 6448496 w 8025003"/>
                    <a:gd name="connsiteY19" fmla="*/ 751639 h 751639"/>
                    <a:gd name="connsiteX20" fmla="*/ 5956114 w 8025003"/>
                    <a:gd name="connsiteY20" fmla="*/ 751639 h 751639"/>
                    <a:gd name="connsiteX21" fmla="*/ 5541477 w 8025003"/>
                    <a:gd name="connsiteY21" fmla="*/ 751639 h 751639"/>
                    <a:gd name="connsiteX22" fmla="*/ 4971350 w 8025003"/>
                    <a:gd name="connsiteY22" fmla="*/ 751639 h 751639"/>
                    <a:gd name="connsiteX23" fmla="*/ 4556713 w 8025003"/>
                    <a:gd name="connsiteY23" fmla="*/ 751639 h 751639"/>
                    <a:gd name="connsiteX24" fmla="*/ 3831098 w 8025003"/>
                    <a:gd name="connsiteY24" fmla="*/ 751639 h 751639"/>
                    <a:gd name="connsiteX25" fmla="*/ 3027738 w 8025003"/>
                    <a:gd name="connsiteY25" fmla="*/ 751639 h 751639"/>
                    <a:gd name="connsiteX26" fmla="*/ 2302122 w 8025003"/>
                    <a:gd name="connsiteY26" fmla="*/ 751639 h 751639"/>
                    <a:gd name="connsiteX27" fmla="*/ 1887485 w 8025003"/>
                    <a:gd name="connsiteY27" fmla="*/ 751639 h 751639"/>
                    <a:gd name="connsiteX28" fmla="*/ 1472848 w 8025003"/>
                    <a:gd name="connsiteY28" fmla="*/ 751639 h 751639"/>
                    <a:gd name="connsiteX29" fmla="*/ 902721 w 8025003"/>
                    <a:gd name="connsiteY29" fmla="*/ 751639 h 751639"/>
                    <a:gd name="connsiteX30" fmla="*/ 125276 w 8025003"/>
                    <a:gd name="connsiteY30" fmla="*/ 751639 h 751639"/>
                    <a:gd name="connsiteX31" fmla="*/ 0 w 8025003"/>
                    <a:gd name="connsiteY31" fmla="*/ 626363 h 751639"/>
                    <a:gd name="connsiteX32" fmla="*/ 0 w 8025003"/>
                    <a:gd name="connsiteY32" fmla="*/ 125276 h 75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25003" h="751639" fill="none" extrusionOk="0">
                      <a:moveTo>
                        <a:pt x="0" y="125276"/>
                      </a:moveTo>
                      <a:cubicBezTo>
                        <a:pt x="1755" y="54633"/>
                        <a:pt x="40857" y="-5016"/>
                        <a:pt x="125276" y="0"/>
                      </a:cubicBezTo>
                      <a:cubicBezTo>
                        <a:pt x="337975" y="18959"/>
                        <a:pt x="444986" y="1359"/>
                        <a:pt x="695402" y="0"/>
                      </a:cubicBezTo>
                      <a:cubicBezTo>
                        <a:pt x="945818" y="-1359"/>
                        <a:pt x="982874" y="-3138"/>
                        <a:pt x="1110040" y="0"/>
                      </a:cubicBezTo>
                      <a:cubicBezTo>
                        <a:pt x="1237206" y="3138"/>
                        <a:pt x="1521296" y="-4068"/>
                        <a:pt x="1757911" y="0"/>
                      </a:cubicBezTo>
                      <a:cubicBezTo>
                        <a:pt x="1994526" y="4068"/>
                        <a:pt x="2219761" y="-13775"/>
                        <a:pt x="2483526" y="0"/>
                      </a:cubicBezTo>
                      <a:cubicBezTo>
                        <a:pt x="2747291" y="13775"/>
                        <a:pt x="3041838" y="9101"/>
                        <a:pt x="3286886" y="0"/>
                      </a:cubicBezTo>
                      <a:cubicBezTo>
                        <a:pt x="3531934" y="-9101"/>
                        <a:pt x="3573472" y="-16897"/>
                        <a:pt x="3701523" y="0"/>
                      </a:cubicBezTo>
                      <a:cubicBezTo>
                        <a:pt x="3829574" y="16897"/>
                        <a:pt x="4248985" y="35067"/>
                        <a:pt x="4427139" y="0"/>
                      </a:cubicBezTo>
                      <a:cubicBezTo>
                        <a:pt x="4605293" y="-35067"/>
                        <a:pt x="4669429" y="10027"/>
                        <a:pt x="4841776" y="0"/>
                      </a:cubicBezTo>
                      <a:cubicBezTo>
                        <a:pt x="5014123" y="-10027"/>
                        <a:pt x="5178731" y="16038"/>
                        <a:pt x="5334158" y="0"/>
                      </a:cubicBezTo>
                      <a:cubicBezTo>
                        <a:pt x="5489585" y="-16038"/>
                        <a:pt x="5785155" y="23191"/>
                        <a:pt x="5904285" y="0"/>
                      </a:cubicBezTo>
                      <a:cubicBezTo>
                        <a:pt x="6023415" y="-23191"/>
                        <a:pt x="6211340" y="7966"/>
                        <a:pt x="6318922" y="0"/>
                      </a:cubicBezTo>
                      <a:cubicBezTo>
                        <a:pt x="6426504" y="-7966"/>
                        <a:pt x="6625889" y="12071"/>
                        <a:pt x="6889048" y="0"/>
                      </a:cubicBezTo>
                      <a:cubicBezTo>
                        <a:pt x="7152207" y="-12071"/>
                        <a:pt x="7497942" y="33786"/>
                        <a:pt x="7899727" y="0"/>
                      </a:cubicBezTo>
                      <a:cubicBezTo>
                        <a:pt x="7960103" y="1296"/>
                        <a:pt x="8036661" y="64117"/>
                        <a:pt x="8025003" y="125276"/>
                      </a:cubicBezTo>
                      <a:cubicBezTo>
                        <a:pt x="8045551" y="248378"/>
                        <a:pt x="8037651" y="416412"/>
                        <a:pt x="8025003" y="626363"/>
                      </a:cubicBezTo>
                      <a:cubicBezTo>
                        <a:pt x="8021602" y="706526"/>
                        <a:pt x="7967963" y="766865"/>
                        <a:pt x="7899727" y="751639"/>
                      </a:cubicBezTo>
                      <a:cubicBezTo>
                        <a:pt x="7602152" y="718216"/>
                        <a:pt x="7455421" y="789622"/>
                        <a:pt x="7096367" y="751639"/>
                      </a:cubicBezTo>
                      <a:cubicBezTo>
                        <a:pt x="6737313" y="713656"/>
                        <a:pt x="6588624" y="754191"/>
                        <a:pt x="6448496" y="751639"/>
                      </a:cubicBezTo>
                      <a:cubicBezTo>
                        <a:pt x="6308368" y="749087"/>
                        <a:pt x="6094741" y="741531"/>
                        <a:pt x="5956114" y="751639"/>
                      </a:cubicBezTo>
                      <a:cubicBezTo>
                        <a:pt x="5817487" y="761747"/>
                        <a:pt x="5730898" y="763894"/>
                        <a:pt x="5541477" y="751639"/>
                      </a:cubicBezTo>
                      <a:cubicBezTo>
                        <a:pt x="5352056" y="739384"/>
                        <a:pt x="5107126" y="738825"/>
                        <a:pt x="4971350" y="751639"/>
                      </a:cubicBezTo>
                      <a:cubicBezTo>
                        <a:pt x="4835574" y="764453"/>
                        <a:pt x="4735350" y="766403"/>
                        <a:pt x="4556713" y="751639"/>
                      </a:cubicBezTo>
                      <a:cubicBezTo>
                        <a:pt x="4378076" y="736875"/>
                        <a:pt x="4186406" y="726672"/>
                        <a:pt x="3831098" y="751639"/>
                      </a:cubicBezTo>
                      <a:cubicBezTo>
                        <a:pt x="3475791" y="776606"/>
                        <a:pt x="3212648" y="782257"/>
                        <a:pt x="3027738" y="751639"/>
                      </a:cubicBezTo>
                      <a:cubicBezTo>
                        <a:pt x="2842828" y="721021"/>
                        <a:pt x="2611024" y="717908"/>
                        <a:pt x="2302122" y="751639"/>
                      </a:cubicBezTo>
                      <a:cubicBezTo>
                        <a:pt x="1993220" y="785370"/>
                        <a:pt x="2057773" y="767978"/>
                        <a:pt x="1887485" y="751639"/>
                      </a:cubicBezTo>
                      <a:cubicBezTo>
                        <a:pt x="1717197" y="735300"/>
                        <a:pt x="1604718" y="748940"/>
                        <a:pt x="1472848" y="751639"/>
                      </a:cubicBezTo>
                      <a:cubicBezTo>
                        <a:pt x="1340978" y="754338"/>
                        <a:pt x="1169302" y="779915"/>
                        <a:pt x="902721" y="751639"/>
                      </a:cubicBezTo>
                      <a:cubicBezTo>
                        <a:pt x="636140" y="723363"/>
                        <a:pt x="385211" y="765999"/>
                        <a:pt x="125276" y="751639"/>
                      </a:cubicBezTo>
                      <a:cubicBezTo>
                        <a:pt x="63527" y="751782"/>
                        <a:pt x="4427" y="697521"/>
                        <a:pt x="0" y="626363"/>
                      </a:cubicBezTo>
                      <a:cubicBezTo>
                        <a:pt x="-10638" y="504631"/>
                        <a:pt x="7017" y="238937"/>
                        <a:pt x="0" y="125276"/>
                      </a:cubicBezTo>
                      <a:close/>
                    </a:path>
                    <a:path w="8025003" h="751639" stroke="0" extrusionOk="0">
                      <a:moveTo>
                        <a:pt x="0" y="125276"/>
                      </a:moveTo>
                      <a:cubicBezTo>
                        <a:pt x="8497" y="54661"/>
                        <a:pt x="56006" y="3348"/>
                        <a:pt x="125276" y="0"/>
                      </a:cubicBezTo>
                      <a:cubicBezTo>
                        <a:pt x="248743" y="-5664"/>
                        <a:pt x="441586" y="-7992"/>
                        <a:pt x="539913" y="0"/>
                      </a:cubicBezTo>
                      <a:cubicBezTo>
                        <a:pt x="638240" y="7992"/>
                        <a:pt x="821298" y="17696"/>
                        <a:pt x="954551" y="0"/>
                      </a:cubicBezTo>
                      <a:cubicBezTo>
                        <a:pt x="1087804" y="-17696"/>
                        <a:pt x="1349949" y="25086"/>
                        <a:pt x="1524677" y="0"/>
                      </a:cubicBezTo>
                      <a:cubicBezTo>
                        <a:pt x="1699405" y="-25086"/>
                        <a:pt x="2089468" y="-1447"/>
                        <a:pt x="2328037" y="0"/>
                      </a:cubicBezTo>
                      <a:cubicBezTo>
                        <a:pt x="2566606" y="1447"/>
                        <a:pt x="2649218" y="-11804"/>
                        <a:pt x="2742675" y="0"/>
                      </a:cubicBezTo>
                      <a:cubicBezTo>
                        <a:pt x="2836132" y="11804"/>
                        <a:pt x="3048677" y="-10878"/>
                        <a:pt x="3235056" y="0"/>
                      </a:cubicBezTo>
                      <a:cubicBezTo>
                        <a:pt x="3421435" y="10878"/>
                        <a:pt x="3496001" y="2706"/>
                        <a:pt x="3727438" y="0"/>
                      </a:cubicBezTo>
                      <a:cubicBezTo>
                        <a:pt x="3958875" y="-2706"/>
                        <a:pt x="4142258" y="-24952"/>
                        <a:pt x="4297565" y="0"/>
                      </a:cubicBezTo>
                      <a:cubicBezTo>
                        <a:pt x="4452872" y="24952"/>
                        <a:pt x="4749232" y="-23607"/>
                        <a:pt x="4945436" y="0"/>
                      </a:cubicBezTo>
                      <a:cubicBezTo>
                        <a:pt x="5141640" y="23607"/>
                        <a:pt x="5163387" y="-18864"/>
                        <a:pt x="5360073" y="0"/>
                      </a:cubicBezTo>
                      <a:cubicBezTo>
                        <a:pt x="5556759" y="18864"/>
                        <a:pt x="5744161" y="9791"/>
                        <a:pt x="5852455" y="0"/>
                      </a:cubicBezTo>
                      <a:cubicBezTo>
                        <a:pt x="5960749" y="-9791"/>
                        <a:pt x="6317675" y="-19496"/>
                        <a:pt x="6578070" y="0"/>
                      </a:cubicBezTo>
                      <a:cubicBezTo>
                        <a:pt x="6838465" y="19496"/>
                        <a:pt x="6967595" y="7003"/>
                        <a:pt x="7303686" y="0"/>
                      </a:cubicBezTo>
                      <a:cubicBezTo>
                        <a:pt x="7639777" y="-7003"/>
                        <a:pt x="7691862" y="-25837"/>
                        <a:pt x="7899727" y="0"/>
                      </a:cubicBezTo>
                      <a:cubicBezTo>
                        <a:pt x="7971797" y="-7660"/>
                        <a:pt x="8016611" y="48468"/>
                        <a:pt x="8025003" y="125276"/>
                      </a:cubicBezTo>
                      <a:cubicBezTo>
                        <a:pt x="8000107" y="239340"/>
                        <a:pt x="8013519" y="492416"/>
                        <a:pt x="8025003" y="626363"/>
                      </a:cubicBezTo>
                      <a:cubicBezTo>
                        <a:pt x="8030032" y="694927"/>
                        <a:pt x="7981367" y="755634"/>
                        <a:pt x="7899727" y="751639"/>
                      </a:cubicBezTo>
                      <a:cubicBezTo>
                        <a:pt x="7633459" y="736193"/>
                        <a:pt x="7484755" y="774532"/>
                        <a:pt x="7096367" y="751639"/>
                      </a:cubicBezTo>
                      <a:cubicBezTo>
                        <a:pt x="6707979" y="728746"/>
                        <a:pt x="6672249" y="747441"/>
                        <a:pt x="6293007" y="751639"/>
                      </a:cubicBezTo>
                      <a:cubicBezTo>
                        <a:pt x="5913765" y="755837"/>
                        <a:pt x="5813968" y="756780"/>
                        <a:pt x="5489647" y="751639"/>
                      </a:cubicBezTo>
                      <a:cubicBezTo>
                        <a:pt x="5165326" y="746498"/>
                        <a:pt x="5018295" y="751882"/>
                        <a:pt x="4841776" y="751639"/>
                      </a:cubicBezTo>
                      <a:cubicBezTo>
                        <a:pt x="4665257" y="751396"/>
                        <a:pt x="4419037" y="767509"/>
                        <a:pt x="4193905" y="751639"/>
                      </a:cubicBezTo>
                      <a:cubicBezTo>
                        <a:pt x="3968773" y="735769"/>
                        <a:pt x="3884520" y="736252"/>
                        <a:pt x="3623779" y="751639"/>
                      </a:cubicBezTo>
                      <a:cubicBezTo>
                        <a:pt x="3363038" y="767026"/>
                        <a:pt x="3369290" y="748887"/>
                        <a:pt x="3131397" y="751639"/>
                      </a:cubicBezTo>
                      <a:cubicBezTo>
                        <a:pt x="2893504" y="754391"/>
                        <a:pt x="2797375" y="744801"/>
                        <a:pt x="2639015" y="751639"/>
                      </a:cubicBezTo>
                      <a:cubicBezTo>
                        <a:pt x="2480655" y="758477"/>
                        <a:pt x="2309522" y="767377"/>
                        <a:pt x="2068889" y="751639"/>
                      </a:cubicBezTo>
                      <a:cubicBezTo>
                        <a:pt x="1828256" y="735901"/>
                        <a:pt x="1661982" y="717811"/>
                        <a:pt x="1343273" y="751639"/>
                      </a:cubicBezTo>
                      <a:cubicBezTo>
                        <a:pt x="1024564" y="785467"/>
                        <a:pt x="1004391" y="742979"/>
                        <a:pt x="850891" y="751639"/>
                      </a:cubicBezTo>
                      <a:cubicBezTo>
                        <a:pt x="697391" y="760299"/>
                        <a:pt x="345157" y="754067"/>
                        <a:pt x="125276" y="751639"/>
                      </a:cubicBezTo>
                      <a:cubicBezTo>
                        <a:pt x="53537" y="750700"/>
                        <a:pt x="-3795" y="680804"/>
                        <a:pt x="0" y="626363"/>
                      </a:cubicBezTo>
                      <a:cubicBezTo>
                        <a:pt x="-19252" y="476736"/>
                        <a:pt x="-12797" y="343161"/>
                        <a:pt x="0" y="125276"/>
                      </a:cubicBezTo>
                      <a:close/>
                    </a:path>
                  </a:pathLst>
                </a:custGeom>
                <a:solidFill>
                  <a:schemeClr val="accent5">
                    <a:lumMod val="20000"/>
                    <a:lumOff val="80000"/>
                  </a:schemeClr>
                </a:solidFill>
                <a:ln w="19050">
                  <a:solidFill>
                    <a:schemeClr val="accent1"/>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600" kern="0" dirty="0">
                    <a:solidFill>
                      <a:prstClr val="white"/>
                    </a:solidFill>
                    <a:sym typeface="Arial"/>
                  </a:endParaRPr>
                </a:p>
              </p:txBody>
            </p:sp>
            <p:sp>
              <p:nvSpPr>
                <p:cNvPr id="11" name="Hộp Văn bản 10">
                  <a:extLst>
                    <a:ext uri="{FF2B5EF4-FFF2-40B4-BE49-F238E27FC236}">
                      <a16:creationId xmlns:a16="http://schemas.microsoft.com/office/drawing/2014/main" id="{041610B6-032F-2FB1-469B-435BC655F0A7}"/>
                    </a:ext>
                  </a:extLst>
                </p:cNvPr>
                <p:cNvSpPr txBox="1"/>
                <p:nvPr/>
              </p:nvSpPr>
              <p:spPr>
                <a:xfrm>
                  <a:off x="5206559" y="686031"/>
                  <a:ext cx="7835462" cy="893862"/>
                </a:xfrm>
                <a:prstGeom prst="roundRect">
                  <a:avLst/>
                </a:prstGeom>
                <a:noFill/>
              </p:spPr>
              <p:txBody>
                <a:bodyPr wrap="square" rtlCol="0">
                  <a:spAutoFit/>
                </a:bodyPr>
                <a:lstStyle/>
                <a:p>
                  <a:pPr algn="just" defTabSz="1219170">
                    <a:buClr>
                      <a:srgbClr val="000000"/>
                    </a:buClr>
                  </a:pPr>
                  <a:r>
                    <a:rPr lang="vi-VN" sz="3200" kern="0" dirty="0">
                      <a:solidFill>
                        <a:prstClr val="black"/>
                      </a:solidFill>
                      <a:cs typeface="Calibri" panose="020F0502020204030204" pitchFamily="34" charset="0"/>
                      <a:sym typeface="Arial"/>
                    </a:rPr>
                    <a:t>Những chi tiết nào cho thấy cún rất tò mò muốn biết về dãy phố bên ngoài?</a:t>
                  </a:r>
                  <a:endParaRPr lang="en-US" sz="3200" kern="0" dirty="0">
                    <a:solidFill>
                      <a:prstClr val="black"/>
                    </a:solidFill>
                    <a:cs typeface="Calibri" panose="020F0502020204030204" pitchFamily="34" charset="0"/>
                    <a:sym typeface="Arial"/>
                  </a:endParaRPr>
                </a:p>
              </p:txBody>
            </p:sp>
          </p:grpSp>
          <p:pic>
            <p:nvPicPr>
              <p:cNvPr id="30" name="Hình ảnh 29">
                <a:extLst>
                  <a:ext uri="{FF2B5EF4-FFF2-40B4-BE49-F238E27FC236}">
                    <a16:creationId xmlns:a16="http://schemas.microsoft.com/office/drawing/2014/main" id="{222A5673-3066-C9D3-7B21-A3675DB1CF64}"/>
                  </a:ext>
                </a:extLst>
              </p:cNvPr>
              <p:cNvPicPr>
                <a:picLocks noChangeAspect="1"/>
              </p:cNvPicPr>
              <p:nvPr/>
            </p:nvPicPr>
            <p:blipFill rotWithShape="1">
              <a:blip r:embed="rId3"/>
              <a:srcRect l="50655" t="3903" r="28184" b="63507"/>
              <a:stretch/>
            </p:blipFill>
            <p:spPr>
              <a:xfrm>
                <a:off x="207253" y="1728030"/>
                <a:ext cx="634257" cy="976819"/>
              </a:xfrm>
              <a:prstGeom prst="roundRect">
                <a:avLst/>
              </a:prstGeom>
            </p:spPr>
          </p:pic>
        </p:grpSp>
        <p:grpSp>
          <p:nvGrpSpPr>
            <p:cNvPr id="13" name="Nhóm 12">
              <a:extLst>
                <a:ext uri="{FF2B5EF4-FFF2-40B4-BE49-F238E27FC236}">
                  <a16:creationId xmlns:a16="http://schemas.microsoft.com/office/drawing/2014/main" id="{4C9ED8AB-9D37-141E-B81B-D3BBDC919692}"/>
                </a:ext>
              </a:extLst>
            </p:cNvPr>
            <p:cNvGrpSpPr/>
            <p:nvPr/>
          </p:nvGrpSpPr>
          <p:grpSpPr>
            <a:xfrm>
              <a:off x="83348" y="2464325"/>
              <a:ext cx="8720213" cy="960400"/>
              <a:chOff x="184717" y="2685521"/>
              <a:chExt cx="8720213" cy="960400"/>
            </a:xfrm>
          </p:grpSpPr>
          <p:grpSp>
            <p:nvGrpSpPr>
              <p:cNvPr id="12" name="Nhóm 11">
                <a:extLst>
                  <a:ext uri="{FF2B5EF4-FFF2-40B4-BE49-F238E27FC236}">
                    <a16:creationId xmlns:a16="http://schemas.microsoft.com/office/drawing/2014/main" id="{0E45885D-1F5E-8C55-A7E0-5ACCF62A462D}"/>
                  </a:ext>
                </a:extLst>
              </p:cNvPr>
              <p:cNvGrpSpPr/>
              <p:nvPr/>
            </p:nvGrpSpPr>
            <p:grpSpPr>
              <a:xfrm>
                <a:off x="184717" y="2685521"/>
                <a:ext cx="8677582" cy="960400"/>
                <a:chOff x="184717" y="2685521"/>
                <a:chExt cx="8677582" cy="960400"/>
              </a:xfrm>
            </p:grpSpPr>
            <p:sp>
              <p:nvSpPr>
                <p:cNvPr id="38" name="Hình chữ nhật: Góc Tròn 37">
                  <a:extLst>
                    <a:ext uri="{FF2B5EF4-FFF2-40B4-BE49-F238E27FC236}">
                      <a16:creationId xmlns:a16="http://schemas.microsoft.com/office/drawing/2014/main" id="{778B9499-C792-6C8C-1602-C0E3340B5C81}"/>
                    </a:ext>
                  </a:extLst>
                </p:cNvPr>
                <p:cNvSpPr/>
                <p:nvPr/>
              </p:nvSpPr>
              <p:spPr>
                <a:xfrm>
                  <a:off x="858393" y="2790976"/>
                  <a:ext cx="8003906" cy="709448"/>
                </a:xfrm>
                <a:custGeom>
                  <a:avLst/>
                  <a:gdLst>
                    <a:gd name="connsiteX0" fmla="*/ 0 w 8003906"/>
                    <a:gd name="connsiteY0" fmla="*/ 118244 h 709448"/>
                    <a:gd name="connsiteX1" fmla="*/ 118244 w 8003906"/>
                    <a:gd name="connsiteY1" fmla="*/ 0 h 709448"/>
                    <a:gd name="connsiteX2" fmla="*/ 687855 w 8003906"/>
                    <a:gd name="connsiteY2" fmla="*/ 0 h 709448"/>
                    <a:gd name="connsiteX3" fmla="*/ 1102117 w 8003906"/>
                    <a:gd name="connsiteY3" fmla="*/ 0 h 709448"/>
                    <a:gd name="connsiteX4" fmla="*/ 1749402 w 8003906"/>
                    <a:gd name="connsiteY4" fmla="*/ 0 h 709448"/>
                    <a:gd name="connsiteX5" fmla="*/ 2474361 w 8003906"/>
                    <a:gd name="connsiteY5" fmla="*/ 0 h 709448"/>
                    <a:gd name="connsiteX6" fmla="*/ 3276994 w 8003906"/>
                    <a:gd name="connsiteY6" fmla="*/ 0 h 709448"/>
                    <a:gd name="connsiteX7" fmla="*/ 3691256 w 8003906"/>
                    <a:gd name="connsiteY7" fmla="*/ 0 h 709448"/>
                    <a:gd name="connsiteX8" fmla="*/ 4416215 w 8003906"/>
                    <a:gd name="connsiteY8" fmla="*/ 0 h 709448"/>
                    <a:gd name="connsiteX9" fmla="*/ 4830478 w 8003906"/>
                    <a:gd name="connsiteY9" fmla="*/ 0 h 709448"/>
                    <a:gd name="connsiteX10" fmla="*/ 5322414 w 8003906"/>
                    <a:gd name="connsiteY10" fmla="*/ 0 h 709448"/>
                    <a:gd name="connsiteX11" fmla="*/ 5892025 w 8003906"/>
                    <a:gd name="connsiteY11" fmla="*/ 0 h 709448"/>
                    <a:gd name="connsiteX12" fmla="*/ 6306287 w 8003906"/>
                    <a:gd name="connsiteY12" fmla="*/ 0 h 709448"/>
                    <a:gd name="connsiteX13" fmla="*/ 6875898 w 8003906"/>
                    <a:gd name="connsiteY13" fmla="*/ 0 h 709448"/>
                    <a:gd name="connsiteX14" fmla="*/ 7885662 w 8003906"/>
                    <a:gd name="connsiteY14" fmla="*/ 0 h 709448"/>
                    <a:gd name="connsiteX15" fmla="*/ 8003906 w 8003906"/>
                    <a:gd name="connsiteY15" fmla="*/ 118244 h 709448"/>
                    <a:gd name="connsiteX16" fmla="*/ 8003906 w 8003906"/>
                    <a:gd name="connsiteY16" fmla="*/ 591204 h 709448"/>
                    <a:gd name="connsiteX17" fmla="*/ 7885662 w 8003906"/>
                    <a:gd name="connsiteY17" fmla="*/ 709448 h 709448"/>
                    <a:gd name="connsiteX18" fmla="*/ 7083029 w 8003906"/>
                    <a:gd name="connsiteY18" fmla="*/ 709448 h 709448"/>
                    <a:gd name="connsiteX19" fmla="*/ 6435744 w 8003906"/>
                    <a:gd name="connsiteY19" fmla="*/ 709448 h 709448"/>
                    <a:gd name="connsiteX20" fmla="*/ 5943808 w 8003906"/>
                    <a:gd name="connsiteY20" fmla="*/ 709448 h 709448"/>
                    <a:gd name="connsiteX21" fmla="*/ 5529545 w 8003906"/>
                    <a:gd name="connsiteY21" fmla="*/ 709448 h 709448"/>
                    <a:gd name="connsiteX22" fmla="*/ 4959935 w 8003906"/>
                    <a:gd name="connsiteY22" fmla="*/ 709448 h 709448"/>
                    <a:gd name="connsiteX23" fmla="*/ 4545672 w 8003906"/>
                    <a:gd name="connsiteY23" fmla="*/ 709448 h 709448"/>
                    <a:gd name="connsiteX24" fmla="*/ 3820713 w 8003906"/>
                    <a:gd name="connsiteY24" fmla="*/ 709448 h 709448"/>
                    <a:gd name="connsiteX25" fmla="*/ 3018080 w 8003906"/>
                    <a:gd name="connsiteY25" fmla="*/ 709448 h 709448"/>
                    <a:gd name="connsiteX26" fmla="*/ 2293121 w 8003906"/>
                    <a:gd name="connsiteY26" fmla="*/ 709448 h 709448"/>
                    <a:gd name="connsiteX27" fmla="*/ 1878859 w 8003906"/>
                    <a:gd name="connsiteY27" fmla="*/ 709448 h 709448"/>
                    <a:gd name="connsiteX28" fmla="*/ 1464596 w 8003906"/>
                    <a:gd name="connsiteY28" fmla="*/ 709448 h 709448"/>
                    <a:gd name="connsiteX29" fmla="*/ 894986 w 8003906"/>
                    <a:gd name="connsiteY29" fmla="*/ 709448 h 709448"/>
                    <a:gd name="connsiteX30" fmla="*/ 118244 w 8003906"/>
                    <a:gd name="connsiteY30" fmla="*/ 709448 h 709448"/>
                    <a:gd name="connsiteX31" fmla="*/ 0 w 8003906"/>
                    <a:gd name="connsiteY31" fmla="*/ 591204 h 709448"/>
                    <a:gd name="connsiteX32" fmla="*/ 0 w 8003906"/>
                    <a:gd name="connsiteY32" fmla="*/ 118244 h 70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03906" h="709448" fill="none" extrusionOk="0">
                      <a:moveTo>
                        <a:pt x="0" y="118244"/>
                      </a:moveTo>
                      <a:cubicBezTo>
                        <a:pt x="1904" y="51362"/>
                        <a:pt x="38377" y="-4796"/>
                        <a:pt x="118244" y="0"/>
                      </a:cubicBezTo>
                      <a:cubicBezTo>
                        <a:pt x="334202" y="3221"/>
                        <a:pt x="493193" y="12125"/>
                        <a:pt x="687855" y="0"/>
                      </a:cubicBezTo>
                      <a:cubicBezTo>
                        <a:pt x="882517" y="-12125"/>
                        <a:pt x="907433" y="-5908"/>
                        <a:pt x="1102117" y="0"/>
                      </a:cubicBezTo>
                      <a:cubicBezTo>
                        <a:pt x="1296801" y="5908"/>
                        <a:pt x="1480662" y="-8749"/>
                        <a:pt x="1749402" y="0"/>
                      </a:cubicBezTo>
                      <a:cubicBezTo>
                        <a:pt x="2018142" y="8749"/>
                        <a:pt x="2123568" y="4798"/>
                        <a:pt x="2474361" y="0"/>
                      </a:cubicBezTo>
                      <a:cubicBezTo>
                        <a:pt x="2825154" y="-4798"/>
                        <a:pt x="3068681" y="36706"/>
                        <a:pt x="3276994" y="0"/>
                      </a:cubicBezTo>
                      <a:cubicBezTo>
                        <a:pt x="3485307" y="-36706"/>
                        <a:pt x="3533651" y="-7515"/>
                        <a:pt x="3691256" y="0"/>
                      </a:cubicBezTo>
                      <a:cubicBezTo>
                        <a:pt x="3848861" y="7515"/>
                        <a:pt x="4148165" y="24587"/>
                        <a:pt x="4416215" y="0"/>
                      </a:cubicBezTo>
                      <a:cubicBezTo>
                        <a:pt x="4684265" y="-24587"/>
                        <a:pt x="4740904" y="10803"/>
                        <a:pt x="4830478" y="0"/>
                      </a:cubicBezTo>
                      <a:cubicBezTo>
                        <a:pt x="4920052" y="-10803"/>
                        <a:pt x="5100439" y="-23127"/>
                        <a:pt x="5322414" y="0"/>
                      </a:cubicBezTo>
                      <a:cubicBezTo>
                        <a:pt x="5544389" y="23127"/>
                        <a:pt x="5747081" y="-14089"/>
                        <a:pt x="5892025" y="0"/>
                      </a:cubicBezTo>
                      <a:cubicBezTo>
                        <a:pt x="6036969" y="14089"/>
                        <a:pt x="6164075" y="7322"/>
                        <a:pt x="6306287" y="0"/>
                      </a:cubicBezTo>
                      <a:cubicBezTo>
                        <a:pt x="6448499" y="-7322"/>
                        <a:pt x="6645722" y="2050"/>
                        <a:pt x="6875898" y="0"/>
                      </a:cubicBezTo>
                      <a:cubicBezTo>
                        <a:pt x="7106074" y="-2050"/>
                        <a:pt x="7617899" y="36293"/>
                        <a:pt x="7885662" y="0"/>
                      </a:cubicBezTo>
                      <a:cubicBezTo>
                        <a:pt x="7942348" y="1267"/>
                        <a:pt x="8015977" y="61254"/>
                        <a:pt x="8003906" y="118244"/>
                      </a:cubicBezTo>
                      <a:cubicBezTo>
                        <a:pt x="7990249" y="309271"/>
                        <a:pt x="8026609" y="366743"/>
                        <a:pt x="8003906" y="591204"/>
                      </a:cubicBezTo>
                      <a:cubicBezTo>
                        <a:pt x="8002025" y="662578"/>
                        <a:pt x="7950245" y="720982"/>
                        <a:pt x="7885662" y="709448"/>
                      </a:cubicBezTo>
                      <a:cubicBezTo>
                        <a:pt x="7681245" y="706372"/>
                        <a:pt x="7398847" y="730034"/>
                        <a:pt x="7083029" y="709448"/>
                      </a:cubicBezTo>
                      <a:cubicBezTo>
                        <a:pt x="6767211" y="688862"/>
                        <a:pt x="6593892" y="678745"/>
                        <a:pt x="6435744" y="709448"/>
                      </a:cubicBezTo>
                      <a:cubicBezTo>
                        <a:pt x="6277597" y="740151"/>
                        <a:pt x="6182299" y="722414"/>
                        <a:pt x="5943808" y="709448"/>
                      </a:cubicBezTo>
                      <a:cubicBezTo>
                        <a:pt x="5705317" y="696482"/>
                        <a:pt x="5712638" y="717645"/>
                        <a:pt x="5529545" y="709448"/>
                      </a:cubicBezTo>
                      <a:cubicBezTo>
                        <a:pt x="5346452" y="701251"/>
                        <a:pt x="5128158" y="711056"/>
                        <a:pt x="4959935" y="709448"/>
                      </a:cubicBezTo>
                      <a:cubicBezTo>
                        <a:pt x="4791712" y="707841"/>
                        <a:pt x="4653428" y="727908"/>
                        <a:pt x="4545672" y="709448"/>
                      </a:cubicBezTo>
                      <a:cubicBezTo>
                        <a:pt x="4437916" y="690988"/>
                        <a:pt x="4106296" y="677422"/>
                        <a:pt x="3820713" y="709448"/>
                      </a:cubicBezTo>
                      <a:cubicBezTo>
                        <a:pt x="3535130" y="741474"/>
                        <a:pt x="3229580" y="702945"/>
                        <a:pt x="3018080" y="709448"/>
                      </a:cubicBezTo>
                      <a:cubicBezTo>
                        <a:pt x="2806580" y="715951"/>
                        <a:pt x="2442830" y="725547"/>
                        <a:pt x="2293121" y="709448"/>
                      </a:cubicBezTo>
                      <a:cubicBezTo>
                        <a:pt x="2143412" y="693349"/>
                        <a:pt x="1979348" y="709486"/>
                        <a:pt x="1878859" y="709448"/>
                      </a:cubicBezTo>
                      <a:cubicBezTo>
                        <a:pt x="1778370" y="709410"/>
                        <a:pt x="1564711" y="723956"/>
                        <a:pt x="1464596" y="709448"/>
                      </a:cubicBezTo>
                      <a:cubicBezTo>
                        <a:pt x="1364481" y="694940"/>
                        <a:pt x="1088179" y="718272"/>
                        <a:pt x="894986" y="709448"/>
                      </a:cubicBezTo>
                      <a:cubicBezTo>
                        <a:pt x="701793" y="700625"/>
                        <a:pt x="279445" y="722405"/>
                        <a:pt x="118244" y="709448"/>
                      </a:cubicBezTo>
                      <a:cubicBezTo>
                        <a:pt x="60072" y="709585"/>
                        <a:pt x="3210" y="657936"/>
                        <a:pt x="0" y="591204"/>
                      </a:cubicBezTo>
                      <a:cubicBezTo>
                        <a:pt x="3637" y="496220"/>
                        <a:pt x="22237" y="309425"/>
                        <a:pt x="0" y="118244"/>
                      </a:cubicBezTo>
                      <a:close/>
                    </a:path>
                    <a:path w="8003906" h="709448" stroke="0" extrusionOk="0">
                      <a:moveTo>
                        <a:pt x="0" y="118244"/>
                      </a:moveTo>
                      <a:cubicBezTo>
                        <a:pt x="15739" y="50298"/>
                        <a:pt x="52809" y="5345"/>
                        <a:pt x="118244" y="0"/>
                      </a:cubicBezTo>
                      <a:cubicBezTo>
                        <a:pt x="227469" y="-6923"/>
                        <a:pt x="425616" y="6952"/>
                        <a:pt x="532506" y="0"/>
                      </a:cubicBezTo>
                      <a:cubicBezTo>
                        <a:pt x="639396" y="-6952"/>
                        <a:pt x="835408" y="-8513"/>
                        <a:pt x="946769" y="0"/>
                      </a:cubicBezTo>
                      <a:cubicBezTo>
                        <a:pt x="1058130" y="8513"/>
                        <a:pt x="1304135" y="-18156"/>
                        <a:pt x="1516379" y="0"/>
                      </a:cubicBezTo>
                      <a:cubicBezTo>
                        <a:pt x="1728623" y="18156"/>
                        <a:pt x="2071796" y="-32972"/>
                        <a:pt x="2319012" y="0"/>
                      </a:cubicBezTo>
                      <a:cubicBezTo>
                        <a:pt x="2566228" y="32972"/>
                        <a:pt x="2605576" y="-5027"/>
                        <a:pt x="2733275" y="0"/>
                      </a:cubicBezTo>
                      <a:cubicBezTo>
                        <a:pt x="2860974" y="5027"/>
                        <a:pt x="3039583" y="10923"/>
                        <a:pt x="3225211" y="0"/>
                      </a:cubicBezTo>
                      <a:cubicBezTo>
                        <a:pt x="3410839" y="-10923"/>
                        <a:pt x="3588745" y="-16180"/>
                        <a:pt x="3717148" y="0"/>
                      </a:cubicBezTo>
                      <a:cubicBezTo>
                        <a:pt x="3845551" y="16180"/>
                        <a:pt x="4147525" y="11339"/>
                        <a:pt x="4286758" y="0"/>
                      </a:cubicBezTo>
                      <a:cubicBezTo>
                        <a:pt x="4425991" y="-11339"/>
                        <a:pt x="4636821" y="-18370"/>
                        <a:pt x="4934043" y="0"/>
                      </a:cubicBezTo>
                      <a:cubicBezTo>
                        <a:pt x="5231266" y="18370"/>
                        <a:pt x="5244799" y="4398"/>
                        <a:pt x="5348305" y="0"/>
                      </a:cubicBezTo>
                      <a:cubicBezTo>
                        <a:pt x="5451811" y="-4398"/>
                        <a:pt x="5650490" y="-4639"/>
                        <a:pt x="5840242" y="0"/>
                      </a:cubicBezTo>
                      <a:cubicBezTo>
                        <a:pt x="6029994" y="4639"/>
                        <a:pt x="6347618" y="34486"/>
                        <a:pt x="6565201" y="0"/>
                      </a:cubicBezTo>
                      <a:cubicBezTo>
                        <a:pt x="6782784" y="-34486"/>
                        <a:pt x="7076514" y="-5446"/>
                        <a:pt x="7290160" y="0"/>
                      </a:cubicBezTo>
                      <a:cubicBezTo>
                        <a:pt x="7503806" y="5446"/>
                        <a:pt x="7665642" y="-9485"/>
                        <a:pt x="7885662" y="0"/>
                      </a:cubicBezTo>
                      <a:cubicBezTo>
                        <a:pt x="7953884" y="-7755"/>
                        <a:pt x="7996245" y="45984"/>
                        <a:pt x="8003906" y="118244"/>
                      </a:cubicBezTo>
                      <a:cubicBezTo>
                        <a:pt x="8023939" y="304159"/>
                        <a:pt x="7986846" y="372016"/>
                        <a:pt x="8003906" y="591204"/>
                      </a:cubicBezTo>
                      <a:cubicBezTo>
                        <a:pt x="8013933" y="655264"/>
                        <a:pt x="7962077" y="713012"/>
                        <a:pt x="7885662" y="709448"/>
                      </a:cubicBezTo>
                      <a:cubicBezTo>
                        <a:pt x="7554002" y="725678"/>
                        <a:pt x="7277265" y="712367"/>
                        <a:pt x="7083029" y="709448"/>
                      </a:cubicBezTo>
                      <a:cubicBezTo>
                        <a:pt x="6888793" y="706529"/>
                        <a:pt x="6464537" y="714153"/>
                        <a:pt x="6280396" y="709448"/>
                      </a:cubicBezTo>
                      <a:cubicBezTo>
                        <a:pt x="6096255" y="704743"/>
                        <a:pt x="5641361" y="680335"/>
                        <a:pt x="5477762" y="709448"/>
                      </a:cubicBezTo>
                      <a:cubicBezTo>
                        <a:pt x="5314163" y="738561"/>
                        <a:pt x="5111750" y="693961"/>
                        <a:pt x="4830478" y="709448"/>
                      </a:cubicBezTo>
                      <a:cubicBezTo>
                        <a:pt x="4549206" y="724935"/>
                        <a:pt x="4359158" y="727501"/>
                        <a:pt x="4183193" y="709448"/>
                      </a:cubicBezTo>
                      <a:cubicBezTo>
                        <a:pt x="4007228" y="691395"/>
                        <a:pt x="3818791" y="723615"/>
                        <a:pt x="3613582" y="709448"/>
                      </a:cubicBezTo>
                      <a:cubicBezTo>
                        <a:pt x="3408373" y="695281"/>
                        <a:pt x="3270076" y="715090"/>
                        <a:pt x="3121646" y="709448"/>
                      </a:cubicBezTo>
                      <a:cubicBezTo>
                        <a:pt x="2973216" y="703806"/>
                        <a:pt x="2812759" y="719843"/>
                        <a:pt x="2629709" y="709448"/>
                      </a:cubicBezTo>
                      <a:cubicBezTo>
                        <a:pt x="2446659" y="699053"/>
                        <a:pt x="2266776" y="731057"/>
                        <a:pt x="2060099" y="709448"/>
                      </a:cubicBezTo>
                      <a:cubicBezTo>
                        <a:pt x="1853422" y="687840"/>
                        <a:pt x="1611386" y="699637"/>
                        <a:pt x="1335139" y="709448"/>
                      </a:cubicBezTo>
                      <a:cubicBezTo>
                        <a:pt x="1058892" y="719259"/>
                        <a:pt x="967857" y="706375"/>
                        <a:pt x="843203" y="709448"/>
                      </a:cubicBezTo>
                      <a:cubicBezTo>
                        <a:pt x="718549" y="712521"/>
                        <a:pt x="467636" y="695942"/>
                        <a:pt x="118244" y="709448"/>
                      </a:cubicBezTo>
                      <a:cubicBezTo>
                        <a:pt x="39270" y="704416"/>
                        <a:pt x="-1223" y="651756"/>
                        <a:pt x="0" y="591204"/>
                      </a:cubicBezTo>
                      <a:cubicBezTo>
                        <a:pt x="23210" y="460921"/>
                        <a:pt x="13306" y="291856"/>
                        <a:pt x="0" y="118244"/>
                      </a:cubicBezTo>
                      <a:close/>
                    </a:path>
                  </a:pathLst>
                </a:custGeom>
                <a:solidFill>
                  <a:schemeClr val="accent4">
                    <a:lumMod val="40000"/>
                    <a:lumOff val="60000"/>
                  </a:schemeClr>
                </a:solidFill>
                <a:ln w="19050">
                  <a:solidFill>
                    <a:srgbClr val="FFC000"/>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600" kern="0" dirty="0">
                    <a:solidFill>
                      <a:prstClr val="white"/>
                    </a:solidFill>
                    <a:sym typeface="Arial"/>
                  </a:endParaRPr>
                </a:p>
              </p:txBody>
            </p:sp>
            <p:pic>
              <p:nvPicPr>
                <p:cNvPr id="37" name="Hình ảnh 36">
                  <a:extLst>
                    <a:ext uri="{FF2B5EF4-FFF2-40B4-BE49-F238E27FC236}">
                      <a16:creationId xmlns:a16="http://schemas.microsoft.com/office/drawing/2014/main" id="{D9F46F39-BACD-FB8B-22EB-AECCA679DE3D}"/>
                    </a:ext>
                  </a:extLst>
                </p:cNvPr>
                <p:cNvPicPr>
                  <a:picLocks noChangeAspect="1"/>
                </p:cNvPicPr>
                <p:nvPr/>
              </p:nvPicPr>
              <p:blipFill rotWithShape="1">
                <a:blip r:embed="rId3"/>
                <a:srcRect l="71687" t="2707" r="6176" b="64704"/>
                <a:stretch/>
              </p:blipFill>
              <p:spPr>
                <a:xfrm>
                  <a:off x="184717" y="2685521"/>
                  <a:ext cx="652364" cy="960400"/>
                </a:xfrm>
                <a:prstGeom prst="rect">
                  <a:avLst/>
                </a:prstGeom>
              </p:spPr>
            </p:pic>
          </p:grpSp>
          <p:sp>
            <p:nvSpPr>
              <p:cNvPr id="16" name="Hộp Văn bản 15">
                <a:extLst>
                  <a:ext uri="{FF2B5EF4-FFF2-40B4-BE49-F238E27FC236}">
                    <a16:creationId xmlns:a16="http://schemas.microsoft.com/office/drawing/2014/main" id="{73347FD2-FECF-8CB2-1019-252C487B2B03}"/>
                  </a:ext>
                </a:extLst>
              </p:cNvPr>
              <p:cNvSpPr txBox="1"/>
              <p:nvPr/>
            </p:nvSpPr>
            <p:spPr>
              <a:xfrm>
                <a:off x="1015768" y="2778298"/>
                <a:ext cx="7889162" cy="807914"/>
              </a:xfrm>
              <a:prstGeom prst="rect">
                <a:avLst/>
              </a:prstGeom>
              <a:noFill/>
            </p:spPr>
            <p:txBody>
              <a:bodyPr wrap="square" rtlCol="0">
                <a:spAutoFit/>
              </a:bodyPr>
              <a:lstStyle/>
              <a:p>
                <a:pPr algn="just" defTabSz="1219170">
                  <a:buClr>
                    <a:srgbClr val="000000"/>
                  </a:buClr>
                </a:pPr>
                <a:r>
                  <a:rPr lang="vi-VN" sz="3200" kern="0" dirty="0">
                    <a:solidFill>
                      <a:prstClr val="black"/>
                    </a:solidFill>
                    <a:cs typeface="Calibri" panose="020F0502020204030204" pitchFamily="34" charset="0"/>
                    <a:sym typeface="Arial"/>
                  </a:rPr>
                  <a:t>Khi có dịp chạy hết dãy phố, những cảnh vật hiện ra trước mắt đã giúp cún nhận ra điều gì?</a:t>
                </a:r>
                <a:endParaRPr lang="en-US" sz="3200" kern="0" dirty="0">
                  <a:solidFill>
                    <a:prstClr val="black"/>
                  </a:solidFill>
                  <a:cs typeface="Calibri" panose="020F0502020204030204" pitchFamily="34" charset="0"/>
                  <a:sym typeface="Arial"/>
                </a:endParaRPr>
              </a:p>
            </p:txBody>
          </p:sp>
        </p:grpSp>
        <p:grpSp>
          <p:nvGrpSpPr>
            <p:cNvPr id="21" name="Nhóm 20">
              <a:extLst>
                <a:ext uri="{FF2B5EF4-FFF2-40B4-BE49-F238E27FC236}">
                  <a16:creationId xmlns:a16="http://schemas.microsoft.com/office/drawing/2014/main" id="{C90E5912-C29A-695E-EDD7-CE55FF5E69BF}"/>
                </a:ext>
              </a:extLst>
            </p:cNvPr>
            <p:cNvGrpSpPr/>
            <p:nvPr/>
          </p:nvGrpSpPr>
          <p:grpSpPr>
            <a:xfrm>
              <a:off x="45898" y="4111103"/>
              <a:ext cx="8631776" cy="912597"/>
              <a:chOff x="50560" y="4156380"/>
              <a:chExt cx="8631776" cy="912597"/>
            </a:xfrm>
          </p:grpSpPr>
          <p:sp>
            <p:nvSpPr>
              <p:cNvPr id="43" name="Hình chữ nhật: Góc Tròn 42">
                <a:extLst>
                  <a:ext uri="{FF2B5EF4-FFF2-40B4-BE49-F238E27FC236}">
                    <a16:creationId xmlns:a16="http://schemas.microsoft.com/office/drawing/2014/main" id="{47BB34E5-9DDB-2637-3B37-7FE13C912F96}"/>
                  </a:ext>
                </a:extLst>
              </p:cNvPr>
              <p:cNvSpPr/>
              <p:nvPr/>
            </p:nvSpPr>
            <p:spPr>
              <a:xfrm>
                <a:off x="772155" y="4365029"/>
                <a:ext cx="7910181" cy="703948"/>
              </a:xfrm>
              <a:custGeom>
                <a:avLst/>
                <a:gdLst>
                  <a:gd name="connsiteX0" fmla="*/ 0 w 7910181"/>
                  <a:gd name="connsiteY0" fmla="*/ 117327 h 703948"/>
                  <a:gd name="connsiteX1" fmla="*/ 117327 w 7910181"/>
                  <a:gd name="connsiteY1" fmla="*/ 0 h 703948"/>
                  <a:gd name="connsiteX2" fmla="*/ 661592 w 7910181"/>
                  <a:gd name="connsiteY2" fmla="*/ 0 h 703948"/>
                  <a:gd name="connsiteX3" fmla="*/ 1205856 w 7910181"/>
                  <a:gd name="connsiteY3" fmla="*/ 0 h 703948"/>
                  <a:gd name="connsiteX4" fmla="*/ 1980387 w 7910181"/>
                  <a:gd name="connsiteY4" fmla="*/ 0 h 703948"/>
                  <a:gd name="connsiteX5" fmla="*/ 2447896 w 7910181"/>
                  <a:gd name="connsiteY5" fmla="*/ 0 h 703948"/>
                  <a:gd name="connsiteX6" fmla="*/ 3145671 w 7910181"/>
                  <a:gd name="connsiteY6" fmla="*/ 0 h 703948"/>
                  <a:gd name="connsiteX7" fmla="*/ 3920202 w 7910181"/>
                  <a:gd name="connsiteY7" fmla="*/ 0 h 703948"/>
                  <a:gd name="connsiteX8" fmla="*/ 4771487 w 7910181"/>
                  <a:gd name="connsiteY8" fmla="*/ 0 h 703948"/>
                  <a:gd name="connsiteX9" fmla="*/ 5238997 w 7910181"/>
                  <a:gd name="connsiteY9" fmla="*/ 0 h 703948"/>
                  <a:gd name="connsiteX10" fmla="*/ 6013527 w 7910181"/>
                  <a:gd name="connsiteY10" fmla="*/ 0 h 703948"/>
                  <a:gd name="connsiteX11" fmla="*/ 6481037 w 7910181"/>
                  <a:gd name="connsiteY11" fmla="*/ 0 h 703948"/>
                  <a:gd name="connsiteX12" fmla="*/ 7025301 w 7910181"/>
                  <a:gd name="connsiteY12" fmla="*/ 0 h 703948"/>
                  <a:gd name="connsiteX13" fmla="*/ 7792854 w 7910181"/>
                  <a:gd name="connsiteY13" fmla="*/ 0 h 703948"/>
                  <a:gd name="connsiteX14" fmla="*/ 7910181 w 7910181"/>
                  <a:gd name="connsiteY14" fmla="*/ 117327 h 703948"/>
                  <a:gd name="connsiteX15" fmla="*/ 7910181 w 7910181"/>
                  <a:gd name="connsiteY15" fmla="*/ 586621 h 703948"/>
                  <a:gd name="connsiteX16" fmla="*/ 7792854 w 7910181"/>
                  <a:gd name="connsiteY16" fmla="*/ 703948 h 703948"/>
                  <a:gd name="connsiteX17" fmla="*/ 7095079 w 7910181"/>
                  <a:gd name="connsiteY17" fmla="*/ 703948 h 703948"/>
                  <a:gd name="connsiteX18" fmla="*/ 6243793 w 7910181"/>
                  <a:gd name="connsiteY18" fmla="*/ 703948 h 703948"/>
                  <a:gd name="connsiteX19" fmla="*/ 5469263 w 7910181"/>
                  <a:gd name="connsiteY19" fmla="*/ 703948 h 703948"/>
                  <a:gd name="connsiteX20" fmla="*/ 4924998 w 7910181"/>
                  <a:gd name="connsiteY20" fmla="*/ 703948 h 703948"/>
                  <a:gd name="connsiteX21" fmla="*/ 4227223 w 7910181"/>
                  <a:gd name="connsiteY21" fmla="*/ 703948 h 703948"/>
                  <a:gd name="connsiteX22" fmla="*/ 3682958 w 7910181"/>
                  <a:gd name="connsiteY22" fmla="*/ 703948 h 703948"/>
                  <a:gd name="connsiteX23" fmla="*/ 3215449 w 7910181"/>
                  <a:gd name="connsiteY23" fmla="*/ 703948 h 703948"/>
                  <a:gd name="connsiteX24" fmla="*/ 2594429 w 7910181"/>
                  <a:gd name="connsiteY24" fmla="*/ 703948 h 703948"/>
                  <a:gd name="connsiteX25" fmla="*/ 2126920 w 7910181"/>
                  <a:gd name="connsiteY25" fmla="*/ 703948 h 703948"/>
                  <a:gd name="connsiteX26" fmla="*/ 1352389 w 7910181"/>
                  <a:gd name="connsiteY26" fmla="*/ 703948 h 703948"/>
                  <a:gd name="connsiteX27" fmla="*/ 117327 w 7910181"/>
                  <a:gd name="connsiteY27" fmla="*/ 703948 h 703948"/>
                  <a:gd name="connsiteX28" fmla="*/ 0 w 7910181"/>
                  <a:gd name="connsiteY28" fmla="*/ 586621 h 703948"/>
                  <a:gd name="connsiteX29" fmla="*/ 0 w 7910181"/>
                  <a:gd name="connsiteY29" fmla="*/ 117327 h 70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10181" h="703948" fill="none" extrusionOk="0">
                    <a:moveTo>
                      <a:pt x="0" y="117327"/>
                    </a:moveTo>
                    <a:cubicBezTo>
                      <a:pt x="2122" y="44045"/>
                      <a:pt x="60031" y="1159"/>
                      <a:pt x="117327" y="0"/>
                    </a:cubicBezTo>
                    <a:cubicBezTo>
                      <a:pt x="323976" y="7984"/>
                      <a:pt x="447848" y="-11878"/>
                      <a:pt x="661592" y="0"/>
                    </a:cubicBezTo>
                    <a:cubicBezTo>
                      <a:pt x="875337" y="11878"/>
                      <a:pt x="951520" y="-7376"/>
                      <a:pt x="1205856" y="0"/>
                    </a:cubicBezTo>
                    <a:cubicBezTo>
                      <a:pt x="1460192" y="7376"/>
                      <a:pt x="1631223" y="1776"/>
                      <a:pt x="1980387" y="0"/>
                    </a:cubicBezTo>
                    <a:cubicBezTo>
                      <a:pt x="2329551" y="-1776"/>
                      <a:pt x="2280452" y="6816"/>
                      <a:pt x="2447896" y="0"/>
                    </a:cubicBezTo>
                    <a:cubicBezTo>
                      <a:pt x="2615340" y="-6816"/>
                      <a:pt x="2928996" y="-21391"/>
                      <a:pt x="3145671" y="0"/>
                    </a:cubicBezTo>
                    <a:cubicBezTo>
                      <a:pt x="3362347" y="21391"/>
                      <a:pt x="3658576" y="-23809"/>
                      <a:pt x="3920202" y="0"/>
                    </a:cubicBezTo>
                    <a:cubicBezTo>
                      <a:pt x="4181828" y="23809"/>
                      <a:pt x="4422517" y="15848"/>
                      <a:pt x="4771487" y="0"/>
                    </a:cubicBezTo>
                    <a:cubicBezTo>
                      <a:pt x="5120457" y="-15848"/>
                      <a:pt x="5010917" y="-1610"/>
                      <a:pt x="5238997" y="0"/>
                    </a:cubicBezTo>
                    <a:cubicBezTo>
                      <a:pt x="5467077" y="1610"/>
                      <a:pt x="5810021" y="-34310"/>
                      <a:pt x="6013527" y="0"/>
                    </a:cubicBezTo>
                    <a:cubicBezTo>
                      <a:pt x="6217033" y="34310"/>
                      <a:pt x="6320005" y="-22152"/>
                      <a:pt x="6481037" y="0"/>
                    </a:cubicBezTo>
                    <a:cubicBezTo>
                      <a:pt x="6642069" y="22152"/>
                      <a:pt x="6796453" y="-825"/>
                      <a:pt x="7025301" y="0"/>
                    </a:cubicBezTo>
                    <a:cubicBezTo>
                      <a:pt x="7254149" y="825"/>
                      <a:pt x="7502616" y="-36244"/>
                      <a:pt x="7792854" y="0"/>
                    </a:cubicBezTo>
                    <a:cubicBezTo>
                      <a:pt x="7854002" y="-1138"/>
                      <a:pt x="7906848" y="58528"/>
                      <a:pt x="7910181" y="117327"/>
                    </a:cubicBezTo>
                    <a:cubicBezTo>
                      <a:pt x="7889168" y="316487"/>
                      <a:pt x="7902810" y="433462"/>
                      <a:pt x="7910181" y="586621"/>
                    </a:cubicBezTo>
                    <a:cubicBezTo>
                      <a:pt x="7902602" y="652534"/>
                      <a:pt x="7862071" y="706991"/>
                      <a:pt x="7792854" y="703948"/>
                    </a:cubicBezTo>
                    <a:cubicBezTo>
                      <a:pt x="7563543" y="688607"/>
                      <a:pt x="7353957" y="682609"/>
                      <a:pt x="7095079" y="703948"/>
                    </a:cubicBezTo>
                    <a:cubicBezTo>
                      <a:pt x="6836202" y="725287"/>
                      <a:pt x="6504397" y="692540"/>
                      <a:pt x="6243793" y="703948"/>
                    </a:cubicBezTo>
                    <a:cubicBezTo>
                      <a:pt x="5983189" y="715356"/>
                      <a:pt x="5722643" y="685621"/>
                      <a:pt x="5469263" y="703948"/>
                    </a:cubicBezTo>
                    <a:cubicBezTo>
                      <a:pt x="5215883" y="722276"/>
                      <a:pt x="5180024" y="693278"/>
                      <a:pt x="4924998" y="703948"/>
                    </a:cubicBezTo>
                    <a:cubicBezTo>
                      <a:pt x="4669973" y="714618"/>
                      <a:pt x="4500958" y="671218"/>
                      <a:pt x="4227223" y="703948"/>
                    </a:cubicBezTo>
                    <a:cubicBezTo>
                      <a:pt x="3953489" y="736678"/>
                      <a:pt x="3894571" y="711284"/>
                      <a:pt x="3682958" y="703948"/>
                    </a:cubicBezTo>
                    <a:cubicBezTo>
                      <a:pt x="3471346" y="696612"/>
                      <a:pt x="3341130" y="718272"/>
                      <a:pt x="3215449" y="703948"/>
                    </a:cubicBezTo>
                    <a:cubicBezTo>
                      <a:pt x="3089768" y="689624"/>
                      <a:pt x="2774270" y="684860"/>
                      <a:pt x="2594429" y="703948"/>
                    </a:cubicBezTo>
                    <a:cubicBezTo>
                      <a:pt x="2414588" y="723036"/>
                      <a:pt x="2261393" y="723416"/>
                      <a:pt x="2126920" y="703948"/>
                    </a:cubicBezTo>
                    <a:cubicBezTo>
                      <a:pt x="1992447" y="684480"/>
                      <a:pt x="1651731" y="668620"/>
                      <a:pt x="1352389" y="703948"/>
                    </a:cubicBezTo>
                    <a:cubicBezTo>
                      <a:pt x="1053047" y="739276"/>
                      <a:pt x="648718" y="728230"/>
                      <a:pt x="117327" y="703948"/>
                    </a:cubicBezTo>
                    <a:cubicBezTo>
                      <a:pt x="60444" y="697222"/>
                      <a:pt x="-2119" y="665366"/>
                      <a:pt x="0" y="586621"/>
                    </a:cubicBezTo>
                    <a:cubicBezTo>
                      <a:pt x="-15172" y="439141"/>
                      <a:pt x="22276" y="248533"/>
                      <a:pt x="0" y="117327"/>
                    </a:cubicBezTo>
                    <a:close/>
                  </a:path>
                  <a:path w="7910181" h="703948" stroke="0" extrusionOk="0">
                    <a:moveTo>
                      <a:pt x="0" y="117327"/>
                    </a:moveTo>
                    <a:cubicBezTo>
                      <a:pt x="5407" y="51621"/>
                      <a:pt x="52149" y="15491"/>
                      <a:pt x="117327" y="0"/>
                    </a:cubicBezTo>
                    <a:cubicBezTo>
                      <a:pt x="292605" y="17725"/>
                      <a:pt x="393415" y="-3510"/>
                      <a:pt x="584836" y="0"/>
                    </a:cubicBezTo>
                    <a:cubicBezTo>
                      <a:pt x="776257" y="3510"/>
                      <a:pt x="935604" y="10103"/>
                      <a:pt x="1052346" y="0"/>
                    </a:cubicBezTo>
                    <a:cubicBezTo>
                      <a:pt x="1169088" y="-10103"/>
                      <a:pt x="1534667" y="8913"/>
                      <a:pt x="1673366" y="0"/>
                    </a:cubicBezTo>
                    <a:cubicBezTo>
                      <a:pt x="1812065" y="-8913"/>
                      <a:pt x="2285835" y="-18794"/>
                      <a:pt x="2524651" y="0"/>
                    </a:cubicBezTo>
                    <a:cubicBezTo>
                      <a:pt x="2763468" y="18794"/>
                      <a:pt x="2759919" y="16453"/>
                      <a:pt x="2992161" y="0"/>
                    </a:cubicBezTo>
                    <a:cubicBezTo>
                      <a:pt x="3224403" y="-16453"/>
                      <a:pt x="3338031" y="-13651"/>
                      <a:pt x="3536425" y="0"/>
                    </a:cubicBezTo>
                    <a:cubicBezTo>
                      <a:pt x="3734819" y="13651"/>
                      <a:pt x="3910581" y="-2106"/>
                      <a:pt x="4080690" y="0"/>
                    </a:cubicBezTo>
                    <a:cubicBezTo>
                      <a:pt x="4250799" y="2106"/>
                      <a:pt x="4467565" y="5277"/>
                      <a:pt x="4701710" y="0"/>
                    </a:cubicBezTo>
                    <a:cubicBezTo>
                      <a:pt x="4935855" y="-5277"/>
                      <a:pt x="5226486" y="21882"/>
                      <a:pt x="5399485" y="0"/>
                    </a:cubicBezTo>
                    <a:cubicBezTo>
                      <a:pt x="5572484" y="-21882"/>
                      <a:pt x="5677319" y="7707"/>
                      <a:pt x="5866994" y="0"/>
                    </a:cubicBezTo>
                    <a:cubicBezTo>
                      <a:pt x="6056669" y="-7707"/>
                      <a:pt x="6196871" y="15047"/>
                      <a:pt x="6411259" y="0"/>
                    </a:cubicBezTo>
                    <a:cubicBezTo>
                      <a:pt x="6625648" y="-15047"/>
                      <a:pt x="6801431" y="-4591"/>
                      <a:pt x="7185790" y="0"/>
                    </a:cubicBezTo>
                    <a:cubicBezTo>
                      <a:pt x="7570149" y="4591"/>
                      <a:pt x="7491966" y="6638"/>
                      <a:pt x="7792854" y="0"/>
                    </a:cubicBezTo>
                    <a:cubicBezTo>
                      <a:pt x="7856153" y="-12652"/>
                      <a:pt x="7905348" y="67228"/>
                      <a:pt x="7910181" y="117327"/>
                    </a:cubicBezTo>
                    <a:cubicBezTo>
                      <a:pt x="7889309" y="342977"/>
                      <a:pt x="7922372" y="491753"/>
                      <a:pt x="7910181" y="586621"/>
                    </a:cubicBezTo>
                    <a:cubicBezTo>
                      <a:pt x="7909830" y="636908"/>
                      <a:pt x="7855743" y="703339"/>
                      <a:pt x="7792854" y="703948"/>
                    </a:cubicBezTo>
                    <a:cubicBezTo>
                      <a:pt x="7570671" y="726890"/>
                      <a:pt x="7466543" y="726587"/>
                      <a:pt x="7325345" y="703948"/>
                    </a:cubicBezTo>
                    <a:cubicBezTo>
                      <a:pt x="7184147" y="681309"/>
                      <a:pt x="6879633" y="704860"/>
                      <a:pt x="6550814" y="703948"/>
                    </a:cubicBezTo>
                    <a:cubicBezTo>
                      <a:pt x="6221995" y="703036"/>
                      <a:pt x="6034710" y="738437"/>
                      <a:pt x="5699528" y="703948"/>
                    </a:cubicBezTo>
                    <a:cubicBezTo>
                      <a:pt x="5364346" y="669459"/>
                      <a:pt x="5024711" y="674806"/>
                      <a:pt x="4848243" y="703948"/>
                    </a:cubicBezTo>
                    <a:cubicBezTo>
                      <a:pt x="4671776" y="733090"/>
                      <a:pt x="4489271" y="677608"/>
                      <a:pt x="4150468" y="703948"/>
                    </a:cubicBezTo>
                    <a:cubicBezTo>
                      <a:pt x="3811666" y="730288"/>
                      <a:pt x="3677711" y="673455"/>
                      <a:pt x="3452692" y="703948"/>
                    </a:cubicBezTo>
                    <a:cubicBezTo>
                      <a:pt x="3227673" y="734441"/>
                      <a:pt x="3030741" y="673240"/>
                      <a:pt x="2831672" y="703948"/>
                    </a:cubicBezTo>
                    <a:cubicBezTo>
                      <a:pt x="2632603" y="734656"/>
                      <a:pt x="2436330" y="728689"/>
                      <a:pt x="2287408" y="703948"/>
                    </a:cubicBezTo>
                    <a:cubicBezTo>
                      <a:pt x="2138486" y="679207"/>
                      <a:pt x="1987400" y="692089"/>
                      <a:pt x="1743143" y="703948"/>
                    </a:cubicBezTo>
                    <a:cubicBezTo>
                      <a:pt x="1498887" y="715807"/>
                      <a:pt x="1408195" y="707922"/>
                      <a:pt x="1122123" y="703948"/>
                    </a:cubicBezTo>
                    <a:cubicBezTo>
                      <a:pt x="836051" y="699974"/>
                      <a:pt x="370933" y="725774"/>
                      <a:pt x="117327" y="703948"/>
                    </a:cubicBezTo>
                    <a:cubicBezTo>
                      <a:pt x="44992" y="703650"/>
                      <a:pt x="-5351" y="641827"/>
                      <a:pt x="0" y="586621"/>
                    </a:cubicBezTo>
                    <a:cubicBezTo>
                      <a:pt x="-19928" y="490469"/>
                      <a:pt x="-14263" y="262782"/>
                      <a:pt x="0" y="117327"/>
                    </a:cubicBezTo>
                    <a:close/>
                  </a:path>
                </a:pathLst>
              </a:custGeom>
              <a:solidFill>
                <a:srgbClr val="F7E5E8"/>
              </a:solidFill>
              <a:ln w="19050">
                <a:solidFill>
                  <a:srgbClr val="7F34E5"/>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600" kern="0">
                  <a:solidFill>
                    <a:prstClr val="white"/>
                  </a:solidFill>
                  <a:sym typeface="Arial"/>
                </a:endParaRPr>
              </a:p>
            </p:txBody>
          </p:sp>
          <p:sp>
            <p:nvSpPr>
              <p:cNvPr id="17" name="Hộp Văn bản 16">
                <a:extLst>
                  <a:ext uri="{FF2B5EF4-FFF2-40B4-BE49-F238E27FC236}">
                    <a16:creationId xmlns:a16="http://schemas.microsoft.com/office/drawing/2014/main" id="{511CA0E0-692C-10E0-2FBE-541B7A3216E6}"/>
                  </a:ext>
                </a:extLst>
              </p:cNvPr>
              <p:cNvSpPr txBox="1"/>
              <p:nvPr/>
            </p:nvSpPr>
            <p:spPr>
              <a:xfrm>
                <a:off x="800820" y="4341865"/>
                <a:ext cx="7874877" cy="715580"/>
              </a:xfrm>
              <a:prstGeom prst="rect">
                <a:avLst/>
              </a:prstGeom>
              <a:noFill/>
            </p:spPr>
            <p:txBody>
              <a:bodyPr wrap="square" rtlCol="0">
                <a:spAutoFit/>
              </a:bodyPr>
              <a:lstStyle/>
              <a:p>
                <a:pPr algn="ctr" defTabSz="1219170">
                  <a:buClr>
                    <a:srgbClr val="000000"/>
                  </a:buClr>
                </a:pPr>
                <a:r>
                  <a:rPr lang="vi-VN" sz="2800" kern="0" dirty="0">
                    <a:solidFill>
                      <a:prstClr val="black"/>
                    </a:solidFill>
                    <a:cs typeface="Calibri" panose="020F0502020204030204" pitchFamily="34" charset="0"/>
                    <a:sym typeface="Arial"/>
                  </a:rPr>
                  <a:t>Hãy tưởng tượng em cùng cún đi trên dãy phố trong bài đọc, em sẽ thấy những gì?</a:t>
                </a:r>
                <a:endParaRPr lang="en-US" sz="2800" kern="0" dirty="0">
                  <a:solidFill>
                    <a:prstClr val="black"/>
                  </a:solidFill>
                  <a:cs typeface="Calibri" panose="020F0502020204030204" pitchFamily="34" charset="0"/>
                  <a:sym typeface="Arial"/>
                </a:endParaRPr>
              </a:p>
            </p:txBody>
          </p:sp>
          <p:pic>
            <p:nvPicPr>
              <p:cNvPr id="45" name="Hình ảnh 44">
                <a:extLst>
                  <a:ext uri="{FF2B5EF4-FFF2-40B4-BE49-F238E27FC236}">
                    <a16:creationId xmlns:a16="http://schemas.microsoft.com/office/drawing/2014/main" id="{7A7FCFD2-8961-C142-E43A-ED374E54BC88}"/>
                  </a:ext>
                </a:extLst>
              </p:cNvPr>
              <p:cNvPicPr>
                <a:picLocks noChangeAspect="1"/>
              </p:cNvPicPr>
              <p:nvPr/>
            </p:nvPicPr>
            <p:blipFill rotWithShape="1">
              <a:blip r:embed="rId3"/>
              <a:srcRect l="30952" t="35570" r="49999" b="37592"/>
              <a:stretch/>
            </p:blipFill>
            <p:spPr>
              <a:xfrm>
                <a:off x="50560" y="4156380"/>
                <a:ext cx="641795" cy="904223"/>
              </a:xfrm>
              <a:prstGeom prst="rect">
                <a:avLst/>
              </a:prstGeom>
            </p:spPr>
          </p:pic>
        </p:grpSp>
        <p:grpSp>
          <p:nvGrpSpPr>
            <p:cNvPr id="18" name="Nhóm 17">
              <a:extLst>
                <a:ext uri="{FF2B5EF4-FFF2-40B4-BE49-F238E27FC236}">
                  <a16:creationId xmlns:a16="http://schemas.microsoft.com/office/drawing/2014/main" id="{A026E55C-C28E-BBA6-E4B4-54BA6661BBB7}"/>
                </a:ext>
              </a:extLst>
            </p:cNvPr>
            <p:cNvGrpSpPr/>
            <p:nvPr/>
          </p:nvGrpSpPr>
          <p:grpSpPr>
            <a:xfrm>
              <a:off x="0" y="3286809"/>
              <a:ext cx="8749862" cy="970136"/>
              <a:chOff x="8624" y="3369268"/>
              <a:chExt cx="8749862" cy="970136"/>
            </a:xfrm>
          </p:grpSpPr>
          <p:grpSp>
            <p:nvGrpSpPr>
              <p:cNvPr id="14" name="Nhóm 13">
                <a:extLst>
                  <a:ext uri="{FF2B5EF4-FFF2-40B4-BE49-F238E27FC236}">
                    <a16:creationId xmlns:a16="http://schemas.microsoft.com/office/drawing/2014/main" id="{8F402F30-905A-75B5-A314-0B9F5192B0C9}"/>
                  </a:ext>
                </a:extLst>
              </p:cNvPr>
              <p:cNvGrpSpPr/>
              <p:nvPr/>
            </p:nvGrpSpPr>
            <p:grpSpPr>
              <a:xfrm>
                <a:off x="757024" y="3480137"/>
                <a:ext cx="8001462" cy="859267"/>
                <a:chOff x="856075" y="3661610"/>
                <a:chExt cx="8001462" cy="859267"/>
              </a:xfrm>
            </p:grpSpPr>
            <p:sp>
              <p:nvSpPr>
                <p:cNvPr id="50" name="Hình chữ nhật: Góc Tròn 49">
                  <a:extLst>
                    <a:ext uri="{FF2B5EF4-FFF2-40B4-BE49-F238E27FC236}">
                      <a16:creationId xmlns:a16="http://schemas.microsoft.com/office/drawing/2014/main" id="{FA8CE208-E9F7-594D-7D50-BAB3F1C20C88}"/>
                    </a:ext>
                  </a:extLst>
                </p:cNvPr>
                <p:cNvSpPr/>
                <p:nvPr/>
              </p:nvSpPr>
              <p:spPr>
                <a:xfrm>
                  <a:off x="874677" y="3661610"/>
                  <a:ext cx="7982860" cy="803832"/>
                </a:xfrm>
                <a:custGeom>
                  <a:avLst/>
                  <a:gdLst>
                    <a:gd name="connsiteX0" fmla="*/ 0 w 7982860"/>
                    <a:gd name="connsiteY0" fmla="*/ 133975 h 803832"/>
                    <a:gd name="connsiteX1" fmla="*/ 133975 w 7982860"/>
                    <a:gd name="connsiteY1" fmla="*/ 0 h 803832"/>
                    <a:gd name="connsiteX2" fmla="*/ 699735 w 7982860"/>
                    <a:gd name="connsiteY2" fmla="*/ 0 h 803832"/>
                    <a:gd name="connsiteX3" fmla="*/ 1111197 w 7982860"/>
                    <a:gd name="connsiteY3" fmla="*/ 0 h 803832"/>
                    <a:gd name="connsiteX4" fmla="*/ 1754106 w 7982860"/>
                    <a:gd name="connsiteY4" fmla="*/ 0 h 803832"/>
                    <a:gd name="connsiteX5" fmla="*/ 2474164 w 7982860"/>
                    <a:gd name="connsiteY5" fmla="*/ 0 h 803832"/>
                    <a:gd name="connsiteX6" fmla="*/ 3271372 w 7982860"/>
                    <a:gd name="connsiteY6" fmla="*/ 0 h 803832"/>
                    <a:gd name="connsiteX7" fmla="*/ 3682834 w 7982860"/>
                    <a:gd name="connsiteY7" fmla="*/ 0 h 803832"/>
                    <a:gd name="connsiteX8" fmla="*/ 4402892 w 7982860"/>
                    <a:gd name="connsiteY8" fmla="*/ 0 h 803832"/>
                    <a:gd name="connsiteX9" fmla="*/ 4814354 w 7982860"/>
                    <a:gd name="connsiteY9" fmla="*/ 0 h 803832"/>
                    <a:gd name="connsiteX10" fmla="*/ 5302965 w 7982860"/>
                    <a:gd name="connsiteY10" fmla="*/ 0 h 803832"/>
                    <a:gd name="connsiteX11" fmla="*/ 5868725 w 7982860"/>
                    <a:gd name="connsiteY11" fmla="*/ 0 h 803832"/>
                    <a:gd name="connsiteX12" fmla="*/ 6280187 w 7982860"/>
                    <a:gd name="connsiteY12" fmla="*/ 0 h 803832"/>
                    <a:gd name="connsiteX13" fmla="*/ 6845947 w 7982860"/>
                    <a:gd name="connsiteY13" fmla="*/ 0 h 803832"/>
                    <a:gd name="connsiteX14" fmla="*/ 7848885 w 7982860"/>
                    <a:gd name="connsiteY14" fmla="*/ 0 h 803832"/>
                    <a:gd name="connsiteX15" fmla="*/ 7982860 w 7982860"/>
                    <a:gd name="connsiteY15" fmla="*/ 133975 h 803832"/>
                    <a:gd name="connsiteX16" fmla="*/ 7982860 w 7982860"/>
                    <a:gd name="connsiteY16" fmla="*/ 669857 h 803832"/>
                    <a:gd name="connsiteX17" fmla="*/ 7848885 w 7982860"/>
                    <a:gd name="connsiteY17" fmla="*/ 803832 h 803832"/>
                    <a:gd name="connsiteX18" fmla="*/ 7051678 w 7982860"/>
                    <a:gd name="connsiteY18" fmla="*/ 803832 h 803832"/>
                    <a:gd name="connsiteX19" fmla="*/ 6408768 w 7982860"/>
                    <a:gd name="connsiteY19" fmla="*/ 803832 h 803832"/>
                    <a:gd name="connsiteX20" fmla="*/ 5920158 w 7982860"/>
                    <a:gd name="connsiteY20" fmla="*/ 803832 h 803832"/>
                    <a:gd name="connsiteX21" fmla="*/ 5508696 w 7982860"/>
                    <a:gd name="connsiteY21" fmla="*/ 803832 h 803832"/>
                    <a:gd name="connsiteX22" fmla="*/ 4942936 w 7982860"/>
                    <a:gd name="connsiteY22" fmla="*/ 803832 h 803832"/>
                    <a:gd name="connsiteX23" fmla="*/ 4531474 w 7982860"/>
                    <a:gd name="connsiteY23" fmla="*/ 803832 h 803832"/>
                    <a:gd name="connsiteX24" fmla="*/ 3811415 w 7982860"/>
                    <a:gd name="connsiteY24" fmla="*/ 803832 h 803832"/>
                    <a:gd name="connsiteX25" fmla="*/ 3014208 w 7982860"/>
                    <a:gd name="connsiteY25" fmla="*/ 803832 h 803832"/>
                    <a:gd name="connsiteX26" fmla="*/ 2294150 w 7982860"/>
                    <a:gd name="connsiteY26" fmla="*/ 803832 h 803832"/>
                    <a:gd name="connsiteX27" fmla="*/ 1882688 w 7982860"/>
                    <a:gd name="connsiteY27" fmla="*/ 803832 h 803832"/>
                    <a:gd name="connsiteX28" fmla="*/ 1471226 w 7982860"/>
                    <a:gd name="connsiteY28" fmla="*/ 803832 h 803832"/>
                    <a:gd name="connsiteX29" fmla="*/ 905466 w 7982860"/>
                    <a:gd name="connsiteY29" fmla="*/ 803832 h 803832"/>
                    <a:gd name="connsiteX30" fmla="*/ 133975 w 7982860"/>
                    <a:gd name="connsiteY30" fmla="*/ 803832 h 803832"/>
                    <a:gd name="connsiteX31" fmla="*/ 0 w 7982860"/>
                    <a:gd name="connsiteY31" fmla="*/ 669857 h 803832"/>
                    <a:gd name="connsiteX32" fmla="*/ 0 w 7982860"/>
                    <a:gd name="connsiteY32" fmla="*/ 133975 h 803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82860" h="803832" fill="none" extrusionOk="0">
                      <a:moveTo>
                        <a:pt x="0" y="133975"/>
                      </a:moveTo>
                      <a:cubicBezTo>
                        <a:pt x="7583" y="53698"/>
                        <a:pt x="43755" y="-5345"/>
                        <a:pt x="133975" y="0"/>
                      </a:cubicBezTo>
                      <a:cubicBezTo>
                        <a:pt x="319463" y="24436"/>
                        <a:pt x="429998" y="-26794"/>
                        <a:pt x="699735" y="0"/>
                      </a:cubicBezTo>
                      <a:cubicBezTo>
                        <a:pt x="969472" y="26794"/>
                        <a:pt x="982426" y="9389"/>
                        <a:pt x="1111197" y="0"/>
                      </a:cubicBezTo>
                      <a:cubicBezTo>
                        <a:pt x="1239968" y="-9389"/>
                        <a:pt x="1516148" y="25720"/>
                        <a:pt x="1754106" y="0"/>
                      </a:cubicBezTo>
                      <a:cubicBezTo>
                        <a:pt x="1992064" y="-25720"/>
                        <a:pt x="2322220" y="-14607"/>
                        <a:pt x="2474164" y="0"/>
                      </a:cubicBezTo>
                      <a:cubicBezTo>
                        <a:pt x="2626108" y="14607"/>
                        <a:pt x="2887209" y="-96"/>
                        <a:pt x="3271372" y="0"/>
                      </a:cubicBezTo>
                      <a:cubicBezTo>
                        <a:pt x="3655535" y="96"/>
                        <a:pt x="3516695" y="11038"/>
                        <a:pt x="3682834" y="0"/>
                      </a:cubicBezTo>
                      <a:cubicBezTo>
                        <a:pt x="3848973" y="-11038"/>
                        <a:pt x="4052714" y="-33723"/>
                        <a:pt x="4402892" y="0"/>
                      </a:cubicBezTo>
                      <a:cubicBezTo>
                        <a:pt x="4753070" y="33723"/>
                        <a:pt x="4620138" y="-15458"/>
                        <a:pt x="4814354" y="0"/>
                      </a:cubicBezTo>
                      <a:cubicBezTo>
                        <a:pt x="5008570" y="15458"/>
                        <a:pt x="5122095" y="1382"/>
                        <a:pt x="5302965" y="0"/>
                      </a:cubicBezTo>
                      <a:cubicBezTo>
                        <a:pt x="5483835" y="-1382"/>
                        <a:pt x="5722024" y="8132"/>
                        <a:pt x="5868725" y="0"/>
                      </a:cubicBezTo>
                      <a:cubicBezTo>
                        <a:pt x="6015426" y="-8132"/>
                        <a:pt x="6162250" y="2923"/>
                        <a:pt x="6280187" y="0"/>
                      </a:cubicBezTo>
                      <a:cubicBezTo>
                        <a:pt x="6398124" y="-2923"/>
                        <a:pt x="6716689" y="901"/>
                        <a:pt x="6845947" y="0"/>
                      </a:cubicBezTo>
                      <a:cubicBezTo>
                        <a:pt x="6975205" y="-901"/>
                        <a:pt x="7409347" y="20812"/>
                        <a:pt x="7848885" y="0"/>
                      </a:cubicBezTo>
                      <a:cubicBezTo>
                        <a:pt x="7907191" y="2307"/>
                        <a:pt x="7996957" y="69692"/>
                        <a:pt x="7982860" y="133975"/>
                      </a:cubicBezTo>
                      <a:cubicBezTo>
                        <a:pt x="7979414" y="308871"/>
                        <a:pt x="7978789" y="452569"/>
                        <a:pt x="7982860" y="669857"/>
                      </a:cubicBezTo>
                      <a:cubicBezTo>
                        <a:pt x="7980071" y="752849"/>
                        <a:pt x="7922500" y="809861"/>
                        <a:pt x="7848885" y="803832"/>
                      </a:cubicBezTo>
                      <a:cubicBezTo>
                        <a:pt x="7561558" y="782418"/>
                        <a:pt x="7347898" y="834853"/>
                        <a:pt x="7051678" y="803832"/>
                      </a:cubicBezTo>
                      <a:cubicBezTo>
                        <a:pt x="6755458" y="772811"/>
                        <a:pt x="6711835" y="795424"/>
                        <a:pt x="6408768" y="803832"/>
                      </a:cubicBezTo>
                      <a:cubicBezTo>
                        <a:pt x="6105701" y="812241"/>
                        <a:pt x="6073025" y="818883"/>
                        <a:pt x="5920158" y="803832"/>
                      </a:cubicBezTo>
                      <a:cubicBezTo>
                        <a:pt x="5767291" y="788782"/>
                        <a:pt x="5695853" y="787161"/>
                        <a:pt x="5508696" y="803832"/>
                      </a:cubicBezTo>
                      <a:cubicBezTo>
                        <a:pt x="5321539" y="820503"/>
                        <a:pt x="5167040" y="789005"/>
                        <a:pt x="4942936" y="803832"/>
                      </a:cubicBezTo>
                      <a:cubicBezTo>
                        <a:pt x="4718832" y="818659"/>
                        <a:pt x="4630337" y="801243"/>
                        <a:pt x="4531474" y="803832"/>
                      </a:cubicBezTo>
                      <a:cubicBezTo>
                        <a:pt x="4432611" y="806421"/>
                        <a:pt x="4098646" y="816174"/>
                        <a:pt x="3811415" y="803832"/>
                      </a:cubicBezTo>
                      <a:cubicBezTo>
                        <a:pt x="3524184" y="791490"/>
                        <a:pt x="3228697" y="795310"/>
                        <a:pt x="3014208" y="803832"/>
                      </a:cubicBezTo>
                      <a:cubicBezTo>
                        <a:pt x="2799719" y="812354"/>
                        <a:pt x="2626926" y="784437"/>
                        <a:pt x="2294150" y="803832"/>
                      </a:cubicBezTo>
                      <a:cubicBezTo>
                        <a:pt x="1961374" y="823227"/>
                        <a:pt x="1989285" y="790378"/>
                        <a:pt x="1882688" y="803832"/>
                      </a:cubicBezTo>
                      <a:cubicBezTo>
                        <a:pt x="1776091" y="817286"/>
                        <a:pt x="1601426" y="795157"/>
                        <a:pt x="1471226" y="803832"/>
                      </a:cubicBezTo>
                      <a:cubicBezTo>
                        <a:pt x="1341026" y="812507"/>
                        <a:pt x="1135283" y="831701"/>
                        <a:pt x="905466" y="803832"/>
                      </a:cubicBezTo>
                      <a:cubicBezTo>
                        <a:pt x="675649" y="775963"/>
                        <a:pt x="505260" y="777082"/>
                        <a:pt x="133975" y="803832"/>
                      </a:cubicBezTo>
                      <a:cubicBezTo>
                        <a:pt x="78407" y="804187"/>
                        <a:pt x="11485" y="748959"/>
                        <a:pt x="0" y="669857"/>
                      </a:cubicBezTo>
                      <a:cubicBezTo>
                        <a:pt x="14817" y="407362"/>
                        <a:pt x="17264" y="271079"/>
                        <a:pt x="0" y="133975"/>
                      </a:cubicBezTo>
                      <a:close/>
                    </a:path>
                    <a:path w="7982860" h="803832" stroke="0" extrusionOk="0">
                      <a:moveTo>
                        <a:pt x="0" y="133975"/>
                      </a:moveTo>
                      <a:cubicBezTo>
                        <a:pt x="11678" y="58022"/>
                        <a:pt x="59644" y="13815"/>
                        <a:pt x="133975" y="0"/>
                      </a:cubicBezTo>
                      <a:cubicBezTo>
                        <a:pt x="291493" y="-12695"/>
                        <a:pt x="345860" y="-14846"/>
                        <a:pt x="545437" y="0"/>
                      </a:cubicBezTo>
                      <a:cubicBezTo>
                        <a:pt x="745014" y="14846"/>
                        <a:pt x="757087" y="14777"/>
                        <a:pt x="956899" y="0"/>
                      </a:cubicBezTo>
                      <a:cubicBezTo>
                        <a:pt x="1156711" y="-14777"/>
                        <a:pt x="1401898" y="8102"/>
                        <a:pt x="1522659" y="0"/>
                      </a:cubicBezTo>
                      <a:cubicBezTo>
                        <a:pt x="1643420" y="-8102"/>
                        <a:pt x="2048590" y="-22356"/>
                        <a:pt x="2319866" y="0"/>
                      </a:cubicBezTo>
                      <a:cubicBezTo>
                        <a:pt x="2591142" y="22356"/>
                        <a:pt x="2551250" y="10464"/>
                        <a:pt x="2731328" y="0"/>
                      </a:cubicBezTo>
                      <a:cubicBezTo>
                        <a:pt x="2911406" y="-10464"/>
                        <a:pt x="3074960" y="4495"/>
                        <a:pt x="3219939" y="0"/>
                      </a:cubicBezTo>
                      <a:cubicBezTo>
                        <a:pt x="3364918" y="-4495"/>
                        <a:pt x="3508078" y="11949"/>
                        <a:pt x="3708550" y="0"/>
                      </a:cubicBezTo>
                      <a:cubicBezTo>
                        <a:pt x="3909022" y="-11949"/>
                        <a:pt x="4012556" y="-22062"/>
                        <a:pt x="4274310" y="0"/>
                      </a:cubicBezTo>
                      <a:cubicBezTo>
                        <a:pt x="4536064" y="22062"/>
                        <a:pt x="4777329" y="-1409"/>
                        <a:pt x="4917219" y="0"/>
                      </a:cubicBezTo>
                      <a:cubicBezTo>
                        <a:pt x="5057109" y="1409"/>
                        <a:pt x="5134776" y="-1662"/>
                        <a:pt x="5328681" y="0"/>
                      </a:cubicBezTo>
                      <a:cubicBezTo>
                        <a:pt x="5522586" y="1662"/>
                        <a:pt x="5651721" y="791"/>
                        <a:pt x="5817292" y="0"/>
                      </a:cubicBezTo>
                      <a:cubicBezTo>
                        <a:pt x="5982863" y="-791"/>
                        <a:pt x="6321789" y="-4274"/>
                        <a:pt x="6537350" y="0"/>
                      </a:cubicBezTo>
                      <a:cubicBezTo>
                        <a:pt x="6752911" y="4274"/>
                        <a:pt x="6910797" y="-15932"/>
                        <a:pt x="7257409" y="0"/>
                      </a:cubicBezTo>
                      <a:cubicBezTo>
                        <a:pt x="7604021" y="15932"/>
                        <a:pt x="7689161" y="6381"/>
                        <a:pt x="7848885" y="0"/>
                      </a:cubicBezTo>
                      <a:cubicBezTo>
                        <a:pt x="7924703" y="-4853"/>
                        <a:pt x="7970467" y="48730"/>
                        <a:pt x="7982860" y="133975"/>
                      </a:cubicBezTo>
                      <a:cubicBezTo>
                        <a:pt x="7996513" y="260650"/>
                        <a:pt x="7970386" y="551424"/>
                        <a:pt x="7982860" y="669857"/>
                      </a:cubicBezTo>
                      <a:cubicBezTo>
                        <a:pt x="7991518" y="742775"/>
                        <a:pt x="7928855" y="805750"/>
                        <a:pt x="7848885" y="803832"/>
                      </a:cubicBezTo>
                      <a:cubicBezTo>
                        <a:pt x="7561305" y="807196"/>
                        <a:pt x="7410279" y="780016"/>
                        <a:pt x="7051678" y="803832"/>
                      </a:cubicBezTo>
                      <a:cubicBezTo>
                        <a:pt x="6693077" y="827648"/>
                        <a:pt x="6523117" y="830869"/>
                        <a:pt x="6254470" y="803832"/>
                      </a:cubicBezTo>
                      <a:cubicBezTo>
                        <a:pt x="5985823" y="776795"/>
                        <a:pt x="5759985" y="822327"/>
                        <a:pt x="5457263" y="803832"/>
                      </a:cubicBezTo>
                      <a:cubicBezTo>
                        <a:pt x="5154541" y="785337"/>
                        <a:pt x="4998146" y="831036"/>
                        <a:pt x="4814354" y="803832"/>
                      </a:cubicBezTo>
                      <a:cubicBezTo>
                        <a:pt x="4630562" y="776628"/>
                        <a:pt x="4379769" y="801175"/>
                        <a:pt x="4171445" y="803832"/>
                      </a:cubicBezTo>
                      <a:cubicBezTo>
                        <a:pt x="3963121" y="806489"/>
                        <a:pt x="3789946" y="822967"/>
                        <a:pt x="3605685" y="803832"/>
                      </a:cubicBezTo>
                      <a:cubicBezTo>
                        <a:pt x="3421424" y="784697"/>
                        <a:pt x="3309137" y="782253"/>
                        <a:pt x="3117074" y="803832"/>
                      </a:cubicBezTo>
                      <a:cubicBezTo>
                        <a:pt x="2925011" y="825411"/>
                        <a:pt x="2737452" y="821511"/>
                        <a:pt x="2628463" y="803832"/>
                      </a:cubicBezTo>
                      <a:cubicBezTo>
                        <a:pt x="2519474" y="786153"/>
                        <a:pt x="2248261" y="784987"/>
                        <a:pt x="2062703" y="803832"/>
                      </a:cubicBezTo>
                      <a:cubicBezTo>
                        <a:pt x="1877145" y="822677"/>
                        <a:pt x="1532710" y="783106"/>
                        <a:pt x="1342644" y="803832"/>
                      </a:cubicBezTo>
                      <a:cubicBezTo>
                        <a:pt x="1152578" y="824558"/>
                        <a:pt x="1008427" y="812644"/>
                        <a:pt x="854033" y="803832"/>
                      </a:cubicBezTo>
                      <a:cubicBezTo>
                        <a:pt x="699639" y="795020"/>
                        <a:pt x="333670" y="768960"/>
                        <a:pt x="133975" y="803832"/>
                      </a:cubicBezTo>
                      <a:cubicBezTo>
                        <a:pt x="55416" y="802151"/>
                        <a:pt x="-1639" y="737480"/>
                        <a:pt x="0" y="669857"/>
                      </a:cubicBezTo>
                      <a:cubicBezTo>
                        <a:pt x="-14916" y="488289"/>
                        <a:pt x="-22025" y="380767"/>
                        <a:pt x="0" y="133975"/>
                      </a:cubicBezTo>
                      <a:close/>
                    </a:path>
                  </a:pathLst>
                </a:custGeom>
                <a:solidFill>
                  <a:schemeClr val="accent6">
                    <a:lumMod val="20000"/>
                    <a:lumOff val="80000"/>
                  </a:schemeClr>
                </a:solidFill>
                <a:ln w="19050">
                  <a:solidFill>
                    <a:srgbClr val="02A783"/>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600" kern="0" dirty="0">
                    <a:solidFill>
                      <a:prstClr val="white"/>
                    </a:solidFill>
                    <a:sym typeface="Arial"/>
                  </a:endParaRPr>
                </a:p>
              </p:txBody>
            </p:sp>
            <p:sp>
              <p:nvSpPr>
                <p:cNvPr id="20" name="Hộp Văn bản 19">
                  <a:extLst>
                    <a:ext uri="{FF2B5EF4-FFF2-40B4-BE49-F238E27FC236}">
                      <a16:creationId xmlns:a16="http://schemas.microsoft.com/office/drawing/2014/main" id="{021BC686-BFBB-25A9-EC2D-EB8F28F3CB85}"/>
                    </a:ext>
                  </a:extLst>
                </p:cNvPr>
                <p:cNvSpPr txBox="1"/>
                <p:nvPr/>
              </p:nvSpPr>
              <p:spPr>
                <a:xfrm>
                  <a:off x="856075" y="3712963"/>
                  <a:ext cx="7906868" cy="807914"/>
                </a:xfrm>
                <a:prstGeom prst="rect">
                  <a:avLst/>
                </a:prstGeom>
                <a:noFill/>
              </p:spPr>
              <p:txBody>
                <a:bodyPr wrap="square" rtlCol="0">
                  <a:spAutoFit/>
                </a:bodyPr>
                <a:lstStyle/>
                <a:p>
                  <a:pPr algn="just" defTabSz="1219170">
                    <a:buClr>
                      <a:srgbClr val="000000"/>
                    </a:buClr>
                  </a:pPr>
                  <a:r>
                    <a:rPr lang="vi-VN" sz="3200" kern="0" dirty="0">
                      <a:solidFill>
                        <a:prstClr val="black"/>
                      </a:solidFill>
                      <a:cs typeface="Calibri" panose="020F0502020204030204" pitchFamily="34" charset="0"/>
                      <a:sym typeface="Arial"/>
                    </a:rPr>
                    <a:t>Tìm những từ ngữ chỉ cảm xúc của cún và giải thích vì sao cún có những cảm xúc đó.</a:t>
                  </a:r>
                  <a:endParaRPr lang="en-US" sz="3200" kern="0" dirty="0">
                    <a:solidFill>
                      <a:prstClr val="black"/>
                    </a:solidFill>
                    <a:cs typeface="Calibri" panose="020F0502020204030204" pitchFamily="34" charset="0"/>
                    <a:sym typeface="Arial"/>
                  </a:endParaRPr>
                </a:p>
              </p:txBody>
            </p:sp>
          </p:grpSp>
          <p:pic>
            <p:nvPicPr>
              <p:cNvPr id="49" name="Hình ảnh 48">
                <a:extLst>
                  <a:ext uri="{FF2B5EF4-FFF2-40B4-BE49-F238E27FC236}">
                    <a16:creationId xmlns:a16="http://schemas.microsoft.com/office/drawing/2014/main" id="{BB32CDC6-BFC2-AC1F-2834-F791D10CB864}"/>
                  </a:ext>
                </a:extLst>
              </p:cNvPr>
              <p:cNvPicPr>
                <a:picLocks noChangeAspect="1"/>
              </p:cNvPicPr>
              <p:nvPr/>
            </p:nvPicPr>
            <p:blipFill rotWithShape="1">
              <a:blip r:embed="rId3"/>
              <a:srcRect l="8956" t="37666" r="68907" b="36153"/>
              <a:stretch/>
            </p:blipFill>
            <p:spPr>
              <a:xfrm>
                <a:off x="8624" y="3369268"/>
                <a:ext cx="733592" cy="867626"/>
              </a:xfrm>
              <a:prstGeom prst="rect">
                <a:avLst/>
              </a:prstGeom>
            </p:spPr>
          </p:pic>
        </p:grpSp>
      </p:grpSp>
      <p:pic>
        <p:nvPicPr>
          <p:cNvPr id="2" name="Picture 1">
            <a:extLst>
              <a:ext uri="{FF2B5EF4-FFF2-40B4-BE49-F238E27FC236}">
                <a16:creationId xmlns:a16="http://schemas.microsoft.com/office/drawing/2014/main" id="{9470B9F1-65F8-452A-0EF0-BD00C21F1912}"/>
              </a:ext>
            </a:extLst>
          </p:cNvPr>
          <p:cNvPicPr>
            <a:picLocks noChangeAspect="1"/>
          </p:cNvPicPr>
          <p:nvPr/>
        </p:nvPicPr>
        <p:blipFill>
          <a:blip r:embed="rId4"/>
          <a:stretch>
            <a:fillRect/>
          </a:stretch>
        </p:blipFill>
        <p:spPr>
          <a:xfrm>
            <a:off x="899149" y="-77729"/>
            <a:ext cx="9931245" cy="1316850"/>
          </a:xfrm>
          <a:prstGeom prst="rect">
            <a:avLst/>
          </a:prstGeom>
        </p:spPr>
      </p:pic>
    </p:spTree>
    <p:extLst>
      <p:ext uri="{BB962C8B-B14F-4D97-AF65-F5344CB8AC3E}">
        <p14:creationId xmlns:p14="http://schemas.microsoft.com/office/powerpoint/2010/main" val="291309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 name="Rectangle: Rounded Corners 7">
            <a:extLst>
              <a:ext uri="{FF2B5EF4-FFF2-40B4-BE49-F238E27FC236}">
                <a16:creationId xmlns:a16="http://schemas.microsoft.com/office/drawing/2014/main" id="{B15AE6BF-BA67-AE9D-2F10-4D9C5A3F42E8}"/>
              </a:ext>
            </a:extLst>
          </p:cNvPr>
          <p:cNvSpPr/>
          <p:nvPr/>
        </p:nvSpPr>
        <p:spPr>
          <a:xfrm>
            <a:off x="279781" y="1645709"/>
            <a:ext cx="11770627" cy="5023808"/>
          </a:xfrm>
          <a:custGeom>
            <a:avLst/>
            <a:gdLst>
              <a:gd name="connsiteX0" fmla="*/ 0 w 11770627"/>
              <a:gd name="connsiteY0" fmla="*/ 500974 h 5023808"/>
              <a:gd name="connsiteX1" fmla="*/ 500974 w 11770627"/>
              <a:gd name="connsiteY1" fmla="*/ 0 h 5023808"/>
              <a:gd name="connsiteX2" fmla="*/ 11269653 w 11770627"/>
              <a:gd name="connsiteY2" fmla="*/ 0 h 5023808"/>
              <a:gd name="connsiteX3" fmla="*/ 11770627 w 11770627"/>
              <a:gd name="connsiteY3" fmla="*/ 500974 h 5023808"/>
              <a:gd name="connsiteX4" fmla="*/ 11770627 w 11770627"/>
              <a:gd name="connsiteY4" fmla="*/ 4522834 h 5023808"/>
              <a:gd name="connsiteX5" fmla="*/ 11269653 w 11770627"/>
              <a:gd name="connsiteY5" fmla="*/ 5023808 h 5023808"/>
              <a:gd name="connsiteX6" fmla="*/ 500974 w 11770627"/>
              <a:gd name="connsiteY6" fmla="*/ 5023808 h 5023808"/>
              <a:gd name="connsiteX7" fmla="*/ 0 w 11770627"/>
              <a:gd name="connsiteY7" fmla="*/ 4522834 h 5023808"/>
              <a:gd name="connsiteX8" fmla="*/ 0 w 11770627"/>
              <a:gd name="connsiteY8" fmla="*/ 500974 h 5023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0627" h="5023808" fill="none" extrusionOk="0">
                <a:moveTo>
                  <a:pt x="0" y="500974"/>
                </a:moveTo>
                <a:cubicBezTo>
                  <a:pt x="841" y="247047"/>
                  <a:pt x="227091" y="4694"/>
                  <a:pt x="500974" y="0"/>
                </a:cubicBezTo>
                <a:cubicBezTo>
                  <a:pt x="2418073" y="72427"/>
                  <a:pt x="7350140" y="61419"/>
                  <a:pt x="11269653" y="0"/>
                </a:cubicBezTo>
                <a:cubicBezTo>
                  <a:pt x="11545491" y="-5797"/>
                  <a:pt x="11731116" y="212343"/>
                  <a:pt x="11770627" y="500974"/>
                </a:cubicBezTo>
                <a:cubicBezTo>
                  <a:pt x="11871503" y="1403482"/>
                  <a:pt x="11663314" y="3014344"/>
                  <a:pt x="11770627" y="4522834"/>
                </a:cubicBezTo>
                <a:cubicBezTo>
                  <a:pt x="11772042" y="4792332"/>
                  <a:pt x="11532576" y="5008386"/>
                  <a:pt x="11269653" y="5023808"/>
                </a:cubicBezTo>
                <a:cubicBezTo>
                  <a:pt x="10028552" y="5053635"/>
                  <a:pt x="2016896" y="4944502"/>
                  <a:pt x="500974" y="5023808"/>
                </a:cubicBezTo>
                <a:cubicBezTo>
                  <a:pt x="249515" y="5020957"/>
                  <a:pt x="-25229" y="4804503"/>
                  <a:pt x="0" y="4522834"/>
                </a:cubicBezTo>
                <a:cubicBezTo>
                  <a:pt x="50037" y="3835695"/>
                  <a:pt x="770" y="1045598"/>
                  <a:pt x="0" y="500974"/>
                </a:cubicBezTo>
                <a:close/>
              </a:path>
              <a:path w="11770627" h="5023808" stroke="0" extrusionOk="0">
                <a:moveTo>
                  <a:pt x="0" y="500974"/>
                </a:moveTo>
                <a:cubicBezTo>
                  <a:pt x="13141" y="227876"/>
                  <a:pt x="242320" y="37557"/>
                  <a:pt x="500974" y="0"/>
                </a:cubicBezTo>
                <a:cubicBezTo>
                  <a:pt x="2849776" y="123000"/>
                  <a:pt x="8759724" y="-96860"/>
                  <a:pt x="11269653" y="0"/>
                </a:cubicBezTo>
                <a:cubicBezTo>
                  <a:pt x="11536532" y="-7470"/>
                  <a:pt x="11781596" y="202181"/>
                  <a:pt x="11770627" y="500974"/>
                </a:cubicBezTo>
                <a:cubicBezTo>
                  <a:pt x="11773800" y="2461985"/>
                  <a:pt x="11864894" y="3946316"/>
                  <a:pt x="11770627" y="4522834"/>
                </a:cubicBezTo>
                <a:cubicBezTo>
                  <a:pt x="11732966" y="4813158"/>
                  <a:pt x="11540493" y="5022852"/>
                  <a:pt x="11269653" y="5023808"/>
                </a:cubicBezTo>
                <a:cubicBezTo>
                  <a:pt x="9590518" y="4863101"/>
                  <a:pt x="5488356" y="5063475"/>
                  <a:pt x="500974" y="5023808"/>
                </a:cubicBezTo>
                <a:cubicBezTo>
                  <a:pt x="181786" y="5015223"/>
                  <a:pt x="-13352" y="4793465"/>
                  <a:pt x="0" y="4522834"/>
                </a:cubicBezTo>
                <a:cubicBezTo>
                  <a:pt x="32216" y="2768562"/>
                  <a:pt x="57206" y="940190"/>
                  <a:pt x="0" y="500974"/>
                </a:cubicBezTo>
                <a:close/>
              </a:path>
            </a:pathLst>
          </a:custGeom>
          <a:solidFill>
            <a:srgbClr val="FFFFFF"/>
          </a:solidFill>
          <a:ln w="38100">
            <a:noFill/>
            <a:prstDash val="lgDashDot"/>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defRPr/>
            </a:pPr>
            <a:endParaRPr lang="en-US" sz="1800" kern="0" dirty="0">
              <a:solidFill>
                <a:prstClr val="white"/>
              </a:solidFill>
              <a:latin typeface="等线" panose="020F0502020204030204"/>
              <a:sym typeface="Arial"/>
            </a:endParaRPr>
          </a:p>
        </p:txBody>
      </p:sp>
      <p:grpSp>
        <p:nvGrpSpPr>
          <p:cNvPr id="27" name="Nhóm 26">
            <a:extLst>
              <a:ext uri="{FF2B5EF4-FFF2-40B4-BE49-F238E27FC236}">
                <a16:creationId xmlns:a16="http://schemas.microsoft.com/office/drawing/2014/main" id="{3BC0ED7B-8D27-3F92-9800-1421AD1E1972}"/>
              </a:ext>
            </a:extLst>
          </p:cNvPr>
          <p:cNvGrpSpPr/>
          <p:nvPr/>
        </p:nvGrpSpPr>
        <p:grpSpPr>
          <a:xfrm>
            <a:off x="161646" y="250911"/>
            <a:ext cx="10683285" cy="1355250"/>
            <a:chOff x="237022" y="747273"/>
            <a:chExt cx="8012464" cy="1016437"/>
          </a:xfrm>
        </p:grpSpPr>
        <p:sp>
          <p:nvSpPr>
            <p:cNvPr id="24" name="Hình chữ nhật: Góc Tròn 23">
              <a:extLst>
                <a:ext uri="{FF2B5EF4-FFF2-40B4-BE49-F238E27FC236}">
                  <a16:creationId xmlns:a16="http://schemas.microsoft.com/office/drawing/2014/main" id="{D293E2AD-D4A4-EA03-C7A0-497A172199BF}"/>
                </a:ext>
              </a:extLst>
            </p:cNvPr>
            <p:cNvSpPr/>
            <p:nvPr/>
          </p:nvSpPr>
          <p:spPr>
            <a:xfrm>
              <a:off x="899877" y="803457"/>
              <a:ext cx="7258876" cy="859219"/>
            </a:xfrm>
            <a:custGeom>
              <a:avLst/>
              <a:gdLst>
                <a:gd name="connsiteX0" fmla="*/ 0 w 7258876"/>
                <a:gd name="connsiteY0" fmla="*/ 143206 h 859219"/>
                <a:gd name="connsiteX1" fmla="*/ 143206 w 7258876"/>
                <a:gd name="connsiteY1" fmla="*/ 0 h 859219"/>
                <a:gd name="connsiteX2" fmla="*/ 631278 w 7258876"/>
                <a:gd name="connsiteY2" fmla="*/ 0 h 859219"/>
                <a:gd name="connsiteX3" fmla="*/ 1467974 w 7258876"/>
                <a:gd name="connsiteY3" fmla="*/ 0 h 859219"/>
                <a:gd name="connsiteX4" fmla="*/ 2025771 w 7258876"/>
                <a:gd name="connsiteY4" fmla="*/ 0 h 859219"/>
                <a:gd name="connsiteX5" fmla="*/ 2513844 w 7258876"/>
                <a:gd name="connsiteY5" fmla="*/ 0 h 859219"/>
                <a:gd name="connsiteX6" fmla="*/ 3211090 w 7258876"/>
                <a:gd name="connsiteY6" fmla="*/ 0 h 859219"/>
                <a:gd name="connsiteX7" fmla="*/ 3768887 w 7258876"/>
                <a:gd name="connsiteY7" fmla="*/ 0 h 859219"/>
                <a:gd name="connsiteX8" fmla="*/ 4535858 w 7258876"/>
                <a:gd name="connsiteY8" fmla="*/ 0 h 859219"/>
                <a:gd name="connsiteX9" fmla="*/ 5023931 w 7258876"/>
                <a:gd name="connsiteY9" fmla="*/ 0 h 859219"/>
                <a:gd name="connsiteX10" fmla="*/ 5721177 w 7258876"/>
                <a:gd name="connsiteY10" fmla="*/ 0 h 859219"/>
                <a:gd name="connsiteX11" fmla="*/ 6488148 w 7258876"/>
                <a:gd name="connsiteY11" fmla="*/ 0 h 859219"/>
                <a:gd name="connsiteX12" fmla="*/ 7115670 w 7258876"/>
                <a:gd name="connsiteY12" fmla="*/ 0 h 859219"/>
                <a:gd name="connsiteX13" fmla="*/ 7258876 w 7258876"/>
                <a:gd name="connsiteY13" fmla="*/ 143206 h 859219"/>
                <a:gd name="connsiteX14" fmla="*/ 7258876 w 7258876"/>
                <a:gd name="connsiteY14" fmla="*/ 716013 h 859219"/>
                <a:gd name="connsiteX15" fmla="*/ 7115670 w 7258876"/>
                <a:gd name="connsiteY15" fmla="*/ 859219 h 859219"/>
                <a:gd name="connsiteX16" fmla="*/ 6348699 w 7258876"/>
                <a:gd name="connsiteY16" fmla="*/ 859219 h 859219"/>
                <a:gd name="connsiteX17" fmla="*/ 5721177 w 7258876"/>
                <a:gd name="connsiteY17" fmla="*/ 859219 h 859219"/>
                <a:gd name="connsiteX18" fmla="*/ 5163380 w 7258876"/>
                <a:gd name="connsiteY18" fmla="*/ 859219 h 859219"/>
                <a:gd name="connsiteX19" fmla="*/ 4466134 w 7258876"/>
                <a:gd name="connsiteY19" fmla="*/ 859219 h 859219"/>
                <a:gd name="connsiteX20" fmla="*/ 3838612 w 7258876"/>
                <a:gd name="connsiteY20" fmla="*/ 859219 h 859219"/>
                <a:gd name="connsiteX21" fmla="*/ 3141366 w 7258876"/>
                <a:gd name="connsiteY21" fmla="*/ 859219 h 859219"/>
                <a:gd name="connsiteX22" fmla="*/ 2304670 w 7258876"/>
                <a:gd name="connsiteY22" fmla="*/ 859219 h 859219"/>
                <a:gd name="connsiteX23" fmla="*/ 1537699 w 7258876"/>
                <a:gd name="connsiteY23" fmla="*/ 859219 h 859219"/>
                <a:gd name="connsiteX24" fmla="*/ 979902 w 7258876"/>
                <a:gd name="connsiteY24" fmla="*/ 859219 h 859219"/>
                <a:gd name="connsiteX25" fmla="*/ 143206 w 7258876"/>
                <a:gd name="connsiteY25" fmla="*/ 859219 h 859219"/>
                <a:gd name="connsiteX26" fmla="*/ 0 w 7258876"/>
                <a:gd name="connsiteY26" fmla="*/ 716013 h 859219"/>
                <a:gd name="connsiteX27" fmla="*/ 0 w 7258876"/>
                <a:gd name="connsiteY27" fmla="*/ 143206 h 85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58876" h="859219" fill="none" extrusionOk="0">
                  <a:moveTo>
                    <a:pt x="0" y="143206"/>
                  </a:moveTo>
                  <a:cubicBezTo>
                    <a:pt x="-8012" y="78905"/>
                    <a:pt x="49190" y="-10790"/>
                    <a:pt x="143206" y="0"/>
                  </a:cubicBezTo>
                  <a:cubicBezTo>
                    <a:pt x="325549" y="8569"/>
                    <a:pt x="390446" y="22441"/>
                    <a:pt x="631278" y="0"/>
                  </a:cubicBezTo>
                  <a:cubicBezTo>
                    <a:pt x="872110" y="-22441"/>
                    <a:pt x="1240355" y="-25660"/>
                    <a:pt x="1467974" y="0"/>
                  </a:cubicBezTo>
                  <a:cubicBezTo>
                    <a:pt x="1695593" y="25660"/>
                    <a:pt x="1778956" y="-26785"/>
                    <a:pt x="2025771" y="0"/>
                  </a:cubicBezTo>
                  <a:cubicBezTo>
                    <a:pt x="2272586" y="26785"/>
                    <a:pt x="2367044" y="8189"/>
                    <a:pt x="2513844" y="0"/>
                  </a:cubicBezTo>
                  <a:cubicBezTo>
                    <a:pt x="2660644" y="-8189"/>
                    <a:pt x="3050554" y="-11570"/>
                    <a:pt x="3211090" y="0"/>
                  </a:cubicBezTo>
                  <a:cubicBezTo>
                    <a:pt x="3371626" y="11570"/>
                    <a:pt x="3627472" y="-26971"/>
                    <a:pt x="3768887" y="0"/>
                  </a:cubicBezTo>
                  <a:cubicBezTo>
                    <a:pt x="3910302" y="26971"/>
                    <a:pt x="4197784" y="-14181"/>
                    <a:pt x="4535858" y="0"/>
                  </a:cubicBezTo>
                  <a:cubicBezTo>
                    <a:pt x="4873932" y="14181"/>
                    <a:pt x="4868693" y="2104"/>
                    <a:pt x="5023931" y="0"/>
                  </a:cubicBezTo>
                  <a:cubicBezTo>
                    <a:pt x="5179169" y="-2104"/>
                    <a:pt x="5571639" y="-32517"/>
                    <a:pt x="5721177" y="0"/>
                  </a:cubicBezTo>
                  <a:cubicBezTo>
                    <a:pt x="5870715" y="32517"/>
                    <a:pt x="6225102" y="3828"/>
                    <a:pt x="6488148" y="0"/>
                  </a:cubicBezTo>
                  <a:cubicBezTo>
                    <a:pt x="6751194" y="-3828"/>
                    <a:pt x="6939086" y="-8802"/>
                    <a:pt x="7115670" y="0"/>
                  </a:cubicBezTo>
                  <a:cubicBezTo>
                    <a:pt x="7205249" y="-11686"/>
                    <a:pt x="7259859" y="54571"/>
                    <a:pt x="7258876" y="143206"/>
                  </a:cubicBezTo>
                  <a:cubicBezTo>
                    <a:pt x="7231088" y="389328"/>
                    <a:pt x="7279725" y="487607"/>
                    <a:pt x="7258876" y="716013"/>
                  </a:cubicBezTo>
                  <a:cubicBezTo>
                    <a:pt x="7254915" y="796718"/>
                    <a:pt x="7199988" y="876520"/>
                    <a:pt x="7115670" y="859219"/>
                  </a:cubicBezTo>
                  <a:cubicBezTo>
                    <a:pt x="6828042" y="884299"/>
                    <a:pt x="6543937" y="866897"/>
                    <a:pt x="6348699" y="859219"/>
                  </a:cubicBezTo>
                  <a:cubicBezTo>
                    <a:pt x="6153461" y="851541"/>
                    <a:pt x="6018168" y="881093"/>
                    <a:pt x="5721177" y="859219"/>
                  </a:cubicBezTo>
                  <a:cubicBezTo>
                    <a:pt x="5424186" y="837345"/>
                    <a:pt x="5332864" y="868039"/>
                    <a:pt x="5163380" y="859219"/>
                  </a:cubicBezTo>
                  <a:cubicBezTo>
                    <a:pt x="4993896" y="850399"/>
                    <a:pt x="4759153" y="849386"/>
                    <a:pt x="4466134" y="859219"/>
                  </a:cubicBezTo>
                  <a:cubicBezTo>
                    <a:pt x="4173115" y="869052"/>
                    <a:pt x="4026233" y="878269"/>
                    <a:pt x="3838612" y="859219"/>
                  </a:cubicBezTo>
                  <a:cubicBezTo>
                    <a:pt x="3650991" y="840169"/>
                    <a:pt x="3293666" y="854926"/>
                    <a:pt x="3141366" y="859219"/>
                  </a:cubicBezTo>
                  <a:cubicBezTo>
                    <a:pt x="2989066" y="863512"/>
                    <a:pt x="2597848" y="885462"/>
                    <a:pt x="2304670" y="859219"/>
                  </a:cubicBezTo>
                  <a:cubicBezTo>
                    <a:pt x="2011492" y="832976"/>
                    <a:pt x="1893930" y="822820"/>
                    <a:pt x="1537699" y="859219"/>
                  </a:cubicBezTo>
                  <a:cubicBezTo>
                    <a:pt x="1181468" y="895618"/>
                    <a:pt x="1227043" y="861325"/>
                    <a:pt x="979902" y="859219"/>
                  </a:cubicBezTo>
                  <a:cubicBezTo>
                    <a:pt x="732761" y="857113"/>
                    <a:pt x="338302" y="823636"/>
                    <a:pt x="143206" y="859219"/>
                  </a:cubicBezTo>
                  <a:cubicBezTo>
                    <a:pt x="56299" y="858332"/>
                    <a:pt x="-15666" y="805080"/>
                    <a:pt x="0" y="716013"/>
                  </a:cubicBezTo>
                  <a:cubicBezTo>
                    <a:pt x="9579" y="469869"/>
                    <a:pt x="-16226" y="352407"/>
                    <a:pt x="0" y="143206"/>
                  </a:cubicBezTo>
                  <a:close/>
                </a:path>
                <a:path w="7258876" h="859219" stroke="0" extrusionOk="0">
                  <a:moveTo>
                    <a:pt x="0" y="143206"/>
                  </a:moveTo>
                  <a:cubicBezTo>
                    <a:pt x="13926" y="61778"/>
                    <a:pt x="63711" y="16515"/>
                    <a:pt x="143206" y="0"/>
                  </a:cubicBezTo>
                  <a:cubicBezTo>
                    <a:pt x="334329" y="-15450"/>
                    <a:pt x="403418" y="6593"/>
                    <a:pt x="631278" y="0"/>
                  </a:cubicBezTo>
                  <a:cubicBezTo>
                    <a:pt x="859138" y="-6593"/>
                    <a:pt x="1002083" y="-1315"/>
                    <a:pt x="1119351" y="0"/>
                  </a:cubicBezTo>
                  <a:cubicBezTo>
                    <a:pt x="1236619" y="1315"/>
                    <a:pt x="1476752" y="4890"/>
                    <a:pt x="1746873" y="0"/>
                  </a:cubicBezTo>
                  <a:cubicBezTo>
                    <a:pt x="2016994" y="-4890"/>
                    <a:pt x="2267261" y="26340"/>
                    <a:pt x="2583568" y="0"/>
                  </a:cubicBezTo>
                  <a:cubicBezTo>
                    <a:pt x="2899875" y="-26340"/>
                    <a:pt x="2933648" y="-18728"/>
                    <a:pt x="3071641" y="0"/>
                  </a:cubicBezTo>
                  <a:cubicBezTo>
                    <a:pt x="3209634" y="18728"/>
                    <a:pt x="3477859" y="-12857"/>
                    <a:pt x="3629438" y="0"/>
                  </a:cubicBezTo>
                  <a:cubicBezTo>
                    <a:pt x="3781017" y="12857"/>
                    <a:pt x="4012780" y="12361"/>
                    <a:pt x="4187235" y="0"/>
                  </a:cubicBezTo>
                  <a:cubicBezTo>
                    <a:pt x="4361690" y="-12361"/>
                    <a:pt x="4551548" y="-29820"/>
                    <a:pt x="4814757" y="0"/>
                  </a:cubicBezTo>
                  <a:cubicBezTo>
                    <a:pt x="5077966" y="29820"/>
                    <a:pt x="5254941" y="-27392"/>
                    <a:pt x="5512003" y="0"/>
                  </a:cubicBezTo>
                  <a:cubicBezTo>
                    <a:pt x="5769065" y="27392"/>
                    <a:pt x="5774776" y="-14218"/>
                    <a:pt x="6000076" y="0"/>
                  </a:cubicBezTo>
                  <a:cubicBezTo>
                    <a:pt x="6225376" y="14218"/>
                    <a:pt x="6753348" y="-40802"/>
                    <a:pt x="7115670" y="0"/>
                  </a:cubicBezTo>
                  <a:cubicBezTo>
                    <a:pt x="7203262" y="1075"/>
                    <a:pt x="7257276" y="71863"/>
                    <a:pt x="7258876" y="143206"/>
                  </a:cubicBezTo>
                  <a:cubicBezTo>
                    <a:pt x="7249089" y="302401"/>
                    <a:pt x="7252412" y="598887"/>
                    <a:pt x="7258876" y="716013"/>
                  </a:cubicBezTo>
                  <a:cubicBezTo>
                    <a:pt x="7261732" y="787511"/>
                    <a:pt x="7190734" y="855563"/>
                    <a:pt x="7115670" y="859219"/>
                  </a:cubicBezTo>
                  <a:cubicBezTo>
                    <a:pt x="6880040" y="890556"/>
                    <a:pt x="6607215" y="866919"/>
                    <a:pt x="6348699" y="859219"/>
                  </a:cubicBezTo>
                  <a:cubicBezTo>
                    <a:pt x="6090183" y="851519"/>
                    <a:pt x="5874898" y="841763"/>
                    <a:pt x="5721177" y="859219"/>
                  </a:cubicBezTo>
                  <a:cubicBezTo>
                    <a:pt x="5567456" y="876675"/>
                    <a:pt x="5195983" y="881761"/>
                    <a:pt x="4954206" y="859219"/>
                  </a:cubicBezTo>
                  <a:cubicBezTo>
                    <a:pt x="4712429" y="836677"/>
                    <a:pt x="4389882" y="850113"/>
                    <a:pt x="4187235" y="859219"/>
                  </a:cubicBezTo>
                  <a:cubicBezTo>
                    <a:pt x="3984588" y="868325"/>
                    <a:pt x="3630167" y="835633"/>
                    <a:pt x="3350539" y="859219"/>
                  </a:cubicBezTo>
                  <a:cubicBezTo>
                    <a:pt x="3070911" y="882805"/>
                    <a:pt x="2828533" y="845967"/>
                    <a:pt x="2513844" y="859219"/>
                  </a:cubicBezTo>
                  <a:cubicBezTo>
                    <a:pt x="2199155" y="872471"/>
                    <a:pt x="2059406" y="874493"/>
                    <a:pt x="1816597" y="859219"/>
                  </a:cubicBezTo>
                  <a:cubicBezTo>
                    <a:pt x="1573788" y="843945"/>
                    <a:pt x="1459366" y="876701"/>
                    <a:pt x="1119351" y="859219"/>
                  </a:cubicBezTo>
                  <a:cubicBezTo>
                    <a:pt x="779336" y="841737"/>
                    <a:pt x="622738" y="818176"/>
                    <a:pt x="143206" y="859219"/>
                  </a:cubicBezTo>
                  <a:cubicBezTo>
                    <a:pt x="58467" y="847761"/>
                    <a:pt x="12640" y="802381"/>
                    <a:pt x="0" y="716013"/>
                  </a:cubicBezTo>
                  <a:cubicBezTo>
                    <a:pt x="-25091" y="534116"/>
                    <a:pt x="-4432" y="417148"/>
                    <a:pt x="0" y="143206"/>
                  </a:cubicBezTo>
                  <a:close/>
                </a:path>
              </a:pathLst>
            </a:custGeom>
            <a:solidFill>
              <a:schemeClr val="accent2">
                <a:lumMod val="20000"/>
                <a:lumOff val="80000"/>
              </a:schemeClr>
            </a:solidFill>
            <a:ln w="19050">
              <a:solidFill>
                <a:srgbClr val="FF4476"/>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0F0F0"/>
                </a:solidFill>
                <a:latin typeface="Calibri"/>
                <a:sym typeface="Arial"/>
              </a:endParaRPr>
            </a:p>
          </p:txBody>
        </p:sp>
        <p:sp>
          <p:nvSpPr>
            <p:cNvPr id="19" name="Hộp Văn bản 18">
              <a:extLst>
                <a:ext uri="{FF2B5EF4-FFF2-40B4-BE49-F238E27FC236}">
                  <a16:creationId xmlns:a16="http://schemas.microsoft.com/office/drawing/2014/main" id="{282C98C5-D19C-CF37-D20D-8C458777A063}"/>
                </a:ext>
              </a:extLst>
            </p:cNvPr>
            <p:cNvSpPr txBox="1"/>
            <p:nvPr/>
          </p:nvSpPr>
          <p:spPr>
            <a:xfrm>
              <a:off x="856305" y="747273"/>
              <a:ext cx="7393181" cy="930927"/>
            </a:xfrm>
            <a:prstGeom prst="rect">
              <a:avLst/>
            </a:prstGeom>
            <a:noFill/>
          </p:spPr>
          <p:txBody>
            <a:bodyPr wrap="square" rtlCol="0">
              <a:spAutoFit/>
            </a:bodyPr>
            <a:lstStyle/>
            <a:p>
              <a:pPr algn="ctr" defTabSz="1219170">
                <a:buClr>
                  <a:srgbClr val="000000"/>
                </a:buClr>
              </a:pPr>
              <a:r>
                <a:rPr lang="vi-VN" sz="3733" kern="0" dirty="0">
                  <a:solidFill>
                    <a:prstClr val="black"/>
                  </a:solidFill>
                  <a:latin typeface="Calibri" panose="020F0502020204030204" pitchFamily="34" charset="0"/>
                  <a:cs typeface="Calibri" panose="020F0502020204030204" pitchFamily="34" charset="0"/>
                  <a:sym typeface="Arial"/>
                </a:rPr>
                <a:t>Tìm thông tin về nhân vật cún trong câu chuyện theo gợi ý.</a:t>
              </a:r>
            </a:p>
          </p:txBody>
        </p:sp>
        <p:pic>
          <p:nvPicPr>
            <p:cNvPr id="23" name="Hình ảnh 22">
              <a:extLst>
                <a:ext uri="{FF2B5EF4-FFF2-40B4-BE49-F238E27FC236}">
                  <a16:creationId xmlns:a16="http://schemas.microsoft.com/office/drawing/2014/main" id="{3112B86F-AAEA-E9AB-39D2-388ABA8A0EF6}"/>
                </a:ext>
              </a:extLst>
            </p:cNvPr>
            <p:cNvPicPr>
              <a:picLocks noChangeAspect="1"/>
            </p:cNvPicPr>
            <p:nvPr/>
          </p:nvPicPr>
          <p:blipFill rotWithShape="1">
            <a:blip r:embed="rId3"/>
            <a:srcRect l="31483" t="5898" r="50744" b="64236"/>
            <a:stretch/>
          </p:blipFill>
          <p:spPr>
            <a:xfrm>
              <a:off x="237022" y="794871"/>
              <a:ext cx="576592" cy="968839"/>
            </a:xfrm>
            <a:prstGeom prst="rect">
              <a:avLst/>
            </a:prstGeom>
          </p:spPr>
        </p:pic>
      </p:grpSp>
      <p:pic>
        <p:nvPicPr>
          <p:cNvPr id="3" name="Picture 2">
            <a:extLst>
              <a:ext uri="{FF2B5EF4-FFF2-40B4-BE49-F238E27FC236}">
                <a16:creationId xmlns:a16="http://schemas.microsoft.com/office/drawing/2014/main" id="{8016750E-5CEA-DAA3-6E14-7D85D6FF5CB9}"/>
              </a:ext>
            </a:extLst>
          </p:cNvPr>
          <p:cNvPicPr>
            <a:picLocks noChangeAspect="1"/>
          </p:cNvPicPr>
          <p:nvPr/>
        </p:nvPicPr>
        <p:blipFill>
          <a:blip r:embed="rId4"/>
          <a:stretch>
            <a:fillRect/>
          </a:stretch>
        </p:blipFill>
        <p:spPr>
          <a:xfrm>
            <a:off x="2632186" y="1850149"/>
            <a:ext cx="6591300" cy="2190750"/>
          </a:xfrm>
          <a:prstGeom prst="rect">
            <a:avLst/>
          </a:prstGeom>
        </p:spPr>
      </p:pic>
      <p:graphicFrame>
        <p:nvGraphicFramePr>
          <p:cNvPr id="4" name="Table 3">
            <a:extLst>
              <a:ext uri="{FF2B5EF4-FFF2-40B4-BE49-F238E27FC236}">
                <a16:creationId xmlns:a16="http://schemas.microsoft.com/office/drawing/2014/main" id="{673B280E-DF66-6391-92F7-ED5F5AF17BD3}"/>
              </a:ext>
            </a:extLst>
          </p:cNvPr>
          <p:cNvGraphicFramePr>
            <a:graphicFrameLocks noGrp="1"/>
          </p:cNvGraphicFramePr>
          <p:nvPr>
            <p:extLst>
              <p:ext uri="{D42A27DB-BD31-4B8C-83A1-F6EECF244321}">
                <p14:modId xmlns:p14="http://schemas.microsoft.com/office/powerpoint/2010/main" val="2467825834"/>
              </p:ext>
            </p:extLst>
          </p:nvPr>
        </p:nvGraphicFramePr>
        <p:xfrm>
          <a:off x="662152" y="4207161"/>
          <a:ext cx="10825654" cy="1787338"/>
        </p:xfrm>
        <a:graphic>
          <a:graphicData uri="http://schemas.openxmlformats.org/drawingml/2006/table">
            <a:tbl>
              <a:tblPr firstRow="1" firstCol="1" bandRow="1">
                <a:tableStyleId>{00A15C55-8517-42AA-B614-E9B94910E393}</a:tableStyleId>
              </a:tblPr>
              <a:tblGrid>
                <a:gridCol w="1582816">
                  <a:extLst>
                    <a:ext uri="{9D8B030D-6E8A-4147-A177-3AD203B41FA5}">
                      <a16:colId xmlns:a16="http://schemas.microsoft.com/office/drawing/2014/main" val="3898462160"/>
                    </a:ext>
                  </a:extLst>
                </a:gridCol>
                <a:gridCol w="2216842">
                  <a:extLst>
                    <a:ext uri="{9D8B030D-6E8A-4147-A177-3AD203B41FA5}">
                      <a16:colId xmlns:a16="http://schemas.microsoft.com/office/drawing/2014/main" val="353251445"/>
                    </a:ext>
                  </a:extLst>
                </a:gridCol>
                <a:gridCol w="2138687">
                  <a:extLst>
                    <a:ext uri="{9D8B030D-6E8A-4147-A177-3AD203B41FA5}">
                      <a16:colId xmlns:a16="http://schemas.microsoft.com/office/drawing/2014/main" val="2474020917"/>
                    </a:ext>
                  </a:extLst>
                </a:gridCol>
                <a:gridCol w="2973989">
                  <a:extLst>
                    <a:ext uri="{9D8B030D-6E8A-4147-A177-3AD203B41FA5}">
                      <a16:colId xmlns:a16="http://schemas.microsoft.com/office/drawing/2014/main" val="1884751288"/>
                    </a:ext>
                  </a:extLst>
                </a:gridCol>
                <a:gridCol w="1913320">
                  <a:extLst>
                    <a:ext uri="{9D8B030D-6E8A-4147-A177-3AD203B41FA5}">
                      <a16:colId xmlns:a16="http://schemas.microsoft.com/office/drawing/2014/main" val="904235630"/>
                    </a:ext>
                  </a:extLst>
                </a:gridCol>
              </a:tblGrid>
              <a:tr h="701170">
                <a:tc>
                  <a:txBody>
                    <a:bodyPr/>
                    <a:lstStyle/>
                    <a:p>
                      <a:pPr marL="0" marR="0" algn="ctr">
                        <a:lnSpc>
                          <a:spcPct val="115000"/>
                        </a:lnSpc>
                        <a:spcBef>
                          <a:spcPts val="0"/>
                        </a:spcBef>
                        <a:spcAft>
                          <a:spcPts val="0"/>
                        </a:spcAft>
                      </a:pPr>
                      <a:r>
                        <a:rPr lang="pt-BR" sz="3200" b="1" dirty="0">
                          <a:effectLst/>
                        </a:rPr>
                        <a:t>Tên</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3200" b="1" dirty="0">
                          <a:effectLst/>
                        </a:rPr>
                        <a:t>Nơi ở</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3200" b="1" dirty="0">
                          <a:effectLst/>
                        </a:rPr>
                        <a:t>Hình dáng</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3200" b="1" dirty="0">
                          <a:effectLst/>
                        </a:rPr>
                        <a:t>Tính cách</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pt-BR" sz="3200" b="1" dirty="0">
                          <a:effectLst/>
                        </a:rPr>
                        <a:t>Tiếng kêu</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93681"/>
                  </a:ext>
                </a:extLst>
              </a:tr>
              <a:tr h="1044268">
                <a:tc>
                  <a:txBody>
                    <a:bodyPr/>
                    <a:lstStyle/>
                    <a:p>
                      <a:pPr marL="0" marR="0" algn="ctr">
                        <a:lnSpc>
                          <a:spcPct val="115000"/>
                        </a:lnSpc>
                        <a:spcBef>
                          <a:spcPts val="0"/>
                        </a:spcBef>
                        <a:spcAft>
                          <a:spcPts val="0"/>
                        </a:spcAft>
                      </a:pPr>
                      <a:r>
                        <a:rPr lang="pt-BR" sz="3200" b="1" dirty="0">
                          <a:solidFill>
                            <a:srgbClr val="002060"/>
                          </a:solidFill>
                          <a:effectLst/>
                        </a:rPr>
                        <a:t>Cún</a:t>
                      </a:r>
                      <a:endPar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pt-BR" sz="3200" b="1" dirty="0">
                          <a:solidFill>
                            <a:srgbClr val="002060"/>
                          </a:solidFill>
                          <a:effectLst/>
                        </a:rPr>
                        <a:t>Ngôi nhà nhỏ</a:t>
                      </a:r>
                      <a:endPar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pt-BR" sz="3200" b="1">
                          <a:solidFill>
                            <a:srgbClr val="002060"/>
                          </a:solidFill>
                          <a:effectLst/>
                        </a:rPr>
                        <a:t>Nhỏ</a:t>
                      </a:r>
                      <a:endPar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pt-BR" sz="3200" b="1" dirty="0">
                          <a:solidFill>
                            <a:srgbClr val="002060"/>
                          </a:solidFill>
                          <a:effectLst/>
                        </a:rPr>
                        <a:t>Tò mò, thích khám phá</a:t>
                      </a:r>
                      <a:endPar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ctr">
                        <a:lnSpc>
                          <a:spcPct val="115000"/>
                        </a:lnSpc>
                        <a:spcBef>
                          <a:spcPts val="0"/>
                        </a:spcBef>
                        <a:spcAft>
                          <a:spcPts val="0"/>
                        </a:spcAft>
                      </a:pPr>
                      <a:r>
                        <a:rPr lang="pt-BR" sz="3200" b="1" dirty="0">
                          <a:solidFill>
                            <a:srgbClr val="002060"/>
                          </a:solidFill>
                          <a:effectLst/>
                        </a:rPr>
                        <a:t>ắng ắng</a:t>
                      </a:r>
                      <a:endParaRPr lang="en-US" sz="32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92808905"/>
                  </a:ext>
                </a:extLst>
              </a:tr>
            </a:tbl>
          </a:graphicData>
        </a:graphic>
      </p:graphicFrame>
    </p:spTree>
    <p:extLst>
      <p:ext uri="{BB962C8B-B14F-4D97-AF65-F5344CB8AC3E}">
        <p14:creationId xmlns:p14="http://schemas.microsoft.com/office/powerpoint/2010/main" val="301195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unny Air Travel MK Plan by Slidesgo">
  <a:themeElements>
    <a:clrScheme name="Simple Light">
      <a:dk1>
        <a:srgbClr val="FFCCA9"/>
      </a:dk1>
      <a:lt1>
        <a:srgbClr val="EC9684"/>
      </a:lt1>
      <a:dk2>
        <a:srgbClr val="FFE5A4"/>
      </a:dk2>
      <a:lt2>
        <a:srgbClr val="41C9EB"/>
      </a:lt2>
      <a:accent1>
        <a:srgbClr val="2768D5"/>
      </a:accent1>
      <a:accent2>
        <a:srgbClr val="6351CA"/>
      </a:accent2>
      <a:accent3>
        <a:srgbClr val="597000"/>
      </a:accent3>
      <a:accent4>
        <a:srgbClr val="CC427C"/>
      </a:accent4>
      <a:accent5>
        <a:srgbClr val="FFFFFF"/>
      </a:accent5>
      <a:accent6>
        <a:srgbClr val="000000"/>
      </a:accent6>
      <a:hlink>
        <a:srgbClr val="FFFFFF"/>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959</Words>
  <Application>Microsoft Office PowerPoint</Application>
  <PresentationFormat>Màn hình rộng</PresentationFormat>
  <Paragraphs>74</Paragraphs>
  <Slides>19</Slides>
  <Notes>13</Notes>
  <HiddenSlides>0</HiddenSlides>
  <MMClips>0</MMClips>
  <ScaleCrop>false</ScaleCrop>
  <HeadingPairs>
    <vt:vector size="6" baseType="variant">
      <vt:variant>
        <vt:lpstr>Phông được Dùng</vt:lpstr>
      </vt:variant>
      <vt:variant>
        <vt:i4>7</vt:i4>
      </vt:variant>
      <vt:variant>
        <vt:lpstr>Chủ đề</vt:lpstr>
      </vt:variant>
      <vt:variant>
        <vt:i4>3</vt:i4>
      </vt:variant>
      <vt:variant>
        <vt:lpstr>Tiêu đề Bản chiếu</vt:lpstr>
      </vt:variant>
      <vt:variant>
        <vt:i4>19</vt:i4>
      </vt:variant>
    </vt:vector>
  </HeadingPairs>
  <TitlesOfParts>
    <vt:vector size="29" baseType="lpstr">
      <vt:lpstr>等线</vt:lpstr>
      <vt:lpstr>#9Slide02 Noi dung dai</vt:lpstr>
      <vt:lpstr>Arial</vt:lpstr>
      <vt:lpstr>Calibri</vt:lpstr>
      <vt:lpstr>Chango</vt:lpstr>
      <vt:lpstr>Montserrat</vt:lpstr>
      <vt:lpstr>Times New Roman</vt:lpstr>
      <vt:lpstr>Funny Air Travel MK Plan by Slidesgo</vt:lpstr>
      <vt:lpstr>Office Theme</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Giỏi Phạm Thị</cp:lastModifiedBy>
  <cp:revision>70</cp:revision>
  <dcterms:created xsi:type="dcterms:W3CDTF">2023-08-06T03:04:44Z</dcterms:created>
  <dcterms:modified xsi:type="dcterms:W3CDTF">2024-10-23T16:28:39Z</dcterms:modified>
</cp:coreProperties>
</file>