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738" r:id="rId3"/>
    <p:sldMasterId id="2147483751" r:id="rId4"/>
  </p:sldMasterIdLst>
  <p:notesMasterIdLst>
    <p:notesMasterId r:id="rId13"/>
  </p:notesMasterIdLst>
  <p:sldIdLst>
    <p:sldId id="257" r:id="rId5"/>
    <p:sldId id="262" r:id="rId6"/>
    <p:sldId id="294" r:id="rId7"/>
    <p:sldId id="295" r:id="rId8"/>
    <p:sldId id="305" r:id="rId9"/>
    <p:sldId id="713" r:id="rId10"/>
    <p:sldId id="728" r:id="rId11"/>
    <p:sldId id="7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0BC"/>
    <a:srgbClr val="EE6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66853-5F4A-4499-995E-4AA9A232BA6C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3FCB-D5AE-4728-B3E1-0AA22524C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0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EDDC2B-84F9-49EC-8469-3DF7D2942154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629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EDDC2B-84F9-49EC-8469-3DF7D2942154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27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EDDC2B-84F9-49EC-8469-3DF7D2942154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29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F194-DE1F-41A7-ABF8-B79E01FCA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DA30C-3B01-4EFE-8593-B83363F34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DC4FC-6119-4874-A809-A06EB581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BE1C-CCF5-4C84-A89F-F61762D7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BB58E-3604-4FA5-A5FA-F36599AC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5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999B-B3C7-4E76-BDB6-64BC4436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C4E4C-372D-4A38-8E13-23ADB1A8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D9C-4B63-4D50-811B-4D612396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9A101-DAFA-477B-85E0-E2D2BDB0F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FB16F-FCD7-4E4A-8121-2F51D52E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6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46945B-B3A7-45AB-A2B0-D4E8515E8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E7278-AD39-4C47-9B49-D71D6101F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4DC1A-8CD8-49BC-9F72-71602319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7D7E0-4A2F-4DB9-9AC7-180E917C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58922-B3E4-4700-AC17-AD95A501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3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5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8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6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73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8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6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8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64B6-A733-4508-8446-A59480F76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1098-A298-40D4-B8BB-202ED460F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6BF8F-2F5C-42D7-9353-79D6D5D1A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6E487-EA61-4D76-9E14-641A7DF2D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F5998-529F-4511-84CA-A84FF740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7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0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0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42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779"/>
            <a:ext cx="12192000" cy="685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984" y="3"/>
            <a:ext cx="12190035" cy="6857999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 bwMode="auto">
          <a:xfrm>
            <a:off x="1059" y="3429000"/>
            <a:ext cx="5180700" cy="3351765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9" tIns="60939" rIns="121879" bIns="60939" numCol="1" rtlCol="0" anchor="ctr" anchorCtr="0" compatLnSpc="1"/>
          <a:lstStyle/>
          <a:p>
            <a:pPr marL="0" marR="0" indent="0" algn="ctr" defTabSz="1066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 userDrawn="1"/>
        </p:nvSpPr>
        <p:spPr bwMode="auto">
          <a:xfrm>
            <a:off x="983" y="1"/>
            <a:ext cx="10241979" cy="2616451"/>
          </a:xfrm>
          <a:prstGeom prst="rect">
            <a:avLst/>
          </a:prstGeom>
          <a:blipFill dpi="0" rotWithShape="1">
            <a:blip r:embed="rId4" cstate="email">
              <a:alphaModFix amt="13000"/>
            </a:blip>
            <a:srcRect/>
            <a:stretch>
              <a:fillRect l="-548" t="-11646"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9" tIns="60939" rIns="121879" bIns="60939" numCol="1" rtlCol="0" anchor="ctr" anchorCtr="0" compatLnSpc="1"/>
          <a:lstStyle/>
          <a:p>
            <a:pPr marL="0" marR="0" indent="0" algn="ctr" defTabSz="1066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 userDrawn="1"/>
        </p:nvSpPr>
        <p:spPr bwMode="auto">
          <a:xfrm>
            <a:off x="712135" y="991352"/>
            <a:ext cx="7517095" cy="3250197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79" tIns="60939" rIns="121879" bIns="60939" numCol="1" rtlCol="0" anchor="ctr" anchorCtr="0" compatLnSpc="1"/>
          <a:lstStyle/>
          <a:p>
            <a:pPr marL="0" marR="0" indent="0" algn="ctr" defTabSz="106613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3" name="Picture 107" descr="白色透明直角模板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" y="686648"/>
            <a:ext cx="12192000" cy="61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3"/>
          <a:stretch>
            <a:fillRect/>
          </a:stretch>
        </p:blipFill>
        <p:spPr>
          <a:xfrm>
            <a:off x="9526" y="0"/>
            <a:ext cx="2857263" cy="1066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08379"/>
            <a:ext cx="595023" cy="7072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408" y="1"/>
            <a:ext cx="940541" cy="6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496" y="1599709"/>
            <a:ext cx="10973011" cy="4526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2834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19" y="4407657"/>
            <a:ext cx="10363516" cy="1360596"/>
          </a:xfrm>
          <a:prstGeom prst="rect">
            <a:avLst/>
          </a:prstGeom>
        </p:spPr>
        <p:txBody>
          <a:bodyPr anchor="t"/>
          <a:lstStyle>
            <a:lvl1pPr algn="l">
              <a:defRPr sz="5331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19" y="2907402"/>
            <a:ext cx="10363516" cy="15002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/>
            </a:lvl1pPr>
            <a:lvl2pPr marL="609585" indent="0">
              <a:buNone/>
              <a:defRPr sz="2400"/>
            </a:lvl2pPr>
            <a:lvl3pPr marL="1218535" indent="0">
              <a:buNone/>
              <a:defRPr sz="2135"/>
            </a:lvl3pPr>
            <a:lvl4pPr marL="1828120" indent="0">
              <a:buNone/>
              <a:defRPr sz="1865"/>
            </a:lvl4pPr>
            <a:lvl5pPr marL="2437704" indent="0">
              <a:buNone/>
              <a:defRPr sz="1865"/>
            </a:lvl5pPr>
            <a:lvl6pPr marL="3046654" indent="0">
              <a:buNone/>
              <a:defRPr sz="1865"/>
            </a:lvl6pPr>
            <a:lvl7pPr marL="3656239" indent="0">
              <a:buNone/>
              <a:defRPr sz="1865"/>
            </a:lvl7pPr>
            <a:lvl8pPr marL="4265824" indent="0">
              <a:buNone/>
              <a:defRPr sz="1865"/>
            </a:lvl8pPr>
            <a:lvl9pPr marL="4875409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6182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7" y="1599709"/>
            <a:ext cx="5383865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6" y="1599709"/>
            <a:ext cx="5385983" cy="4526153"/>
          </a:xfrm>
          <a:prstGeom prst="rect">
            <a:avLst/>
          </a:prstGeom>
        </p:spPr>
        <p:txBody>
          <a:bodyPr/>
          <a:lstStyle>
            <a:lvl1pPr>
              <a:defRPr sz="3731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440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4113"/>
            <a:ext cx="5385983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5265"/>
            <a:ext cx="5385983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4113"/>
            <a:ext cx="5388097" cy="64115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5" b="1"/>
            </a:lvl2pPr>
            <a:lvl3pPr marL="1218535" indent="0">
              <a:buNone/>
              <a:defRPr sz="2400" b="1"/>
            </a:lvl3pPr>
            <a:lvl4pPr marL="1828120" indent="0">
              <a:buNone/>
              <a:defRPr sz="2135" b="1"/>
            </a:lvl4pPr>
            <a:lvl5pPr marL="2437704" indent="0">
              <a:buNone/>
              <a:defRPr sz="2135" b="1"/>
            </a:lvl5pPr>
            <a:lvl6pPr marL="3046654" indent="0">
              <a:buNone/>
              <a:defRPr sz="2135" b="1"/>
            </a:lvl6pPr>
            <a:lvl7pPr marL="3656239" indent="0">
              <a:buNone/>
              <a:defRPr sz="2135" b="1"/>
            </a:lvl7pPr>
            <a:lvl8pPr marL="4265824" indent="0">
              <a:buNone/>
              <a:defRPr sz="2135" b="1"/>
            </a:lvl8pPr>
            <a:lvl9pPr marL="4875409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5265"/>
            <a:ext cx="5388097" cy="395059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368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77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BA6C-1FE1-47D3-95F1-8693A29D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E39A-4909-405D-B0D1-E76A4D793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A56C7-7921-43CC-84C5-A753C039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00D69-CE44-46BE-B545-8056F014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6AB97-FFDE-45B2-ABA1-46F8D3E8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19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4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2969"/>
            <a:ext cx="4010388" cy="116169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7" y="272968"/>
            <a:ext cx="6816600" cy="585289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1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5" y="1434657"/>
            <a:ext cx="4010388" cy="4691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514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4" y="4801235"/>
            <a:ext cx="7316045" cy="567092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4" y="613644"/>
            <a:ext cx="7316045" cy="4113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585" indent="0">
              <a:buNone/>
              <a:defRPr sz="3731"/>
            </a:lvl2pPr>
            <a:lvl3pPr marL="1218535" indent="0">
              <a:buNone/>
              <a:defRPr sz="3200"/>
            </a:lvl3pPr>
            <a:lvl4pPr marL="1828120" indent="0">
              <a:buNone/>
              <a:defRPr sz="2665"/>
            </a:lvl4pPr>
            <a:lvl5pPr marL="2437704" indent="0">
              <a:buNone/>
              <a:defRPr sz="2665"/>
            </a:lvl5pPr>
            <a:lvl6pPr marL="3046654" indent="0">
              <a:buNone/>
              <a:defRPr sz="2665"/>
            </a:lvl6pPr>
            <a:lvl7pPr marL="3656239" indent="0">
              <a:buNone/>
              <a:defRPr sz="2665"/>
            </a:lvl7pPr>
            <a:lvl8pPr marL="4265824" indent="0">
              <a:buNone/>
              <a:defRPr sz="2665"/>
            </a:lvl8pPr>
            <a:lvl9pPr marL="4875409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4" y="5368328"/>
            <a:ext cx="7316045" cy="804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585" indent="0">
              <a:buNone/>
              <a:defRPr sz="1600"/>
            </a:lvl2pPr>
            <a:lvl3pPr marL="1218535" indent="0">
              <a:buNone/>
              <a:defRPr sz="1335"/>
            </a:lvl3pPr>
            <a:lvl4pPr marL="1828120" indent="0">
              <a:buNone/>
              <a:defRPr sz="1200"/>
            </a:lvl4pPr>
            <a:lvl5pPr marL="2437704" indent="0">
              <a:buNone/>
              <a:defRPr sz="1200"/>
            </a:lvl5pPr>
            <a:lvl6pPr marL="3046654" indent="0">
              <a:buNone/>
              <a:defRPr sz="1200"/>
            </a:lvl6pPr>
            <a:lvl7pPr marL="3656239" indent="0">
              <a:buNone/>
              <a:defRPr sz="1200"/>
            </a:lvl7pPr>
            <a:lvl8pPr marL="4265824" indent="0">
              <a:buNone/>
              <a:defRPr sz="1200"/>
            </a:lvl8pPr>
            <a:lvl9pPr marL="4875409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5369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6" y="275083"/>
            <a:ext cx="10973011" cy="114264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6" y="1599709"/>
            <a:ext cx="10973011" cy="4526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68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5081"/>
            <a:ext cx="2742724" cy="58507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6" y="275081"/>
            <a:ext cx="8027123" cy="58507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1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-414699" y="-811867"/>
            <a:ext cx="4316300" cy="3087733"/>
          </a:xfrm>
          <a:custGeom>
            <a:avLst/>
            <a:gdLst/>
            <a:ahLst/>
            <a:cxnLst/>
            <a:rect l="l" t="t" r="r" b="b"/>
            <a:pathLst>
              <a:path w="129489" h="92632" extrusionOk="0">
                <a:moveTo>
                  <a:pt x="0" y="92632"/>
                </a:moveTo>
                <a:cubicBezTo>
                  <a:pt x="5896" y="84525"/>
                  <a:pt x="10017" y="74524"/>
                  <a:pt x="18136" y="68645"/>
                </a:cubicBezTo>
                <a:cubicBezTo>
                  <a:pt x="25365" y="63410"/>
                  <a:pt x="39735" y="59578"/>
                  <a:pt x="44853" y="66890"/>
                </a:cubicBezTo>
                <a:cubicBezTo>
                  <a:pt x="47220" y="70272"/>
                  <a:pt x="46102" y="76151"/>
                  <a:pt x="43293" y="79176"/>
                </a:cubicBezTo>
                <a:cubicBezTo>
                  <a:pt x="40942" y="81708"/>
                  <a:pt x="36406" y="82483"/>
                  <a:pt x="33152" y="81321"/>
                </a:cubicBezTo>
                <a:cubicBezTo>
                  <a:pt x="25935" y="78744"/>
                  <a:pt x="23931" y="64395"/>
                  <a:pt x="29057" y="58699"/>
                </a:cubicBezTo>
                <a:cubicBezTo>
                  <a:pt x="41489" y="44886"/>
                  <a:pt x="64232" y="46643"/>
                  <a:pt x="82101" y="41538"/>
                </a:cubicBezTo>
                <a:cubicBezTo>
                  <a:pt x="102298" y="35768"/>
                  <a:pt x="129489" y="21005"/>
                  <a:pt x="129489" y="0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" name="Google Shape;20;p3"/>
          <p:cNvSpPr/>
          <p:nvPr/>
        </p:nvSpPr>
        <p:spPr>
          <a:xfrm>
            <a:off x="362567" y="6092626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" name="Google Shape;21;p3"/>
          <p:cNvSpPr/>
          <p:nvPr/>
        </p:nvSpPr>
        <p:spPr>
          <a:xfrm>
            <a:off x="8576278" y="619102"/>
            <a:ext cx="840452" cy="118131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2" name="Google Shape;22;p3"/>
          <p:cNvGrpSpPr/>
          <p:nvPr/>
        </p:nvGrpSpPr>
        <p:grpSpPr>
          <a:xfrm>
            <a:off x="11157892" y="5779789"/>
            <a:ext cx="673867" cy="800076"/>
            <a:chOff x="3251850" y="687425"/>
            <a:chExt cx="266519" cy="316436"/>
          </a:xfrm>
        </p:grpSpPr>
        <p:sp>
          <p:nvSpPr>
            <p:cNvPr id="23" name="Google Shape;23;p3"/>
            <p:cNvSpPr/>
            <p:nvPr/>
          </p:nvSpPr>
          <p:spPr>
            <a:xfrm>
              <a:off x="3251850" y="687425"/>
              <a:ext cx="169200" cy="160800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3"/>
            <p:cNvSpPr/>
            <p:nvPr/>
          </p:nvSpPr>
          <p:spPr>
            <a:xfrm rot="597945">
              <a:off x="3391630" y="882406"/>
              <a:ext cx="117879" cy="112109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15434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userDrawn="1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5093719">
            <a:off x="11315410" y="2422401"/>
            <a:ext cx="840324" cy="118112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7" name="Google Shape;27;p4"/>
          <p:cNvGrpSpPr/>
          <p:nvPr/>
        </p:nvGrpSpPr>
        <p:grpSpPr>
          <a:xfrm>
            <a:off x="326500" y="3349900"/>
            <a:ext cx="279534" cy="260000"/>
            <a:chOff x="2803325" y="4061175"/>
            <a:chExt cx="209650" cy="195000"/>
          </a:xfrm>
        </p:grpSpPr>
        <p:sp>
          <p:nvSpPr>
            <p:cNvPr id="28" name="Google Shape;28;p4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" name="Google Shape;30;p4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Google Shape;31;p4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4" name="Google Shape;34;p4"/>
          <p:cNvSpPr/>
          <p:nvPr/>
        </p:nvSpPr>
        <p:spPr>
          <a:xfrm rot="597038">
            <a:off x="11484046" y="5610352"/>
            <a:ext cx="254631" cy="242072"/>
          </a:xfrm>
          <a:prstGeom prst="star5">
            <a:avLst>
              <a:gd name="adj" fmla="val 28062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991901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userDrawn="1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6"/>
          <p:cNvGrpSpPr/>
          <p:nvPr/>
        </p:nvGrpSpPr>
        <p:grpSpPr>
          <a:xfrm rot="-2700000">
            <a:off x="11501237" y="399491"/>
            <a:ext cx="279531" cy="259997"/>
            <a:chOff x="2803325" y="4061175"/>
            <a:chExt cx="209650" cy="195000"/>
          </a:xfrm>
        </p:grpSpPr>
        <p:sp>
          <p:nvSpPr>
            <p:cNvPr id="49" name="Google Shape;49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" name="Google Shape;50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" name="Google Shape;51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52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53" name="Google Shape;53;p6"/>
          <p:cNvSpPr/>
          <p:nvPr/>
        </p:nvSpPr>
        <p:spPr>
          <a:xfrm rot="5400000">
            <a:off x="11220786" y="3102290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6"/>
          <p:cNvSpPr/>
          <p:nvPr/>
        </p:nvSpPr>
        <p:spPr>
          <a:xfrm>
            <a:off x="4495134" y="63032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5" name="Google Shape;55;p6"/>
          <p:cNvGrpSpPr/>
          <p:nvPr/>
        </p:nvGrpSpPr>
        <p:grpSpPr>
          <a:xfrm>
            <a:off x="326500" y="1787267"/>
            <a:ext cx="279534" cy="260000"/>
            <a:chOff x="2803325" y="4061175"/>
            <a:chExt cx="209650" cy="195000"/>
          </a:xfrm>
        </p:grpSpPr>
        <p:sp>
          <p:nvSpPr>
            <p:cNvPr id="56" name="Google Shape;56;p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57;p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58;p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9" name="Google Shape;59;p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971825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 userDrawn="1">
  <p:cSld name="Section title and descri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/>
          <p:nvPr/>
        </p:nvSpPr>
        <p:spPr>
          <a:xfrm rot="10800000" flipH="1">
            <a:off x="9148901" y="4520484"/>
            <a:ext cx="4019220" cy="2723751"/>
          </a:xfrm>
          <a:custGeom>
            <a:avLst/>
            <a:gdLst/>
            <a:ahLst/>
            <a:cxnLst/>
            <a:rect l="l" t="t" r="r" b="b"/>
            <a:pathLst>
              <a:path w="95947" h="58504" extrusionOk="0">
                <a:moveTo>
                  <a:pt x="95947" y="58504"/>
                </a:moveTo>
                <a:cubicBezTo>
                  <a:pt x="95193" y="47952"/>
                  <a:pt x="81683" y="40797"/>
                  <a:pt x="71375" y="38418"/>
                </a:cubicBezTo>
                <a:cubicBezTo>
                  <a:pt x="59730" y="35731"/>
                  <a:pt x="45114" y="37898"/>
                  <a:pt x="36663" y="29447"/>
                </a:cubicBezTo>
                <a:cubicBezTo>
                  <a:pt x="35058" y="27842"/>
                  <a:pt x="33783" y="24664"/>
                  <a:pt x="35103" y="22817"/>
                </a:cubicBezTo>
                <a:cubicBezTo>
                  <a:pt x="36689" y="20597"/>
                  <a:pt x="40916" y="19423"/>
                  <a:pt x="43098" y="21061"/>
                </a:cubicBezTo>
                <a:cubicBezTo>
                  <a:pt x="45055" y="22530"/>
                  <a:pt x="46256" y="25854"/>
                  <a:pt x="45243" y="28082"/>
                </a:cubicBezTo>
                <a:cubicBezTo>
                  <a:pt x="43979" y="30864"/>
                  <a:pt x="39907" y="31584"/>
                  <a:pt x="36858" y="31787"/>
                </a:cubicBezTo>
                <a:cubicBezTo>
                  <a:pt x="28329" y="32356"/>
                  <a:pt x="25203" y="19145"/>
                  <a:pt x="20672" y="11896"/>
                </a:cubicBezTo>
                <a:cubicBezTo>
                  <a:pt x="16458" y="5154"/>
                  <a:pt x="7950" y="0"/>
                  <a:pt x="0" y="0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8" name="Google Shape;78;p9"/>
          <p:cNvSpPr/>
          <p:nvPr/>
        </p:nvSpPr>
        <p:spPr>
          <a:xfrm rot="10800000" flipH="1">
            <a:off x="-782233" y="-360876"/>
            <a:ext cx="4491800" cy="1428733"/>
          </a:xfrm>
          <a:custGeom>
            <a:avLst/>
            <a:gdLst/>
            <a:ahLst/>
            <a:cxnLst/>
            <a:rect l="l" t="t" r="r" b="b"/>
            <a:pathLst>
              <a:path w="134754" h="42862" extrusionOk="0">
                <a:moveTo>
                  <a:pt x="0" y="934"/>
                </a:moveTo>
                <a:cubicBezTo>
                  <a:pt x="11088" y="12022"/>
                  <a:pt x="31155" y="14070"/>
                  <a:pt x="46218" y="9710"/>
                </a:cubicBezTo>
                <a:cubicBezTo>
                  <a:pt x="51328" y="8231"/>
                  <a:pt x="62235" y="4971"/>
                  <a:pt x="59284" y="544"/>
                </a:cubicBezTo>
                <a:cubicBezTo>
                  <a:pt x="58014" y="-1361"/>
                  <a:pt x="52669" y="2365"/>
                  <a:pt x="53629" y="4444"/>
                </a:cubicBezTo>
                <a:cubicBezTo>
                  <a:pt x="60035" y="18324"/>
                  <a:pt x="83431" y="11324"/>
                  <a:pt x="98482" y="14000"/>
                </a:cubicBezTo>
                <a:cubicBezTo>
                  <a:pt x="113695" y="16704"/>
                  <a:pt x="134754" y="27411"/>
                  <a:pt x="134754" y="42862"/>
                </a:cubicBezTo>
              </a:path>
            </a:pathLst>
          </a:custGeom>
          <a:noFill/>
          <a:ln w="28575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72142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30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18BB-CD50-412C-AB9E-2A5232C5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E6E1-47DB-48E4-B173-8DA802BA6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BE8B1-B67A-4224-B92E-4E3342951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D4C69-FA82-4E16-BE36-6FEE5F88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EC32D-7DEB-4673-82D8-A16C8947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5BA9A-44A3-4181-A6BA-4FA768DF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60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 userDrawn="1">
  <p:cSld name="Title and text 3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26"/>
          <p:cNvGrpSpPr/>
          <p:nvPr/>
        </p:nvGrpSpPr>
        <p:grpSpPr>
          <a:xfrm>
            <a:off x="10920053" y="5406901"/>
            <a:ext cx="837653" cy="847524"/>
            <a:chOff x="8524094" y="2148425"/>
            <a:chExt cx="387850" cy="392397"/>
          </a:xfrm>
        </p:grpSpPr>
        <p:sp>
          <p:nvSpPr>
            <p:cNvPr id="318" name="Google Shape;318;p26"/>
            <p:cNvSpPr/>
            <p:nvPr/>
          </p:nvSpPr>
          <p:spPr>
            <a:xfrm>
              <a:off x="8607150" y="2148425"/>
              <a:ext cx="169200" cy="253500"/>
            </a:xfrm>
            <a:prstGeom prst="moon">
              <a:avLst>
                <a:gd name="adj" fmla="val 4609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26"/>
            <p:cNvSpPr/>
            <p:nvPr/>
          </p:nvSpPr>
          <p:spPr>
            <a:xfrm rot="597945">
              <a:off x="8785205" y="2242631"/>
              <a:ext cx="117879" cy="112109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26"/>
            <p:cNvSpPr/>
            <p:nvPr/>
          </p:nvSpPr>
          <p:spPr>
            <a:xfrm rot="-903784">
              <a:off x="8536621" y="2415301"/>
              <a:ext cx="117746" cy="112141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21" name="Google Shape;321;p26"/>
          <p:cNvGrpSpPr/>
          <p:nvPr/>
        </p:nvGrpSpPr>
        <p:grpSpPr>
          <a:xfrm rot="-2700000">
            <a:off x="11501237" y="399491"/>
            <a:ext cx="279531" cy="259997"/>
            <a:chOff x="2803325" y="4061175"/>
            <a:chExt cx="209650" cy="195000"/>
          </a:xfrm>
        </p:grpSpPr>
        <p:sp>
          <p:nvSpPr>
            <p:cNvPr id="322" name="Google Shape;322;p2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3" name="Google Shape;323;p2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4" name="Google Shape;324;p2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25" name="Google Shape;325;p2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6" name="Google Shape;326;p26"/>
          <p:cNvSpPr/>
          <p:nvPr/>
        </p:nvSpPr>
        <p:spPr>
          <a:xfrm rot="5093719">
            <a:off x="11073476" y="2204401"/>
            <a:ext cx="840324" cy="118112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Google Shape;327;p26"/>
          <p:cNvSpPr/>
          <p:nvPr/>
        </p:nvSpPr>
        <p:spPr>
          <a:xfrm>
            <a:off x="3205700" y="6057559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28" name="Google Shape;328;p26"/>
          <p:cNvGrpSpPr/>
          <p:nvPr/>
        </p:nvGrpSpPr>
        <p:grpSpPr>
          <a:xfrm>
            <a:off x="326500" y="4618433"/>
            <a:ext cx="279534" cy="260000"/>
            <a:chOff x="2803325" y="4061175"/>
            <a:chExt cx="209650" cy="195000"/>
          </a:xfrm>
        </p:grpSpPr>
        <p:sp>
          <p:nvSpPr>
            <p:cNvPr id="329" name="Google Shape;329;p26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0" name="Google Shape;330;p26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1" name="Google Shape;331;p26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" name="Google Shape;332;p26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07159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oogle Shape;336;p27"/>
          <p:cNvGrpSpPr/>
          <p:nvPr/>
        </p:nvGrpSpPr>
        <p:grpSpPr>
          <a:xfrm rot="-2700000">
            <a:off x="11596805" y="2017357"/>
            <a:ext cx="279531" cy="259997"/>
            <a:chOff x="2803325" y="4061175"/>
            <a:chExt cx="209650" cy="195000"/>
          </a:xfrm>
        </p:grpSpPr>
        <p:sp>
          <p:nvSpPr>
            <p:cNvPr id="337" name="Google Shape;337;p27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8" name="Google Shape;338;p27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9" name="Google Shape;339;p27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0" name="Google Shape;340;p27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41" name="Google Shape;341;p27"/>
          <p:cNvSpPr/>
          <p:nvPr/>
        </p:nvSpPr>
        <p:spPr>
          <a:xfrm rot="5400000">
            <a:off x="11316352" y="5543956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2" name="Google Shape;342;p27"/>
          <p:cNvSpPr/>
          <p:nvPr/>
        </p:nvSpPr>
        <p:spPr>
          <a:xfrm>
            <a:off x="1364167" y="6372926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43" name="Google Shape;343;p27"/>
          <p:cNvGrpSpPr/>
          <p:nvPr/>
        </p:nvGrpSpPr>
        <p:grpSpPr>
          <a:xfrm>
            <a:off x="326500" y="2474933"/>
            <a:ext cx="279534" cy="260000"/>
            <a:chOff x="2803325" y="4061175"/>
            <a:chExt cx="209650" cy="195000"/>
          </a:xfrm>
        </p:grpSpPr>
        <p:sp>
          <p:nvSpPr>
            <p:cNvPr id="344" name="Google Shape;344;p27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5" name="Google Shape;345;p27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6" name="Google Shape;346;p27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47" name="Google Shape;347;p27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550589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 userDrawn="1">
  <p:cSld name="Title only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8"/>
          <p:cNvGrpSpPr/>
          <p:nvPr/>
        </p:nvGrpSpPr>
        <p:grpSpPr>
          <a:xfrm rot="-2700000">
            <a:off x="11596805" y="5052124"/>
            <a:ext cx="279531" cy="259997"/>
            <a:chOff x="2803325" y="4061175"/>
            <a:chExt cx="209650" cy="195000"/>
          </a:xfrm>
        </p:grpSpPr>
        <p:sp>
          <p:nvSpPr>
            <p:cNvPr id="351" name="Google Shape;351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2" name="Google Shape;352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3" name="Google Shape;353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4" name="Google Shape;354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55" name="Google Shape;355;p28"/>
          <p:cNvSpPr/>
          <p:nvPr/>
        </p:nvSpPr>
        <p:spPr>
          <a:xfrm rot="5400000">
            <a:off x="11316352" y="2327790"/>
            <a:ext cx="840452" cy="118130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Google Shape;356;p28"/>
          <p:cNvSpPr/>
          <p:nvPr/>
        </p:nvSpPr>
        <p:spPr>
          <a:xfrm>
            <a:off x="-656733" y="37041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57" name="Google Shape;357;p28"/>
          <p:cNvGrpSpPr/>
          <p:nvPr/>
        </p:nvGrpSpPr>
        <p:grpSpPr>
          <a:xfrm>
            <a:off x="421167" y="6239600"/>
            <a:ext cx="279534" cy="260000"/>
            <a:chOff x="2803325" y="4061175"/>
            <a:chExt cx="209650" cy="195000"/>
          </a:xfrm>
        </p:grpSpPr>
        <p:sp>
          <p:nvSpPr>
            <p:cNvPr id="358" name="Google Shape;358;p28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59" name="Google Shape;359;p28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0" name="Google Shape;360;p28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1" name="Google Shape;361;p28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036658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019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1"/>
          <p:cNvGrpSpPr/>
          <p:nvPr/>
        </p:nvGrpSpPr>
        <p:grpSpPr>
          <a:xfrm rot="-2700000">
            <a:off x="11292005" y="699857"/>
            <a:ext cx="279531" cy="259997"/>
            <a:chOff x="2803325" y="4061175"/>
            <a:chExt cx="209650" cy="195000"/>
          </a:xfrm>
        </p:grpSpPr>
        <p:sp>
          <p:nvSpPr>
            <p:cNvPr id="382" name="Google Shape;382;p31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3" name="Google Shape;383;p31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31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31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86" name="Google Shape;386;p31"/>
          <p:cNvSpPr/>
          <p:nvPr/>
        </p:nvSpPr>
        <p:spPr>
          <a:xfrm rot="5093719">
            <a:off x="11064877" y="3719868"/>
            <a:ext cx="840324" cy="118112"/>
          </a:xfrm>
          <a:custGeom>
            <a:avLst/>
            <a:gdLst/>
            <a:ahLst/>
            <a:cxnLst/>
            <a:rect l="l" t="t" r="r" b="b"/>
            <a:pathLst>
              <a:path w="207690" h="29192" extrusionOk="0">
                <a:moveTo>
                  <a:pt x="0" y="11771"/>
                </a:moveTo>
                <a:cubicBezTo>
                  <a:pt x="324" y="7882"/>
                  <a:pt x="2253" y="3144"/>
                  <a:pt x="5850" y="1630"/>
                </a:cubicBezTo>
                <a:cubicBezTo>
                  <a:pt x="12454" y="-1150"/>
                  <a:pt x="20846" y="-113"/>
                  <a:pt x="27302" y="2995"/>
                </a:cubicBezTo>
                <a:cubicBezTo>
                  <a:pt x="38611" y="8439"/>
                  <a:pt x="41902" y="30169"/>
                  <a:pt x="54409" y="29127"/>
                </a:cubicBezTo>
                <a:cubicBezTo>
                  <a:pt x="61801" y="28511"/>
                  <a:pt x="66228" y="20024"/>
                  <a:pt x="71180" y="14501"/>
                </a:cubicBezTo>
                <a:cubicBezTo>
                  <a:pt x="76003" y="9122"/>
                  <a:pt x="82786" y="4835"/>
                  <a:pt x="89901" y="3580"/>
                </a:cubicBezTo>
                <a:cubicBezTo>
                  <a:pt x="96298" y="2451"/>
                  <a:pt x="104182" y="4710"/>
                  <a:pt x="108428" y="9626"/>
                </a:cubicBezTo>
                <a:cubicBezTo>
                  <a:pt x="111470" y="13148"/>
                  <a:pt x="111657" y="18457"/>
                  <a:pt x="114278" y="22302"/>
                </a:cubicBezTo>
                <a:cubicBezTo>
                  <a:pt x="116996" y="26290"/>
                  <a:pt x="122343" y="28495"/>
                  <a:pt x="127149" y="28932"/>
                </a:cubicBezTo>
                <a:cubicBezTo>
                  <a:pt x="140310" y="30128"/>
                  <a:pt x="148708" y="12022"/>
                  <a:pt x="161667" y="9431"/>
                </a:cubicBezTo>
                <a:cubicBezTo>
                  <a:pt x="170826" y="7599"/>
                  <a:pt x="181067" y="8262"/>
                  <a:pt x="189554" y="12161"/>
                </a:cubicBezTo>
                <a:cubicBezTo>
                  <a:pt x="195936" y="15093"/>
                  <a:pt x="200963" y="20869"/>
                  <a:pt x="207690" y="22887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7" name="Google Shape;387;p31"/>
          <p:cNvSpPr/>
          <p:nvPr/>
        </p:nvSpPr>
        <p:spPr>
          <a:xfrm>
            <a:off x="591167" y="1572593"/>
            <a:ext cx="1185195" cy="174412"/>
          </a:xfrm>
          <a:custGeom>
            <a:avLst/>
            <a:gdLst/>
            <a:ahLst/>
            <a:cxnLst/>
            <a:rect l="l" t="t" r="r" b="b"/>
            <a:pathLst>
              <a:path w="76251" h="11221" extrusionOk="0">
                <a:moveTo>
                  <a:pt x="0" y="2445"/>
                </a:moveTo>
                <a:cubicBezTo>
                  <a:pt x="266" y="5104"/>
                  <a:pt x="3433" y="8271"/>
                  <a:pt x="6046" y="7711"/>
                </a:cubicBezTo>
                <a:cubicBezTo>
                  <a:pt x="11875" y="6462"/>
                  <a:pt x="16331" y="-738"/>
                  <a:pt x="22232" y="105"/>
                </a:cubicBezTo>
                <a:cubicBezTo>
                  <a:pt x="28374" y="982"/>
                  <a:pt x="31491" y="9080"/>
                  <a:pt x="37443" y="10831"/>
                </a:cubicBezTo>
                <a:cubicBezTo>
                  <a:pt x="43774" y="12693"/>
                  <a:pt x="48731" y="3414"/>
                  <a:pt x="55189" y="2055"/>
                </a:cubicBezTo>
                <a:cubicBezTo>
                  <a:pt x="62681" y="478"/>
                  <a:pt x="70325" y="6372"/>
                  <a:pt x="76251" y="11221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88" name="Google Shape;388;p31"/>
          <p:cNvGrpSpPr/>
          <p:nvPr/>
        </p:nvGrpSpPr>
        <p:grpSpPr>
          <a:xfrm>
            <a:off x="401599" y="3614933"/>
            <a:ext cx="279534" cy="260000"/>
            <a:chOff x="2803325" y="4061175"/>
            <a:chExt cx="209650" cy="195000"/>
          </a:xfrm>
        </p:grpSpPr>
        <p:sp>
          <p:nvSpPr>
            <p:cNvPr id="389" name="Google Shape;389;p31"/>
            <p:cNvSpPr/>
            <p:nvPr/>
          </p:nvSpPr>
          <p:spPr>
            <a:xfrm>
              <a:off x="2881325" y="4061175"/>
              <a:ext cx="53650" cy="195000"/>
            </a:xfrm>
            <a:custGeom>
              <a:avLst/>
              <a:gdLst/>
              <a:ahLst/>
              <a:cxnLst/>
              <a:rect l="l" t="t" r="r" b="b"/>
              <a:pathLst>
                <a:path w="2146" h="7800" extrusionOk="0">
                  <a:moveTo>
                    <a:pt x="2146" y="0"/>
                  </a:moveTo>
                  <a:cubicBezTo>
                    <a:pt x="940" y="2412"/>
                    <a:pt x="0" y="5103"/>
                    <a:pt x="0" y="780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0" name="Google Shape;390;p31"/>
            <p:cNvSpPr/>
            <p:nvPr/>
          </p:nvSpPr>
          <p:spPr>
            <a:xfrm>
              <a:off x="2813075" y="4145147"/>
              <a:ext cx="180400" cy="33025"/>
            </a:xfrm>
            <a:custGeom>
              <a:avLst/>
              <a:gdLst/>
              <a:ahLst/>
              <a:cxnLst/>
              <a:rect l="l" t="t" r="r" b="b"/>
              <a:pathLst>
                <a:path w="7216" h="1321" extrusionOk="0">
                  <a:moveTo>
                    <a:pt x="0" y="151"/>
                  </a:moveTo>
                  <a:cubicBezTo>
                    <a:pt x="2418" y="-151"/>
                    <a:pt x="5037" y="231"/>
                    <a:pt x="7216" y="1321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1" name="Google Shape;391;p31"/>
            <p:cNvSpPr/>
            <p:nvPr/>
          </p:nvSpPr>
          <p:spPr>
            <a:xfrm>
              <a:off x="2803325" y="4097125"/>
              <a:ext cx="209650" cy="146250"/>
            </a:xfrm>
            <a:custGeom>
              <a:avLst/>
              <a:gdLst/>
              <a:ahLst/>
              <a:cxnLst/>
              <a:rect l="l" t="t" r="r" b="b"/>
              <a:pathLst>
                <a:path w="8386" h="5850" extrusionOk="0">
                  <a:moveTo>
                    <a:pt x="8386" y="0"/>
                  </a:moveTo>
                  <a:cubicBezTo>
                    <a:pt x="5079" y="827"/>
                    <a:pt x="1524" y="2802"/>
                    <a:pt x="0" y="5850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2" name="Google Shape;392;p31"/>
            <p:cNvSpPr/>
            <p:nvPr/>
          </p:nvSpPr>
          <p:spPr>
            <a:xfrm>
              <a:off x="2844763" y="4075800"/>
              <a:ext cx="117025" cy="180375"/>
            </a:xfrm>
            <a:custGeom>
              <a:avLst/>
              <a:gdLst/>
              <a:ahLst/>
              <a:cxnLst/>
              <a:rect l="l" t="t" r="r" b="b"/>
              <a:pathLst>
                <a:path w="4681" h="7215" extrusionOk="0">
                  <a:moveTo>
                    <a:pt x="0" y="0"/>
                  </a:moveTo>
                  <a:cubicBezTo>
                    <a:pt x="1590" y="2385"/>
                    <a:pt x="4681" y="4348"/>
                    <a:pt x="4681" y="7215"/>
                  </a:cubicBez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93" name="Google Shape;393;p31"/>
          <p:cNvGrpSpPr/>
          <p:nvPr/>
        </p:nvGrpSpPr>
        <p:grpSpPr>
          <a:xfrm>
            <a:off x="10822202" y="5625334"/>
            <a:ext cx="837653" cy="847524"/>
            <a:chOff x="8524094" y="2148425"/>
            <a:chExt cx="387850" cy="392397"/>
          </a:xfrm>
        </p:grpSpPr>
        <p:sp>
          <p:nvSpPr>
            <p:cNvPr id="394" name="Google Shape;394;p31"/>
            <p:cNvSpPr/>
            <p:nvPr/>
          </p:nvSpPr>
          <p:spPr>
            <a:xfrm>
              <a:off x="8607150" y="2148425"/>
              <a:ext cx="169200" cy="253500"/>
            </a:xfrm>
            <a:prstGeom prst="moon">
              <a:avLst>
                <a:gd name="adj" fmla="val 4609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" name="Google Shape;395;p31"/>
            <p:cNvSpPr/>
            <p:nvPr/>
          </p:nvSpPr>
          <p:spPr>
            <a:xfrm rot="597945">
              <a:off x="8785205" y="2242631"/>
              <a:ext cx="117879" cy="112109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31"/>
            <p:cNvSpPr/>
            <p:nvPr/>
          </p:nvSpPr>
          <p:spPr>
            <a:xfrm rot="-903784">
              <a:off x="8536621" y="2415301"/>
              <a:ext cx="117746" cy="112141"/>
            </a:xfrm>
            <a:prstGeom prst="star5">
              <a:avLst>
                <a:gd name="adj" fmla="val 28062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32265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2" name="Google Shape;2942;p29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2943" name="Google Shape;2943;p29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45" name="Google Shape;2945;p29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2946" name="Google Shape;2946;p29"/>
          <p:cNvSpPr/>
          <p:nvPr/>
        </p:nvSpPr>
        <p:spPr>
          <a:xfrm flipH="1">
            <a:off x="-7431196" y="6223897"/>
            <a:ext cx="25640684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2947" name="Google Shape;2947;p29"/>
          <p:cNvGrpSpPr/>
          <p:nvPr/>
        </p:nvGrpSpPr>
        <p:grpSpPr>
          <a:xfrm flipH="1">
            <a:off x="9831876" y="-257886"/>
            <a:ext cx="2543804" cy="2003068"/>
            <a:chOff x="-241347" y="-208203"/>
            <a:chExt cx="2947964" cy="2919945"/>
          </a:xfrm>
        </p:grpSpPr>
        <p:grpSp>
          <p:nvGrpSpPr>
            <p:cNvPr id="2948" name="Google Shape;2948;p2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2949" name="Google Shape;2949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0" name="Google Shape;2950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1" name="Google Shape;2951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2" name="Google Shape;2952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3" name="Google Shape;2953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4" name="Google Shape;2954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5" name="Google Shape;2955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6" name="Google Shape;2956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2957" name="Google Shape;2957;p2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2958" name="Google Shape;2958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59" name="Google Shape;2959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0" name="Google Shape;2960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1" name="Google Shape;2961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2" name="Google Shape;2962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3" name="Google Shape;2963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4" name="Google Shape;2964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5" name="Google Shape;2965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2966" name="Google Shape;2966;p2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2967" name="Google Shape;2967;p2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8" name="Google Shape;2968;p2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69" name="Google Shape;2969;p2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0" name="Google Shape;2970;p2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1" name="Google Shape;2971;p2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2" name="Google Shape;2972;p2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3" name="Google Shape;2973;p2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4" name="Google Shape;2974;p2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5" name="Google Shape;2975;p2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6" name="Google Shape;2976;p2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7" name="Google Shape;2977;p2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8" name="Google Shape;2978;p2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79" name="Google Shape;2979;p2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0" name="Google Shape;2980;p2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1" name="Google Shape;2981;p2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2" name="Google Shape;2982;p2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3" name="Google Shape;2983;p2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4" name="Google Shape;2984;p2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5" name="Google Shape;2985;p2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6" name="Google Shape;2986;p2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7" name="Google Shape;2987;p2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8" name="Google Shape;2988;p2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89" name="Google Shape;2989;p2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0" name="Google Shape;2990;p2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1" name="Google Shape;2991;p2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2" name="Google Shape;2992;p2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3" name="Google Shape;2993;p2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4" name="Google Shape;2994;p2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5" name="Google Shape;2995;p2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6" name="Google Shape;2996;p2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7" name="Google Shape;2997;p2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8" name="Google Shape;2998;p2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2999" name="Google Shape;2999;p2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0" name="Google Shape;3000;p2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1" name="Google Shape;3001;p2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2" name="Google Shape;3002;p2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3" name="Google Shape;3003;p2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4" name="Google Shape;3004;p2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5" name="Google Shape;3005;p2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6" name="Google Shape;3006;p2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7" name="Google Shape;3007;p2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8" name="Google Shape;3008;p2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09" name="Google Shape;3009;p2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0" name="Google Shape;3010;p2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1" name="Google Shape;3011;p2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2" name="Google Shape;3012;p2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3" name="Google Shape;3013;p2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4" name="Google Shape;3014;p2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5" name="Google Shape;3015;p2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6" name="Google Shape;3016;p2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7" name="Google Shape;3017;p2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8" name="Google Shape;3018;p2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19" name="Google Shape;3019;p2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0" name="Google Shape;3020;p2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1" name="Google Shape;3021;p2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2" name="Google Shape;3022;p2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3" name="Google Shape;3023;p2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4" name="Google Shape;3024;p2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5" name="Google Shape;3025;p2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6" name="Google Shape;3026;p2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7" name="Google Shape;3027;p2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8" name="Google Shape;3028;p2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29" name="Google Shape;3029;p2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0" name="Google Shape;3030;p2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1" name="Google Shape;3031;p2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2" name="Google Shape;3032;p2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3" name="Google Shape;3033;p2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4" name="Google Shape;3034;p2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5" name="Google Shape;3035;p2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6" name="Google Shape;3036;p2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7" name="Google Shape;3037;p2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8" name="Google Shape;3038;p2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39" name="Google Shape;3039;p2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0" name="Google Shape;3040;p2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1" name="Google Shape;3041;p2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2" name="Google Shape;3042;p2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3" name="Google Shape;3043;p2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4" name="Google Shape;3044;p2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5" name="Google Shape;3045;p2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6" name="Google Shape;3046;p2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7" name="Google Shape;3047;p2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8" name="Google Shape;3048;p2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49" name="Google Shape;3049;p2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0" name="Google Shape;3050;p2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1" name="Google Shape;3051;p2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2" name="Google Shape;3052;p2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3" name="Google Shape;3053;p2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4" name="Google Shape;3054;p2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5" name="Google Shape;3055;p2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6" name="Google Shape;3056;p2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7" name="Google Shape;3057;p2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8" name="Google Shape;3058;p2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59" name="Google Shape;3059;p2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0" name="Google Shape;3060;p2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1" name="Google Shape;3061;p2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2" name="Google Shape;3062;p2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3" name="Google Shape;3063;p2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4" name="Google Shape;3064;p2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5" name="Google Shape;3065;p2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6" name="Google Shape;3066;p2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7" name="Google Shape;3067;p2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8" name="Google Shape;3068;p2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69" name="Google Shape;3069;p2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0" name="Google Shape;3070;p2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1" name="Google Shape;3071;p2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2" name="Google Shape;3072;p2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3" name="Google Shape;3073;p2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4" name="Google Shape;3074;p2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5" name="Google Shape;3075;p2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076" name="Google Shape;3076;p2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3077" name="Google Shape;3077;p29"/>
          <p:cNvGrpSpPr/>
          <p:nvPr/>
        </p:nvGrpSpPr>
        <p:grpSpPr>
          <a:xfrm>
            <a:off x="477412" y="5821547"/>
            <a:ext cx="701133" cy="869542"/>
            <a:chOff x="2100500" y="1458275"/>
            <a:chExt cx="159000" cy="248050"/>
          </a:xfrm>
        </p:grpSpPr>
        <p:sp>
          <p:nvSpPr>
            <p:cNvPr id="3078" name="Google Shape;3078;p2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1" name="Google Shape;3081;p2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3082" name="Google Shape;3082;p29"/>
          <p:cNvGrpSpPr/>
          <p:nvPr/>
        </p:nvGrpSpPr>
        <p:grpSpPr>
          <a:xfrm>
            <a:off x="10603109" y="5821547"/>
            <a:ext cx="701133" cy="869542"/>
            <a:chOff x="2100500" y="1458275"/>
            <a:chExt cx="159000" cy="248050"/>
          </a:xfrm>
        </p:grpSpPr>
        <p:sp>
          <p:nvSpPr>
            <p:cNvPr id="3083" name="Google Shape;3083;p2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4" name="Google Shape;3084;p2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5" name="Google Shape;3085;p2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6" name="Google Shape;3086;p2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3098" name="Google Shape;3098;p29"/>
          <p:cNvSpPr/>
          <p:nvPr/>
        </p:nvSpPr>
        <p:spPr>
          <a:xfrm>
            <a:off x="9566091" y="6514833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3099" name="Google Shape;3099;p29"/>
          <p:cNvGrpSpPr/>
          <p:nvPr/>
        </p:nvGrpSpPr>
        <p:grpSpPr>
          <a:xfrm>
            <a:off x="-182893" y="-257886"/>
            <a:ext cx="2543804" cy="2003068"/>
            <a:chOff x="-241347" y="-208203"/>
            <a:chExt cx="2947964" cy="2919945"/>
          </a:xfrm>
        </p:grpSpPr>
        <p:grpSp>
          <p:nvGrpSpPr>
            <p:cNvPr id="3100" name="Google Shape;3100;p2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3101" name="Google Shape;3101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2" name="Google Shape;3102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3" name="Google Shape;3103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4" name="Google Shape;3104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5" name="Google Shape;3105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6" name="Google Shape;3106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7" name="Google Shape;3107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08" name="Google Shape;3108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3109" name="Google Shape;3109;p2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3110" name="Google Shape;3110;p2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1" name="Google Shape;3111;p2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2" name="Google Shape;3112;p2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3" name="Google Shape;3113;p2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4" name="Google Shape;3114;p2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5" name="Google Shape;3115;p2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6" name="Google Shape;3116;p2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17" name="Google Shape;3117;p2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3118" name="Google Shape;3118;p2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3119" name="Google Shape;3119;p2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0" name="Google Shape;3120;p2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1" name="Google Shape;3121;p2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2" name="Google Shape;3122;p2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3" name="Google Shape;3123;p2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4" name="Google Shape;3124;p2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5" name="Google Shape;3125;p2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6" name="Google Shape;3126;p2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7" name="Google Shape;3127;p2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8" name="Google Shape;3128;p2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29" name="Google Shape;3129;p2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0" name="Google Shape;3130;p2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1" name="Google Shape;3131;p2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2" name="Google Shape;3132;p2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3" name="Google Shape;3133;p2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4" name="Google Shape;3134;p2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5" name="Google Shape;3135;p2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6" name="Google Shape;3136;p2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7" name="Google Shape;3137;p2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8" name="Google Shape;3138;p2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39" name="Google Shape;3139;p2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0" name="Google Shape;3140;p2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1" name="Google Shape;3141;p2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2" name="Google Shape;3142;p2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3" name="Google Shape;3143;p2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4" name="Google Shape;3144;p2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5" name="Google Shape;3145;p2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6" name="Google Shape;3146;p2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7" name="Google Shape;3147;p2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8" name="Google Shape;3148;p2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49" name="Google Shape;3149;p2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0" name="Google Shape;3150;p2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1" name="Google Shape;3151;p2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2" name="Google Shape;3152;p2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3" name="Google Shape;3153;p2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4" name="Google Shape;3154;p2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5" name="Google Shape;3155;p2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6" name="Google Shape;3156;p2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7" name="Google Shape;3157;p2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8" name="Google Shape;3158;p2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59" name="Google Shape;3159;p2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0" name="Google Shape;3160;p2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1" name="Google Shape;3161;p2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2" name="Google Shape;3162;p2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3" name="Google Shape;3163;p2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4" name="Google Shape;3164;p2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5" name="Google Shape;3165;p2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6" name="Google Shape;3166;p2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7" name="Google Shape;3167;p2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8" name="Google Shape;3168;p2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69" name="Google Shape;3169;p2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0" name="Google Shape;3170;p2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1" name="Google Shape;3171;p2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2" name="Google Shape;3172;p2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3" name="Google Shape;3173;p2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4" name="Google Shape;3174;p2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5" name="Google Shape;3175;p2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6" name="Google Shape;3176;p2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7" name="Google Shape;3177;p2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8" name="Google Shape;3178;p2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79" name="Google Shape;3179;p2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0" name="Google Shape;3180;p2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1" name="Google Shape;3181;p2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2" name="Google Shape;3182;p2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3" name="Google Shape;3183;p2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4" name="Google Shape;3184;p2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5" name="Google Shape;3185;p2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6" name="Google Shape;3186;p2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7" name="Google Shape;3187;p2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8" name="Google Shape;3188;p2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89" name="Google Shape;3189;p2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0" name="Google Shape;3190;p2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1" name="Google Shape;3191;p2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2" name="Google Shape;3192;p2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3" name="Google Shape;3193;p2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4" name="Google Shape;3194;p2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5" name="Google Shape;3195;p2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6" name="Google Shape;3196;p2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7" name="Google Shape;3197;p2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8" name="Google Shape;3198;p2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199" name="Google Shape;3199;p2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0" name="Google Shape;3200;p2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1" name="Google Shape;3201;p2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2" name="Google Shape;3202;p2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3" name="Google Shape;3203;p2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4" name="Google Shape;3204;p2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5" name="Google Shape;3205;p2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6" name="Google Shape;3206;p2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7" name="Google Shape;3207;p2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8" name="Google Shape;3208;p2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09" name="Google Shape;3209;p2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0" name="Google Shape;3210;p2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1" name="Google Shape;3211;p2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2" name="Google Shape;3212;p2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3" name="Google Shape;3213;p2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4" name="Google Shape;3214;p2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5" name="Google Shape;3215;p2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6" name="Google Shape;3216;p2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7" name="Google Shape;3217;p2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8" name="Google Shape;3218;p2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19" name="Google Shape;3219;p2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0" name="Google Shape;3220;p2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1" name="Google Shape;3221;p2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2" name="Google Shape;3222;p2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3" name="Google Shape;3223;p2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4" name="Google Shape;3224;p2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5" name="Google Shape;3225;p2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6" name="Google Shape;3226;p2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7" name="Google Shape;3227;p2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3228" name="Google Shape;3228;p2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864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1_Title 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6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245" name="Google Shape;245;p6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960057" y="713270"/>
            <a:ext cx="10272698" cy="643647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grpSp>
        <p:nvGrpSpPr>
          <p:cNvPr id="249" name="Google Shape;249;p6"/>
          <p:cNvGrpSpPr/>
          <p:nvPr/>
        </p:nvGrpSpPr>
        <p:grpSpPr>
          <a:xfrm>
            <a:off x="10643856" y="5689880"/>
            <a:ext cx="1661120" cy="1333210"/>
            <a:chOff x="3206750" y="1492575"/>
            <a:chExt cx="634550" cy="640625"/>
          </a:xfrm>
        </p:grpSpPr>
        <p:sp>
          <p:nvSpPr>
            <p:cNvPr id="250" name="Google Shape;250;p6"/>
            <p:cNvSpPr/>
            <p:nvPr/>
          </p:nvSpPr>
          <p:spPr>
            <a:xfrm>
              <a:off x="3640100" y="1492575"/>
              <a:ext cx="201200" cy="620150"/>
            </a:xfrm>
            <a:custGeom>
              <a:avLst/>
              <a:gdLst/>
              <a:ahLst/>
              <a:cxnLst/>
              <a:rect l="l" t="t" r="r" b="b"/>
              <a:pathLst>
                <a:path w="8048" h="24806" extrusionOk="0">
                  <a:moveTo>
                    <a:pt x="3197" y="1"/>
                  </a:moveTo>
                  <a:cubicBezTo>
                    <a:pt x="1007" y="3699"/>
                    <a:pt x="0" y="8086"/>
                    <a:pt x="359" y="12369"/>
                  </a:cubicBezTo>
                  <a:cubicBezTo>
                    <a:pt x="722" y="16709"/>
                    <a:pt x="3292" y="20086"/>
                    <a:pt x="5979" y="23333"/>
                  </a:cubicBezTo>
                  <a:cubicBezTo>
                    <a:pt x="6486" y="23945"/>
                    <a:pt x="7182" y="24800"/>
                    <a:pt x="8043" y="24806"/>
                  </a:cubicBezTo>
                  <a:cubicBezTo>
                    <a:pt x="8048" y="23639"/>
                    <a:pt x="7493" y="22677"/>
                    <a:pt x="7426" y="21546"/>
                  </a:cubicBezTo>
                  <a:cubicBezTo>
                    <a:pt x="7337" y="20021"/>
                    <a:pt x="7756" y="18503"/>
                    <a:pt x="7831" y="16985"/>
                  </a:cubicBezTo>
                  <a:cubicBezTo>
                    <a:pt x="7956" y="14181"/>
                    <a:pt x="7795" y="11365"/>
                    <a:pt x="7347" y="8595"/>
                  </a:cubicBezTo>
                  <a:cubicBezTo>
                    <a:pt x="6827" y="5377"/>
                    <a:pt x="5775" y="1995"/>
                    <a:pt x="3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3363225" y="1696950"/>
              <a:ext cx="477975" cy="436250"/>
            </a:xfrm>
            <a:custGeom>
              <a:avLst/>
              <a:gdLst/>
              <a:ahLst/>
              <a:cxnLst/>
              <a:rect l="l" t="t" r="r" b="b"/>
              <a:pathLst>
                <a:path w="19119" h="17450" extrusionOk="0">
                  <a:moveTo>
                    <a:pt x="1" y="0"/>
                  </a:moveTo>
                  <a:cubicBezTo>
                    <a:pt x="140" y="1541"/>
                    <a:pt x="886" y="2953"/>
                    <a:pt x="1617" y="4317"/>
                  </a:cubicBezTo>
                  <a:cubicBezTo>
                    <a:pt x="3252" y="7368"/>
                    <a:pt x="5038" y="10772"/>
                    <a:pt x="7764" y="13006"/>
                  </a:cubicBezTo>
                  <a:cubicBezTo>
                    <a:pt x="9222" y="14201"/>
                    <a:pt x="11463" y="14916"/>
                    <a:pt x="13206" y="15595"/>
                  </a:cubicBezTo>
                  <a:cubicBezTo>
                    <a:pt x="15131" y="16346"/>
                    <a:pt x="17108" y="16966"/>
                    <a:pt x="19118" y="17450"/>
                  </a:cubicBezTo>
                  <a:cubicBezTo>
                    <a:pt x="18431" y="17284"/>
                    <a:pt x="17261" y="14495"/>
                    <a:pt x="17078" y="13853"/>
                  </a:cubicBezTo>
                  <a:cubicBezTo>
                    <a:pt x="16690" y="12479"/>
                    <a:pt x="16429" y="11345"/>
                    <a:pt x="15568" y="10115"/>
                  </a:cubicBezTo>
                  <a:cubicBezTo>
                    <a:pt x="14581" y="8706"/>
                    <a:pt x="13321" y="7511"/>
                    <a:pt x="12028" y="6374"/>
                  </a:cubicBezTo>
                  <a:cubicBezTo>
                    <a:pt x="8566" y="3331"/>
                    <a:pt x="4580" y="52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3206750" y="1940350"/>
              <a:ext cx="518175" cy="172375"/>
            </a:xfrm>
            <a:custGeom>
              <a:avLst/>
              <a:gdLst/>
              <a:ahLst/>
              <a:cxnLst/>
              <a:rect l="l" t="t" r="r" b="b"/>
              <a:pathLst>
                <a:path w="20727" h="6895" extrusionOk="0">
                  <a:moveTo>
                    <a:pt x="1" y="189"/>
                  </a:moveTo>
                  <a:cubicBezTo>
                    <a:pt x="1" y="189"/>
                    <a:pt x="1" y="189"/>
                    <a:pt x="1" y="189"/>
                  </a:cubicBezTo>
                  <a:lnTo>
                    <a:pt x="1" y="189"/>
                  </a:lnTo>
                  <a:cubicBezTo>
                    <a:pt x="1" y="189"/>
                    <a:pt x="1" y="189"/>
                    <a:pt x="1" y="189"/>
                  </a:cubicBezTo>
                  <a:close/>
                  <a:moveTo>
                    <a:pt x="2931" y="1"/>
                  </a:moveTo>
                  <a:cubicBezTo>
                    <a:pt x="2832" y="1"/>
                    <a:pt x="2732" y="2"/>
                    <a:pt x="2632" y="3"/>
                  </a:cubicBezTo>
                  <a:cubicBezTo>
                    <a:pt x="2355" y="6"/>
                    <a:pt x="930" y="238"/>
                    <a:pt x="296" y="238"/>
                  </a:cubicBezTo>
                  <a:cubicBezTo>
                    <a:pt x="141" y="238"/>
                    <a:pt x="33" y="224"/>
                    <a:pt x="1" y="189"/>
                  </a:cubicBezTo>
                  <a:lnTo>
                    <a:pt x="1" y="189"/>
                  </a:lnTo>
                  <a:cubicBezTo>
                    <a:pt x="3912" y="4412"/>
                    <a:pt x="9632" y="6894"/>
                    <a:pt x="15385" y="6894"/>
                  </a:cubicBezTo>
                  <a:cubicBezTo>
                    <a:pt x="15592" y="6894"/>
                    <a:pt x="15800" y="6891"/>
                    <a:pt x="16007" y="6885"/>
                  </a:cubicBezTo>
                  <a:cubicBezTo>
                    <a:pt x="17200" y="6847"/>
                    <a:pt x="18476" y="6343"/>
                    <a:pt x="19667" y="6132"/>
                  </a:cubicBezTo>
                  <a:cubicBezTo>
                    <a:pt x="20047" y="6063"/>
                    <a:pt x="20455" y="5987"/>
                    <a:pt x="20727" y="5713"/>
                  </a:cubicBezTo>
                  <a:cubicBezTo>
                    <a:pt x="19498" y="4696"/>
                    <a:pt x="17694" y="4006"/>
                    <a:pt x="16256" y="3328"/>
                  </a:cubicBezTo>
                  <a:cubicBezTo>
                    <a:pt x="14536" y="2519"/>
                    <a:pt x="12765" y="1814"/>
                    <a:pt x="10946" y="1264"/>
                  </a:cubicBezTo>
                  <a:cubicBezTo>
                    <a:pt x="9148" y="719"/>
                    <a:pt x="7302" y="322"/>
                    <a:pt x="5432" y="131"/>
                  </a:cubicBezTo>
                  <a:cubicBezTo>
                    <a:pt x="4601" y="46"/>
                    <a:pt x="3767" y="1"/>
                    <a:pt x="2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3266900" y="1981500"/>
              <a:ext cx="35325" cy="24325"/>
            </a:xfrm>
            <a:custGeom>
              <a:avLst/>
              <a:gdLst/>
              <a:ahLst/>
              <a:cxnLst/>
              <a:rect l="l" t="t" r="r" b="b"/>
              <a:pathLst>
                <a:path w="1413" h="973" extrusionOk="0">
                  <a:moveTo>
                    <a:pt x="108" y="0"/>
                  </a:moveTo>
                  <a:cubicBezTo>
                    <a:pt x="79" y="0"/>
                    <a:pt x="50" y="13"/>
                    <a:pt x="31" y="38"/>
                  </a:cubicBezTo>
                  <a:cubicBezTo>
                    <a:pt x="0" y="80"/>
                    <a:pt x="8" y="140"/>
                    <a:pt x="50" y="172"/>
                  </a:cubicBezTo>
                  <a:cubicBezTo>
                    <a:pt x="433" y="460"/>
                    <a:pt x="839" y="726"/>
                    <a:pt x="1256" y="960"/>
                  </a:cubicBezTo>
                  <a:cubicBezTo>
                    <a:pt x="1272" y="969"/>
                    <a:pt x="1287" y="972"/>
                    <a:pt x="1304" y="972"/>
                  </a:cubicBezTo>
                  <a:cubicBezTo>
                    <a:pt x="1337" y="972"/>
                    <a:pt x="1369" y="954"/>
                    <a:pt x="1387" y="923"/>
                  </a:cubicBezTo>
                  <a:cubicBezTo>
                    <a:pt x="1412" y="878"/>
                    <a:pt x="1395" y="820"/>
                    <a:pt x="1350" y="794"/>
                  </a:cubicBezTo>
                  <a:cubicBezTo>
                    <a:pt x="940" y="564"/>
                    <a:pt x="541" y="303"/>
                    <a:pt x="165" y="19"/>
                  </a:cubicBezTo>
                  <a:cubicBezTo>
                    <a:pt x="147" y="6"/>
                    <a:pt x="127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3322500" y="2020625"/>
              <a:ext cx="17825" cy="12025"/>
            </a:xfrm>
            <a:custGeom>
              <a:avLst/>
              <a:gdLst/>
              <a:ahLst/>
              <a:cxnLst/>
              <a:rect l="l" t="t" r="r" b="b"/>
              <a:pathLst>
                <a:path w="713" h="481" extrusionOk="0">
                  <a:moveTo>
                    <a:pt x="109" y="0"/>
                  </a:moveTo>
                  <a:cubicBezTo>
                    <a:pt x="77" y="0"/>
                    <a:pt x="45" y="17"/>
                    <a:pt x="27" y="47"/>
                  </a:cubicBezTo>
                  <a:cubicBezTo>
                    <a:pt x="0" y="93"/>
                    <a:pt x="16" y="151"/>
                    <a:pt x="61" y="178"/>
                  </a:cubicBezTo>
                  <a:lnTo>
                    <a:pt x="556" y="467"/>
                  </a:lnTo>
                  <a:cubicBezTo>
                    <a:pt x="571" y="476"/>
                    <a:pt x="588" y="479"/>
                    <a:pt x="604" y="479"/>
                  </a:cubicBezTo>
                  <a:lnTo>
                    <a:pt x="603" y="480"/>
                  </a:lnTo>
                  <a:cubicBezTo>
                    <a:pt x="636" y="480"/>
                    <a:pt x="668" y="462"/>
                    <a:pt x="686" y="433"/>
                  </a:cubicBezTo>
                  <a:cubicBezTo>
                    <a:pt x="713" y="386"/>
                    <a:pt x="697" y="329"/>
                    <a:pt x="652" y="302"/>
                  </a:cubicBezTo>
                  <a:lnTo>
                    <a:pt x="157" y="13"/>
                  </a:lnTo>
                  <a:cubicBezTo>
                    <a:pt x="142" y="4"/>
                    <a:pt x="126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3371975" y="2047350"/>
              <a:ext cx="27800" cy="11125"/>
            </a:xfrm>
            <a:custGeom>
              <a:avLst/>
              <a:gdLst/>
              <a:ahLst/>
              <a:cxnLst/>
              <a:rect l="l" t="t" r="r" b="b"/>
              <a:pathLst>
                <a:path w="1112" h="445" extrusionOk="0">
                  <a:moveTo>
                    <a:pt x="111" y="1"/>
                  </a:moveTo>
                  <a:cubicBezTo>
                    <a:pt x="79" y="1"/>
                    <a:pt x="48" y="17"/>
                    <a:pt x="30" y="46"/>
                  </a:cubicBezTo>
                  <a:cubicBezTo>
                    <a:pt x="1" y="90"/>
                    <a:pt x="14" y="148"/>
                    <a:pt x="59" y="177"/>
                  </a:cubicBezTo>
                  <a:cubicBezTo>
                    <a:pt x="335" y="350"/>
                    <a:pt x="664" y="444"/>
                    <a:pt x="990" y="444"/>
                  </a:cubicBezTo>
                  <a:lnTo>
                    <a:pt x="1016" y="444"/>
                  </a:lnTo>
                  <a:cubicBezTo>
                    <a:pt x="1069" y="443"/>
                    <a:pt x="1111" y="400"/>
                    <a:pt x="1110" y="347"/>
                  </a:cubicBezTo>
                  <a:cubicBezTo>
                    <a:pt x="1109" y="297"/>
                    <a:pt x="1067" y="253"/>
                    <a:pt x="1017" y="253"/>
                  </a:cubicBezTo>
                  <a:cubicBezTo>
                    <a:pt x="1016" y="253"/>
                    <a:pt x="1014" y="253"/>
                    <a:pt x="1013" y="253"/>
                  </a:cubicBezTo>
                  <a:cubicBezTo>
                    <a:pt x="999" y="254"/>
                    <a:pt x="986" y="254"/>
                    <a:pt x="972" y="254"/>
                  </a:cubicBezTo>
                  <a:cubicBezTo>
                    <a:pt x="686" y="254"/>
                    <a:pt x="401" y="167"/>
                    <a:pt x="161" y="15"/>
                  </a:cubicBezTo>
                  <a:cubicBezTo>
                    <a:pt x="145" y="5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3427875" y="2074525"/>
              <a:ext cx="28975" cy="12300"/>
            </a:xfrm>
            <a:custGeom>
              <a:avLst/>
              <a:gdLst/>
              <a:ahLst/>
              <a:cxnLst/>
              <a:rect l="l" t="t" r="r" b="b"/>
              <a:pathLst>
                <a:path w="1159" h="492" extrusionOk="0">
                  <a:moveTo>
                    <a:pt x="107" y="1"/>
                  </a:moveTo>
                  <a:cubicBezTo>
                    <a:pt x="67" y="1"/>
                    <a:pt x="29" y="27"/>
                    <a:pt x="16" y="67"/>
                  </a:cubicBezTo>
                  <a:cubicBezTo>
                    <a:pt x="0" y="118"/>
                    <a:pt x="28" y="171"/>
                    <a:pt x="78" y="187"/>
                  </a:cubicBezTo>
                  <a:lnTo>
                    <a:pt x="1022" y="487"/>
                  </a:lnTo>
                  <a:cubicBezTo>
                    <a:pt x="1032" y="489"/>
                    <a:pt x="1041" y="491"/>
                    <a:pt x="1051" y="491"/>
                  </a:cubicBezTo>
                  <a:lnTo>
                    <a:pt x="1051" y="490"/>
                  </a:lnTo>
                  <a:cubicBezTo>
                    <a:pt x="1092" y="490"/>
                    <a:pt x="1130" y="465"/>
                    <a:pt x="1142" y="424"/>
                  </a:cubicBezTo>
                  <a:cubicBezTo>
                    <a:pt x="1158" y="374"/>
                    <a:pt x="1131" y="320"/>
                    <a:pt x="1080" y="304"/>
                  </a:cubicBezTo>
                  <a:lnTo>
                    <a:pt x="136" y="5"/>
                  </a:lnTo>
                  <a:cubicBezTo>
                    <a:pt x="126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3466900" y="2090575"/>
              <a:ext cx="38150" cy="10975"/>
            </a:xfrm>
            <a:custGeom>
              <a:avLst/>
              <a:gdLst/>
              <a:ahLst/>
              <a:cxnLst/>
              <a:rect l="l" t="t" r="r" b="b"/>
              <a:pathLst>
                <a:path w="1526" h="439" extrusionOk="0">
                  <a:moveTo>
                    <a:pt x="104" y="1"/>
                  </a:moveTo>
                  <a:cubicBezTo>
                    <a:pt x="59" y="1"/>
                    <a:pt x="19" y="33"/>
                    <a:pt x="10" y="79"/>
                  </a:cubicBezTo>
                  <a:cubicBezTo>
                    <a:pt x="0" y="129"/>
                    <a:pt x="34" y="179"/>
                    <a:pt x="86" y="189"/>
                  </a:cubicBezTo>
                  <a:lnTo>
                    <a:pt x="1404" y="436"/>
                  </a:lnTo>
                  <a:cubicBezTo>
                    <a:pt x="1411" y="437"/>
                    <a:pt x="1416" y="439"/>
                    <a:pt x="1422" y="439"/>
                  </a:cubicBezTo>
                  <a:cubicBezTo>
                    <a:pt x="1467" y="439"/>
                    <a:pt x="1507" y="406"/>
                    <a:pt x="1516" y="360"/>
                  </a:cubicBezTo>
                  <a:cubicBezTo>
                    <a:pt x="1526" y="309"/>
                    <a:pt x="1492" y="260"/>
                    <a:pt x="1440" y="250"/>
                  </a:cubicBezTo>
                  <a:lnTo>
                    <a:pt x="122" y="2"/>
                  </a:lnTo>
                  <a:cubicBezTo>
                    <a:pt x="116" y="1"/>
                    <a:pt x="11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3529925" y="2093750"/>
              <a:ext cx="39950" cy="6900"/>
            </a:xfrm>
            <a:custGeom>
              <a:avLst/>
              <a:gdLst/>
              <a:ahLst/>
              <a:cxnLst/>
              <a:rect l="l" t="t" r="r" b="b"/>
              <a:pathLst>
                <a:path w="1598" h="276" extrusionOk="0">
                  <a:moveTo>
                    <a:pt x="1497" y="1"/>
                  </a:moveTo>
                  <a:cubicBezTo>
                    <a:pt x="1493" y="1"/>
                    <a:pt x="1489" y="1"/>
                    <a:pt x="1485" y="1"/>
                  </a:cubicBezTo>
                  <a:cubicBezTo>
                    <a:pt x="1044" y="56"/>
                    <a:pt x="596" y="84"/>
                    <a:pt x="151" y="84"/>
                  </a:cubicBezTo>
                  <a:cubicBezTo>
                    <a:pt x="139" y="84"/>
                    <a:pt x="127" y="85"/>
                    <a:pt x="114" y="85"/>
                  </a:cubicBezTo>
                  <a:cubicBezTo>
                    <a:pt x="108" y="85"/>
                    <a:pt x="102" y="84"/>
                    <a:pt x="95" y="84"/>
                  </a:cubicBezTo>
                  <a:cubicBezTo>
                    <a:pt x="44" y="84"/>
                    <a:pt x="1" y="127"/>
                    <a:pt x="1" y="179"/>
                  </a:cubicBezTo>
                  <a:cubicBezTo>
                    <a:pt x="1" y="232"/>
                    <a:pt x="42" y="275"/>
                    <a:pt x="95" y="275"/>
                  </a:cubicBezTo>
                  <a:lnTo>
                    <a:pt x="151" y="275"/>
                  </a:lnTo>
                  <a:cubicBezTo>
                    <a:pt x="603" y="275"/>
                    <a:pt x="1059" y="246"/>
                    <a:pt x="1508" y="190"/>
                  </a:cubicBezTo>
                  <a:cubicBezTo>
                    <a:pt x="1560" y="183"/>
                    <a:pt x="1598" y="136"/>
                    <a:pt x="1591" y="84"/>
                  </a:cubicBezTo>
                  <a:cubicBezTo>
                    <a:pt x="1585" y="35"/>
                    <a:pt x="1544" y="1"/>
                    <a:pt x="14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3598825" y="2083750"/>
              <a:ext cx="35150" cy="7875"/>
            </a:xfrm>
            <a:custGeom>
              <a:avLst/>
              <a:gdLst/>
              <a:ahLst/>
              <a:cxnLst/>
              <a:rect l="l" t="t" r="r" b="b"/>
              <a:pathLst>
                <a:path w="1406" h="315" extrusionOk="0">
                  <a:moveTo>
                    <a:pt x="1299" y="0"/>
                  </a:moveTo>
                  <a:cubicBezTo>
                    <a:pt x="1290" y="0"/>
                    <a:pt x="1281" y="1"/>
                    <a:pt x="1272" y="4"/>
                  </a:cubicBezTo>
                  <a:cubicBezTo>
                    <a:pt x="1001" y="83"/>
                    <a:pt x="716" y="124"/>
                    <a:pt x="431" y="124"/>
                  </a:cubicBezTo>
                  <a:cubicBezTo>
                    <a:pt x="324" y="124"/>
                    <a:pt x="217" y="118"/>
                    <a:pt x="111" y="107"/>
                  </a:cubicBezTo>
                  <a:cubicBezTo>
                    <a:pt x="108" y="106"/>
                    <a:pt x="106" y="106"/>
                    <a:pt x="103" y="106"/>
                  </a:cubicBezTo>
                  <a:cubicBezTo>
                    <a:pt x="53" y="106"/>
                    <a:pt x="12" y="142"/>
                    <a:pt x="6" y="192"/>
                  </a:cubicBezTo>
                  <a:cubicBezTo>
                    <a:pt x="1" y="243"/>
                    <a:pt x="39" y="291"/>
                    <a:pt x="91" y="296"/>
                  </a:cubicBezTo>
                  <a:cubicBezTo>
                    <a:pt x="203" y="309"/>
                    <a:pt x="314" y="314"/>
                    <a:pt x="427" y="314"/>
                  </a:cubicBezTo>
                  <a:cubicBezTo>
                    <a:pt x="732" y="314"/>
                    <a:pt x="1036" y="271"/>
                    <a:pt x="1326" y="186"/>
                  </a:cubicBezTo>
                  <a:cubicBezTo>
                    <a:pt x="1376" y="172"/>
                    <a:pt x="1405" y="119"/>
                    <a:pt x="1390" y="68"/>
                  </a:cubicBezTo>
                  <a:cubicBezTo>
                    <a:pt x="1378" y="26"/>
                    <a:pt x="1341" y="0"/>
                    <a:pt x="129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3273050" y="1953650"/>
              <a:ext cx="20750" cy="9950"/>
            </a:xfrm>
            <a:custGeom>
              <a:avLst/>
              <a:gdLst/>
              <a:ahLst/>
              <a:cxnLst/>
              <a:rect l="l" t="t" r="r" b="b"/>
              <a:pathLst>
                <a:path w="830" h="398" extrusionOk="0">
                  <a:moveTo>
                    <a:pt x="110" y="1"/>
                  </a:moveTo>
                  <a:cubicBezTo>
                    <a:pt x="75" y="1"/>
                    <a:pt x="42" y="19"/>
                    <a:pt x="25" y="51"/>
                  </a:cubicBezTo>
                  <a:cubicBezTo>
                    <a:pt x="0" y="98"/>
                    <a:pt x="18" y="155"/>
                    <a:pt x="64" y="181"/>
                  </a:cubicBezTo>
                  <a:cubicBezTo>
                    <a:pt x="267" y="288"/>
                    <a:pt x="486" y="359"/>
                    <a:pt x="712" y="396"/>
                  </a:cubicBezTo>
                  <a:cubicBezTo>
                    <a:pt x="718" y="397"/>
                    <a:pt x="722" y="397"/>
                    <a:pt x="728" y="397"/>
                  </a:cubicBezTo>
                  <a:cubicBezTo>
                    <a:pt x="773" y="397"/>
                    <a:pt x="814" y="364"/>
                    <a:pt x="822" y="318"/>
                  </a:cubicBezTo>
                  <a:cubicBezTo>
                    <a:pt x="829" y="266"/>
                    <a:pt x="794" y="216"/>
                    <a:pt x="742" y="208"/>
                  </a:cubicBezTo>
                  <a:cubicBezTo>
                    <a:pt x="536" y="175"/>
                    <a:pt x="338" y="109"/>
                    <a:pt x="154" y="12"/>
                  </a:cubicBezTo>
                  <a:cubicBezTo>
                    <a:pt x="140" y="4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3310250" y="1974150"/>
              <a:ext cx="26950" cy="11000"/>
            </a:xfrm>
            <a:custGeom>
              <a:avLst/>
              <a:gdLst/>
              <a:ahLst/>
              <a:cxnLst/>
              <a:rect l="l" t="t" r="r" b="b"/>
              <a:pathLst>
                <a:path w="1078" h="440" extrusionOk="0">
                  <a:moveTo>
                    <a:pt x="106" y="0"/>
                  </a:moveTo>
                  <a:cubicBezTo>
                    <a:pt x="64" y="0"/>
                    <a:pt x="26" y="28"/>
                    <a:pt x="15" y="69"/>
                  </a:cubicBezTo>
                  <a:cubicBezTo>
                    <a:pt x="0" y="120"/>
                    <a:pt x="29" y="173"/>
                    <a:pt x="80" y="187"/>
                  </a:cubicBezTo>
                  <a:lnTo>
                    <a:pt x="945" y="435"/>
                  </a:lnTo>
                  <a:cubicBezTo>
                    <a:pt x="954" y="438"/>
                    <a:pt x="963" y="439"/>
                    <a:pt x="972" y="439"/>
                  </a:cubicBezTo>
                  <a:cubicBezTo>
                    <a:pt x="1013" y="439"/>
                    <a:pt x="1051" y="412"/>
                    <a:pt x="1063" y="370"/>
                  </a:cubicBezTo>
                  <a:cubicBezTo>
                    <a:pt x="1078" y="320"/>
                    <a:pt x="1048" y="267"/>
                    <a:pt x="997" y="253"/>
                  </a:cubicBezTo>
                  <a:lnTo>
                    <a:pt x="133" y="4"/>
                  </a:lnTo>
                  <a:cubicBezTo>
                    <a:pt x="124" y="1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3352400" y="1988675"/>
              <a:ext cx="18825" cy="10975"/>
            </a:xfrm>
            <a:custGeom>
              <a:avLst/>
              <a:gdLst/>
              <a:ahLst/>
              <a:cxnLst/>
              <a:rect l="l" t="t" r="r" b="b"/>
              <a:pathLst>
                <a:path w="753" h="439" extrusionOk="0">
                  <a:moveTo>
                    <a:pt x="108" y="1"/>
                  </a:moveTo>
                  <a:cubicBezTo>
                    <a:pt x="73" y="1"/>
                    <a:pt x="38" y="21"/>
                    <a:pt x="22" y="56"/>
                  </a:cubicBezTo>
                  <a:cubicBezTo>
                    <a:pt x="0" y="104"/>
                    <a:pt x="21" y="161"/>
                    <a:pt x="68" y="183"/>
                  </a:cubicBezTo>
                  <a:lnTo>
                    <a:pt x="604" y="430"/>
                  </a:lnTo>
                  <a:cubicBezTo>
                    <a:pt x="617" y="436"/>
                    <a:pt x="631" y="439"/>
                    <a:pt x="645" y="439"/>
                  </a:cubicBezTo>
                  <a:cubicBezTo>
                    <a:pt x="680" y="439"/>
                    <a:pt x="714" y="418"/>
                    <a:pt x="731" y="384"/>
                  </a:cubicBezTo>
                  <a:cubicBezTo>
                    <a:pt x="753" y="335"/>
                    <a:pt x="732" y="279"/>
                    <a:pt x="684" y="257"/>
                  </a:cubicBezTo>
                  <a:lnTo>
                    <a:pt x="148" y="9"/>
                  </a:lnTo>
                  <a:cubicBezTo>
                    <a:pt x="135" y="3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3399825" y="2009275"/>
              <a:ext cx="33100" cy="12075"/>
            </a:xfrm>
            <a:custGeom>
              <a:avLst/>
              <a:gdLst/>
              <a:ahLst/>
              <a:cxnLst/>
              <a:rect l="l" t="t" r="r" b="b"/>
              <a:pathLst>
                <a:path w="1324" h="483" extrusionOk="0">
                  <a:moveTo>
                    <a:pt x="107" y="0"/>
                  </a:moveTo>
                  <a:cubicBezTo>
                    <a:pt x="68" y="0"/>
                    <a:pt x="31" y="25"/>
                    <a:pt x="17" y="64"/>
                  </a:cubicBezTo>
                  <a:cubicBezTo>
                    <a:pt x="1" y="114"/>
                    <a:pt x="26" y="168"/>
                    <a:pt x="76" y="186"/>
                  </a:cubicBezTo>
                  <a:cubicBezTo>
                    <a:pt x="442" y="314"/>
                    <a:pt x="821" y="413"/>
                    <a:pt x="1203" y="481"/>
                  </a:cubicBezTo>
                  <a:cubicBezTo>
                    <a:pt x="1208" y="483"/>
                    <a:pt x="1214" y="483"/>
                    <a:pt x="1219" y="483"/>
                  </a:cubicBezTo>
                  <a:cubicBezTo>
                    <a:pt x="1265" y="483"/>
                    <a:pt x="1305" y="451"/>
                    <a:pt x="1313" y="404"/>
                  </a:cubicBezTo>
                  <a:cubicBezTo>
                    <a:pt x="1323" y="352"/>
                    <a:pt x="1288" y="303"/>
                    <a:pt x="1236" y="294"/>
                  </a:cubicBezTo>
                  <a:cubicBezTo>
                    <a:pt x="864" y="228"/>
                    <a:pt x="495" y="130"/>
                    <a:pt x="139" y="6"/>
                  </a:cubicBezTo>
                  <a:cubicBezTo>
                    <a:pt x="128" y="2"/>
                    <a:pt x="118" y="0"/>
                    <a:pt x="10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3461725" y="2031875"/>
              <a:ext cx="39250" cy="11950"/>
            </a:xfrm>
            <a:custGeom>
              <a:avLst/>
              <a:gdLst/>
              <a:ahLst/>
              <a:cxnLst/>
              <a:rect l="l" t="t" r="r" b="b"/>
              <a:pathLst>
                <a:path w="1570" h="478" extrusionOk="0">
                  <a:moveTo>
                    <a:pt x="104" y="0"/>
                  </a:moveTo>
                  <a:cubicBezTo>
                    <a:pt x="60" y="0"/>
                    <a:pt x="21" y="31"/>
                    <a:pt x="12" y="76"/>
                  </a:cubicBezTo>
                  <a:cubicBezTo>
                    <a:pt x="1" y="127"/>
                    <a:pt x="34" y="178"/>
                    <a:pt x="85" y="189"/>
                  </a:cubicBezTo>
                  <a:lnTo>
                    <a:pt x="1446" y="475"/>
                  </a:lnTo>
                  <a:cubicBezTo>
                    <a:pt x="1452" y="477"/>
                    <a:pt x="1459" y="477"/>
                    <a:pt x="1465" y="477"/>
                  </a:cubicBezTo>
                  <a:cubicBezTo>
                    <a:pt x="1509" y="477"/>
                    <a:pt x="1548" y="446"/>
                    <a:pt x="1558" y="402"/>
                  </a:cubicBezTo>
                  <a:cubicBezTo>
                    <a:pt x="1569" y="350"/>
                    <a:pt x="1536" y="299"/>
                    <a:pt x="1484" y="288"/>
                  </a:cubicBezTo>
                  <a:lnTo>
                    <a:pt x="124" y="2"/>
                  </a:ln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513375" y="2043125"/>
              <a:ext cx="39175" cy="10075"/>
            </a:xfrm>
            <a:custGeom>
              <a:avLst/>
              <a:gdLst/>
              <a:ahLst/>
              <a:cxnLst/>
              <a:rect l="l" t="t" r="r" b="b"/>
              <a:pathLst>
                <a:path w="1567" h="403" extrusionOk="0">
                  <a:moveTo>
                    <a:pt x="310" y="1"/>
                  </a:moveTo>
                  <a:cubicBezTo>
                    <a:pt x="237" y="1"/>
                    <a:pt x="164" y="3"/>
                    <a:pt x="92" y="8"/>
                  </a:cubicBezTo>
                  <a:cubicBezTo>
                    <a:pt x="40" y="12"/>
                    <a:pt x="0" y="57"/>
                    <a:pt x="3" y="110"/>
                  </a:cubicBezTo>
                  <a:cubicBezTo>
                    <a:pt x="7" y="160"/>
                    <a:pt x="47" y="199"/>
                    <a:pt x="95" y="199"/>
                  </a:cubicBezTo>
                  <a:cubicBezTo>
                    <a:pt x="99" y="199"/>
                    <a:pt x="102" y="199"/>
                    <a:pt x="105" y="198"/>
                  </a:cubicBezTo>
                  <a:cubicBezTo>
                    <a:pt x="172" y="194"/>
                    <a:pt x="239" y="192"/>
                    <a:pt x="306" y="192"/>
                  </a:cubicBezTo>
                  <a:cubicBezTo>
                    <a:pt x="687" y="192"/>
                    <a:pt x="1070" y="261"/>
                    <a:pt x="1425" y="396"/>
                  </a:cubicBezTo>
                  <a:cubicBezTo>
                    <a:pt x="1436" y="400"/>
                    <a:pt x="1447" y="402"/>
                    <a:pt x="1458" y="402"/>
                  </a:cubicBezTo>
                  <a:cubicBezTo>
                    <a:pt x="1497" y="402"/>
                    <a:pt x="1533" y="378"/>
                    <a:pt x="1548" y="341"/>
                  </a:cubicBezTo>
                  <a:cubicBezTo>
                    <a:pt x="1567" y="292"/>
                    <a:pt x="1541" y="237"/>
                    <a:pt x="1493" y="218"/>
                  </a:cubicBezTo>
                  <a:cubicBezTo>
                    <a:pt x="1117" y="75"/>
                    <a:pt x="712" y="1"/>
                    <a:pt x="3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566725" y="2047350"/>
              <a:ext cx="33975" cy="7700"/>
            </a:xfrm>
            <a:custGeom>
              <a:avLst/>
              <a:gdLst/>
              <a:ahLst/>
              <a:cxnLst/>
              <a:rect l="l" t="t" r="r" b="b"/>
              <a:pathLst>
                <a:path w="1359" h="308" extrusionOk="0">
                  <a:moveTo>
                    <a:pt x="1051" y="0"/>
                  </a:moveTo>
                  <a:cubicBezTo>
                    <a:pt x="725" y="0"/>
                    <a:pt x="399" y="41"/>
                    <a:pt x="82" y="120"/>
                  </a:cubicBezTo>
                  <a:cubicBezTo>
                    <a:pt x="31" y="133"/>
                    <a:pt x="0" y="184"/>
                    <a:pt x="12" y="236"/>
                  </a:cubicBezTo>
                  <a:cubicBezTo>
                    <a:pt x="23" y="279"/>
                    <a:pt x="62" y="307"/>
                    <a:pt x="105" y="307"/>
                  </a:cubicBezTo>
                  <a:cubicBezTo>
                    <a:pt x="113" y="307"/>
                    <a:pt x="120" y="306"/>
                    <a:pt x="128" y="305"/>
                  </a:cubicBezTo>
                  <a:cubicBezTo>
                    <a:pt x="432" y="229"/>
                    <a:pt x="742" y="191"/>
                    <a:pt x="1055" y="191"/>
                  </a:cubicBezTo>
                  <a:cubicBezTo>
                    <a:pt x="1122" y="191"/>
                    <a:pt x="1189" y="192"/>
                    <a:pt x="1256" y="196"/>
                  </a:cubicBezTo>
                  <a:cubicBezTo>
                    <a:pt x="1259" y="196"/>
                    <a:pt x="1263" y="196"/>
                    <a:pt x="1266" y="196"/>
                  </a:cubicBezTo>
                  <a:cubicBezTo>
                    <a:pt x="1314" y="196"/>
                    <a:pt x="1354" y="156"/>
                    <a:pt x="1357" y="106"/>
                  </a:cubicBezTo>
                  <a:cubicBezTo>
                    <a:pt x="1359" y="53"/>
                    <a:pt x="1319" y="9"/>
                    <a:pt x="1266" y="6"/>
                  </a:cubicBezTo>
                  <a:cubicBezTo>
                    <a:pt x="1195" y="2"/>
                    <a:pt x="1123" y="0"/>
                    <a:pt x="105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3617275" y="2044325"/>
              <a:ext cx="15525" cy="6850"/>
            </a:xfrm>
            <a:custGeom>
              <a:avLst/>
              <a:gdLst/>
              <a:ahLst/>
              <a:cxnLst/>
              <a:rect l="l" t="t" r="r" b="b"/>
              <a:pathLst>
                <a:path w="621" h="274" extrusionOk="0">
                  <a:moveTo>
                    <a:pt x="104" y="0"/>
                  </a:moveTo>
                  <a:cubicBezTo>
                    <a:pt x="60" y="0"/>
                    <a:pt x="20" y="32"/>
                    <a:pt x="11" y="77"/>
                  </a:cubicBezTo>
                  <a:cubicBezTo>
                    <a:pt x="0" y="128"/>
                    <a:pt x="35" y="179"/>
                    <a:pt x="86" y="189"/>
                  </a:cubicBezTo>
                  <a:lnTo>
                    <a:pt x="498" y="272"/>
                  </a:lnTo>
                  <a:cubicBezTo>
                    <a:pt x="505" y="273"/>
                    <a:pt x="510" y="274"/>
                    <a:pt x="517" y="274"/>
                  </a:cubicBezTo>
                  <a:cubicBezTo>
                    <a:pt x="561" y="274"/>
                    <a:pt x="601" y="242"/>
                    <a:pt x="610" y="197"/>
                  </a:cubicBezTo>
                  <a:cubicBezTo>
                    <a:pt x="621" y="145"/>
                    <a:pt x="587" y="95"/>
                    <a:pt x="536" y="85"/>
                  </a:cubicBezTo>
                  <a:lnTo>
                    <a:pt x="123" y="2"/>
                  </a:ln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3360625" y="1966025"/>
              <a:ext cx="29025" cy="13025"/>
            </a:xfrm>
            <a:custGeom>
              <a:avLst/>
              <a:gdLst/>
              <a:ahLst/>
              <a:cxnLst/>
              <a:rect l="l" t="t" r="r" b="b"/>
              <a:pathLst>
                <a:path w="1161" h="521" extrusionOk="0">
                  <a:moveTo>
                    <a:pt x="110" y="0"/>
                  </a:moveTo>
                  <a:cubicBezTo>
                    <a:pt x="75" y="0"/>
                    <a:pt x="42" y="19"/>
                    <a:pt x="24" y="52"/>
                  </a:cubicBezTo>
                  <a:cubicBezTo>
                    <a:pt x="0" y="99"/>
                    <a:pt x="19" y="156"/>
                    <a:pt x="66" y="180"/>
                  </a:cubicBezTo>
                  <a:cubicBezTo>
                    <a:pt x="373" y="338"/>
                    <a:pt x="701" y="452"/>
                    <a:pt x="1039" y="518"/>
                  </a:cubicBezTo>
                  <a:cubicBezTo>
                    <a:pt x="1044" y="520"/>
                    <a:pt x="1051" y="520"/>
                    <a:pt x="1058" y="520"/>
                  </a:cubicBezTo>
                  <a:cubicBezTo>
                    <a:pt x="1102" y="520"/>
                    <a:pt x="1141" y="489"/>
                    <a:pt x="1150" y="444"/>
                  </a:cubicBezTo>
                  <a:cubicBezTo>
                    <a:pt x="1160" y="392"/>
                    <a:pt x="1127" y="341"/>
                    <a:pt x="1075" y="331"/>
                  </a:cubicBezTo>
                  <a:cubicBezTo>
                    <a:pt x="755" y="269"/>
                    <a:pt x="445" y="160"/>
                    <a:pt x="152" y="10"/>
                  </a:cubicBezTo>
                  <a:cubicBezTo>
                    <a:pt x="139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3443250" y="1986625"/>
              <a:ext cx="32025" cy="13025"/>
            </a:xfrm>
            <a:custGeom>
              <a:avLst/>
              <a:gdLst/>
              <a:ahLst/>
              <a:cxnLst/>
              <a:rect l="l" t="t" r="r" b="b"/>
              <a:pathLst>
                <a:path w="1281" h="521" extrusionOk="0">
                  <a:moveTo>
                    <a:pt x="101" y="0"/>
                  </a:moveTo>
                  <a:cubicBezTo>
                    <a:pt x="53" y="0"/>
                    <a:pt x="12" y="36"/>
                    <a:pt x="7" y="85"/>
                  </a:cubicBezTo>
                  <a:cubicBezTo>
                    <a:pt x="0" y="137"/>
                    <a:pt x="38" y="184"/>
                    <a:pt x="90" y="191"/>
                  </a:cubicBezTo>
                  <a:cubicBezTo>
                    <a:pt x="454" y="233"/>
                    <a:pt x="804" y="340"/>
                    <a:pt x="1128" y="510"/>
                  </a:cubicBezTo>
                  <a:cubicBezTo>
                    <a:pt x="1143" y="518"/>
                    <a:pt x="1157" y="521"/>
                    <a:pt x="1172" y="521"/>
                  </a:cubicBezTo>
                  <a:cubicBezTo>
                    <a:pt x="1207" y="521"/>
                    <a:pt x="1240" y="502"/>
                    <a:pt x="1257" y="470"/>
                  </a:cubicBezTo>
                  <a:cubicBezTo>
                    <a:pt x="1281" y="423"/>
                    <a:pt x="1263" y="365"/>
                    <a:pt x="1217" y="341"/>
                  </a:cubicBezTo>
                  <a:cubicBezTo>
                    <a:pt x="871" y="160"/>
                    <a:pt x="499" y="46"/>
                    <a:pt x="112" y="1"/>
                  </a:cubicBezTo>
                  <a:cubicBezTo>
                    <a:pt x="108" y="1"/>
                    <a:pt x="105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3500950" y="1998975"/>
              <a:ext cx="35125" cy="15125"/>
            </a:xfrm>
            <a:custGeom>
              <a:avLst/>
              <a:gdLst/>
              <a:ahLst/>
              <a:cxnLst/>
              <a:rect l="l" t="t" r="r" b="b"/>
              <a:pathLst>
                <a:path w="1405" h="605" extrusionOk="0">
                  <a:moveTo>
                    <a:pt x="97" y="0"/>
                  </a:moveTo>
                  <a:cubicBezTo>
                    <a:pt x="51" y="0"/>
                    <a:pt x="12" y="36"/>
                    <a:pt x="6" y="84"/>
                  </a:cubicBezTo>
                  <a:cubicBezTo>
                    <a:pt x="0" y="136"/>
                    <a:pt x="37" y="184"/>
                    <a:pt x="90" y="190"/>
                  </a:cubicBezTo>
                  <a:cubicBezTo>
                    <a:pt x="496" y="240"/>
                    <a:pt x="896" y="378"/>
                    <a:pt x="1247" y="590"/>
                  </a:cubicBezTo>
                  <a:cubicBezTo>
                    <a:pt x="1262" y="600"/>
                    <a:pt x="1279" y="604"/>
                    <a:pt x="1295" y="604"/>
                  </a:cubicBezTo>
                  <a:cubicBezTo>
                    <a:pt x="1327" y="604"/>
                    <a:pt x="1359" y="588"/>
                    <a:pt x="1377" y="558"/>
                  </a:cubicBezTo>
                  <a:cubicBezTo>
                    <a:pt x="1405" y="513"/>
                    <a:pt x="1390" y="454"/>
                    <a:pt x="1345" y="428"/>
                  </a:cubicBezTo>
                  <a:cubicBezTo>
                    <a:pt x="972" y="201"/>
                    <a:pt x="546" y="53"/>
                    <a:pt x="112" y="1"/>
                  </a:cubicBezTo>
                  <a:cubicBezTo>
                    <a:pt x="107" y="1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3544100" y="2011200"/>
              <a:ext cx="22850" cy="12225"/>
            </a:xfrm>
            <a:custGeom>
              <a:avLst/>
              <a:gdLst/>
              <a:ahLst/>
              <a:cxnLst/>
              <a:rect l="l" t="t" r="r" b="b"/>
              <a:pathLst>
                <a:path w="914" h="489" extrusionOk="0">
                  <a:moveTo>
                    <a:pt x="109" y="1"/>
                  </a:moveTo>
                  <a:cubicBezTo>
                    <a:pt x="67" y="1"/>
                    <a:pt x="29" y="26"/>
                    <a:pt x="16" y="68"/>
                  </a:cubicBezTo>
                  <a:cubicBezTo>
                    <a:pt x="1" y="117"/>
                    <a:pt x="29" y="171"/>
                    <a:pt x="78" y="187"/>
                  </a:cubicBezTo>
                  <a:cubicBezTo>
                    <a:pt x="314" y="261"/>
                    <a:pt x="543" y="359"/>
                    <a:pt x="759" y="477"/>
                  </a:cubicBezTo>
                  <a:cubicBezTo>
                    <a:pt x="774" y="485"/>
                    <a:pt x="789" y="488"/>
                    <a:pt x="805" y="488"/>
                  </a:cubicBezTo>
                  <a:cubicBezTo>
                    <a:pt x="839" y="488"/>
                    <a:pt x="871" y="471"/>
                    <a:pt x="888" y="439"/>
                  </a:cubicBezTo>
                  <a:cubicBezTo>
                    <a:pt x="914" y="392"/>
                    <a:pt x="896" y="335"/>
                    <a:pt x="850" y="309"/>
                  </a:cubicBezTo>
                  <a:cubicBezTo>
                    <a:pt x="624" y="186"/>
                    <a:pt x="383" y="83"/>
                    <a:pt x="137" y="5"/>
                  </a:cubicBezTo>
                  <a:cubicBezTo>
                    <a:pt x="127" y="2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3598700" y="2023850"/>
              <a:ext cx="32225" cy="16900"/>
            </a:xfrm>
            <a:custGeom>
              <a:avLst/>
              <a:gdLst/>
              <a:ahLst/>
              <a:cxnLst/>
              <a:rect l="l" t="t" r="r" b="b"/>
              <a:pathLst>
                <a:path w="1289" h="676" extrusionOk="0">
                  <a:moveTo>
                    <a:pt x="106" y="0"/>
                  </a:moveTo>
                  <a:cubicBezTo>
                    <a:pt x="62" y="0"/>
                    <a:pt x="22" y="30"/>
                    <a:pt x="11" y="74"/>
                  </a:cubicBezTo>
                  <a:cubicBezTo>
                    <a:pt x="0" y="126"/>
                    <a:pt x="32" y="177"/>
                    <a:pt x="84" y="188"/>
                  </a:cubicBezTo>
                  <a:cubicBezTo>
                    <a:pt x="456" y="270"/>
                    <a:pt x="816" y="433"/>
                    <a:pt x="1124" y="658"/>
                  </a:cubicBezTo>
                  <a:cubicBezTo>
                    <a:pt x="1142" y="670"/>
                    <a:pt x="1161" y="676"/>
                    <a:pt x="1181" y="676"/>
                  </a:cubicBezTo>
                  <a:cubicBezTo>
                    <a:pt x="1210" y="676"/>
                    <a:pt x="1239" y="662"/>
                    <a:pt x="1258" y="637"/>
                  </a:cubicBezTo>
                  <a:cubicBezTo>
                    <a:pt x="1289" y="594"/>
                    <a:pt x="1279" y="534"/>
                    <a:pt x="1237" y="503"/>
                  </a:cubicBezTo>
                  <a:cubicBezTo>
                    <a:pt x="908" y="264"/>
                    <a:pt x="523" y="90"/>
                    <a:pt x="125" y="2"/>
                  </a:cubicBezTo>
                  <a:cubicBezTo>
                    <a:pt x="119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3661625" y="2046375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103" y="1"/>
                  </a:moveTo>
                  <a:cubicBezTo>
                    <a:pt x="57" y="1"/>
                    <a:pt x="17" y="34"/>
                    <a:pt x="9" y="80"/>
                  </a:cubicBezTo>
                  <a:cubicBezTo>
                    <a:pt x="0" y="132"/>
                    <a:pt x="35" y="181"/>
                    <a:pt x="86" y="190"/>
                  </a:cubicBezTo>
                  <a:cubicBezTo>
                    <a:pt x="319" y="229"/>
                    <a:pt x="548" y="296"/>
                    <a:pt x="765" y="389"/>
                  </a:cubicBezTo>
                  <a:cubicBezTo>
                    <a:pt x="778" y="395"/>
                    <a:pt x="791" y="397"/>
                    <a:pt x="803" y="397"/>
                  </a:cubicBezTo>
                  <a:cubicBezTo>
                    <a:pt x="840" y="397"/>
                    <a:pt x="876" y="376"/>
                    <a:pt x="891" y="340"/>
                  </a:cubicBezTo>
                  <a:cubicBezTo>
                    <a:pt x="911" y="291"/>
                    <a:pt x="889" y="235"/>
                    <a:pt x="840" y="215"/>
                  </a:cubicBezTo>
                  <a:cubicBezTo>
                    <a:pt x="610" y="115"/>
                    <a:pt x="367" y="44"/>
                    <a:pt x="118" y="2"/>
                  </a:cubicBezTo>
                  <a:cubicBezTo>
                    <a:pt x="113" y="1"/>
                    <a:pt x="108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3373975" y="1720850"/>
              <a:ext cx="10450" cy="20275"/>
            </a:xfrm>
            <a:custGeom>
              <a:avLst/>
              <a:gdLst/>
              <a:ahLst/>
              <a:cxnLst/>
              <a:rect l="l" t="t" r="r" b="b"/>
              <a:pathLst>
                <a:path w="418" h="811" extrusionOk="0">
                  <a:moveTo>
                    <a:pt x="108" y="0"/>
                  </a:moveTo>
                  <a:cubicBezTo>
                    <a:pt x="98" y="0"/>
                    <a:pt x="88" y="2"/>
                    <a:pt x="78" y="6"/>
                  </a:cubicBezTo>
                  <a:cubicBezTo>
                    <a:pt x="28" y="21"/>
                    <a:pt x="0" y="75"/>
                    <a:pt x="17" y="126"/>
                  </a:cubicBezTo>
                  <a:lnTo>
                    <a:pt x="220" y="744"/>
                  </a:lnTo>
                  <a:cubicBezTo>
                    <a:pt x="233" y="784"/>
                    <a:pt x="271" y="810"/>
                    <a:pt x="310" y="810"/>
                  </a:cubicBezTo>
                  <a:cubicBezTo>
                    <a:pt x="320" y="810"/>
                    <a:pt x="330" y="808"/>
                    <a:pt x="340" y="805"/>
                  </a:cubicBezTo>
                  <a:cubicBezTo>
                    <a:pt x="390" y="788"/>
                    <a:pt x="418" y="735"/>
                    <a:pt x="401" y="684"/>
                  </a:cubicBezTo>
                  <a:lnTo>
                    <a:pt x="198" y="66"/>
                  </a:lnTo>
                  <a:cubicBezTo>
                    <a:pt x="185" y="26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3386175" y="1754925"/>
              <a:ext cx="19000" cy="28425"/>
            </a:xfrm>
            <a:custGeom>
              <a:avLst/>
              <a:gdLst/>
              <a:ahLst/>
              <a:cxnLst/>
              <a:rect l="l" t="t" r="r" b="b"/>
              <a:pathLst>
                <a:path w="760" h="1137" extrusionOk="0">
                  <a:moveTo>
                    <a:pt x="110" y="1"/>
                  </a:moveTo>
                  <a:cubicBezTo>
                    <a:pt x="93" y="1"/>
                    <a:pt x="77" y="5"/>
                    <a:pt x="62" y="14"/>
                  </a:cubicBezTo>
                  <a:cubicBezTo>
                    <a:pt x="16" y="39"/>
                    <a:pt x="0" y="98"/>
                    <a:pt x="27" y="143"/>
                  </a:cubicBezTo>
                  <a:lnTo>
                    <a:pt x="568" y="1088"/>
                  </a:lnTo>
                  <a:cubicBezTo>
                    <a:pt x="585" y="1119"/>
                    <a:pt x="617" y="1136"/>
                    <a:pt x="650" y="1136"/>
                  </a:cubicBezTo>
                  <a:cubicBezTo>
                    <a:pt x="667" y="1136"/>
                    <a:pt x="682" y="1132"/>
                    <a:pt x="698" y="1123"/>
                  </a:cubicBezTo>
                  <a:cubicBezTo>
                    <a:pt x="743" y="1098"/>
                    <a:pt x="760" y="1039"/>
                    <a:pt x="733" y="993"/>
                  </a:cubicBezTo>
                  <a:lnTo>
                    <a:pt x="192" y="49"/>
                  </a:lnTo>
                  <a:cubicBezTo>
                    <a:pt x="175" y="1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3412425" y="1796000"/>
              <a:ext cx="16500" cy="19300"/>
            </a:xfrm>
            <a:custGeom>
              <a:avLst/>
              <a:gdLst/>
              <a:ahLst/>
              <a:cxnLst/>
              <a:rect l="l" t="t" r="r" b="b"/>
              <a:pathLst>
                <a:path w="660" h="772" extrusionOk="0">
                  <a:moveTo>
                    <a:pt x="103" y="1"/>
                  </a:moveTo>
                  <a:cubicBezTo>
                    <a:pt x="97" y="1"/>
                    <a:pt x="92" y="1"/>
                    <a:pt x="86" y="2"/>
                  </a:cubicBezTo>
                  <a:cubicBezTo>
                    <a:pt x="34" y="11"/>
                    <a:pt x="0" y="61"/>
                    <a:pt x="9" y="113"/>
                  </a:cubicBezTo>
                  <a:cubicBezTo>
                    <a:pt x="59" y="394"/>
                    <a:pt x="251" y="643"/>
                    <a:pt x="510" y="763"/>
                  </a:cubicBezTo>
                  <a:cubicBezTo>
                    <a:pt x="523" y="768"/>
                    <a:pt x="537" y="772"/>
                    <a:pt x="550" y="772"/>
                  </a:cubicBezTo>
                  <a:cubicBezTo>
                    <a:pt x="586" y="772"/>
                    <a:pt x="620" y="751"/>
                    <a:pt x="637" y="716"/>
                  </a:cubicBezTo>
                  <a:cubicBezTo>
                    <a:pt x="659" y="668"/>
                    <a:pt x="638" y="612"/>
                    <a:pt x="591" y="590"/>
                  </a:cubicBezTo>
                  <a:cubicBezTo>
                    <a:pt x="386" y="496"/>
                    <a:pt x="236" y="300"/>
                    <a:pt x="197" y="80"/>
                  </a:cubicBezTo>
                  <a:cubicBezTo>
                    <a:pt x="189" y="33"/>
                    <a:pt x="149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3438925" y="1835175"/>
              <a:ext cx="18825" cy="22325"/>
            </a:xfrm>
            <a:custGeom>
              <a:avLst/>
              <a:gdLst/>
              <a:ahLst/>
              <a:cxnLst/>
              <a:rect l="l" t="t" r="r" b="b"/>
              <a:pathLst>
                <a:path w="753" h="893" extrusionOk="0">
                  <a:moveTo>
                    <a:pt x="110" y="0"/>
                  </a:moveTo>
                  <a:cubicBezTo>
                    <a:pt x="98" y="0"/>
                    <a:pt x="86" y="2"/>
                    <a:pt x="74" y="7"/>
                  </a:cubicBezTo>
                  <a:cubicBezTo>
                    <a:pt x="25" y="27"/>
                    <a:pt x="1" y="82"/>
                    <a:pt x="21" y="131"/>
                  </a:cubicBezTo>
                  <a:cubicBezTo>
                    <a:pt x="139" y="426"/>
                    <a:pt x="334" y="682"/>
                    <a:pt x="587" y="873"/>
                  </a:cubicBezTo>
                  <a:cubicBezTo>
                    <a:pt x="605" y="886"/>
                    <a:pt x="625" y="893"/>
                    <a:pt x="644" y="893"/>
                  </a:cubicBezTo>
                  <a:cubicBezTo>
                    <a:pt x="673" y="893"/>
                    <a:pt x="702" y="879"/>
                    <a:pt x="721" y="854"/>
                  </a:cubicBezTo>
                  <a:cubicBezTo>
                    <a:pt x="753" y="812"/>
                    <a:pt x="744" y="752"/>
                    <a:pt x="702" y="721"/>
                  </a:cubicBezTo>
                  <a:cubicBezTo>
                    <a:pt x="477" y="550"/>
                    <a:pt x="303" y="322"/>
                    <a:pt x="199" y="60"/>
                  </a:cubicBezTo>
                  <a:cubicBezTo>
                    <a:pt x="183" y="23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3471975" y="1882550"/>
              <a:ext cx="25950" cy="22300"/>
            </a:xfrm>
            <a:custGeom>
              <a:avLst/>
              <a:gdLst/>
              <a:ahLst/>
              <a:cxnLst/>
              <a:rect l="l" t="t" r="r" b="b"/>
              <a:pathLst>
                <a:path w="1038" h="892" extrusionOk="0">
                  <a:moveTo>
                    <a:pt x="106" y="1"/>
                  </a:moveTo>
                  <a:cubicBezTo>
                    <a:pt x="82" y="1"/>
                    <a:pt x="58" y="10"/>
                    <a:pt x="40" y="28"/>
                  </a:cubicBezTo>
                  <a:cubicBezTo>
                    <a:pt x="1" y="64"/>
                    <a:pt x="0" y="125"/>
                    <a:pt x="37" y="162"/>
                  </a:cubicBezTo>
                  <a:cubicBezTo>
                    <a:pt x="292" y="426"/>
                    <a:pt x="574" y="666"/>
                    <a:pt x="876" y="875"/>
                  </a:cubicBezTo>
                  <a:cubicBezTo>
                    <a:pt x="892" y="886"/>
                    <a:pt x="911" y="892"/>
                    <a:pt x="930" y="892"/>
                  </a:cubicBezTo>
                  <a:cubicBezTo>
                    <a:pt x="961" y="892"/>
                    <a:pt x="990" y="878"/>
                    <a:pt x="1008" y="851"/>
                  </a:cubicBezTo>
                  <a:cubicBezTo>
                    <a:pt x="1038" y="808"/>
                    <a:pt x="1028" y="748"/>
                    <a:pt x="985" y="719"/>
                  </a:cubicBezTo>
                  <a:cubicBezTo>
                    <a:pt x="692" y="517"/>
                    <a:pt x="421" y="285"/>
                    <a:pt x="175" y="30"/>
                  </a:cubicBezTo>
                  <a:cubicBezTo>
                    <a:pt x="156" y="11"/>
                    <a:pt x="131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3504900" y="1917600"/>
              <a:ext cx="19800" cy="19275"/>
            </a:xfrm>
            <a:custGeom>
              <a:avLst/>
              <a:gdLst/>
              <a:ahLst/>
              <a:cxnLst/>
              <a:rect l="l" t="t" r="r" b="b"/>
              <a:pathLst>
                <a:path w="792" h="771" extrusionOk="0">
                  <a:moveTo>
                    <a:pt x="109" y="0"/>
                  </a:moveTo>
                  <a:cubicBezTo>
                    <a:pt x="93" y="0"/>
                    <a:pt x="78" y="4"/>
                    <a:pt x="63" y="12"/>
                  </a:cubicBezTo>
                  <a:cubicBezTo>
                    <a:pt x="17" y="37"/>
                    <a:pt x="0" y="95"/>
                    <a:pt x="26" y="141"/>
                  </a:cubicBezTo>
                  <a:cubicBezTo>
                    <a:pt x="169" y="400"/>
                    <a:pt x="380" y="613"/>
                    <a:pt x="636" y="758"/>
                  </a:cubicBezTo>
                  <a:cubicBezTo>
                    <a:pt x="650" y="767"/>
                    <a:pt x="667" y="770"/>
                    <a:pt x="682" y="770"/>
                  </a:cubicBezTo>
                  <a:cubicBezTo>
                    <a:pt x="716" y="770"/>
                    <a:pt x="749" y="754"/>
                    <a:pt x="765" y="723"/>
                  </a:cubicBezTo>
                  <a:cubicBezTo>
                    <a:pt x="792" y="677"/>
                    <a:pt x="776" y="619"/>
                    <a:pt x="730" y="593"/>
                  </a:cubicBezTo>
                  <a:cubicBezTo>
                    <a:pt x="505" y="464"/>
                    <a:pt x="318" y="276"/>
                    <a:pt x="192" y="48"/>
                  </a:cubicBezTo>
                  <a:cubicBezTo>
                    <a:pt x="175" y="18"/>
                    <a:pt x="142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3539825" y="1958925"/>
              <a:ext cx="18725" cy="16200"/>
            </a:xfrm>
            <a:custGeom>
              <a:avLst/>
              <a:gdLst/>
              <a:ahLst/>
              <a:cxnLst/>
              <a:rect l="l" t="t" r="r" b="b"/>
              <a:pathLst>
                <a:path w="749" h="648" extrusionOk="0">
                  <a:moveTo>
                    <a:pt x="108" y="1"/>
                  </a:moveTo>
                  <a:cubicBezTo>
                    <a:pt x="81" y="1"/>
                    <a:pt x="54" y="12"/>
                    <a:pt x="35" y="35"/>
                  </a:cubicBezTo>
                  <a:cubicBezTo>
                    <a:pt x="1" y="75"/>
                    <a:pt x="5" y="134"/>
                    <a:pt x="46" y="168"/>
                  </a:cubicBezTo>
                  <a:lnTo>
                    <a:pt x="579" y="624"/>
                  </a:lnTo>
                  <a:cubicBezTo>
                    <a:pt x="597" y="640"/>
                    <a:pt x="619" y="647"/>
                    <a:pt x="641" y="647"/>
                  </a:cubicBezTo>
                  <a:cubicBezTo>
                    <a:pt x="668" y="647"/>
                    <a:pt x="695" y="635"/>
                    <a:pt x="714" y="614"/>
                  </a:cubicBezTo>
                  <a:cubicBezTo>
                    <a:pt x="748" y="573"/>
                    <a:pt x="743" y="514"/>
                    <a:pt x="703" y="480"/>
                  </a:cubicBezTo>
                  <a:lnTo>
                    <a:pt x="170" y="24"/>
                  </a:lnTo>
                  <a:cubicBezTo>
                    <a:pt x="152" y="8"/>
                    <a:pt x="130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3580050" y="1990850"/>
              <a:ext cx="22950" cy="14925"/>
            </a:xfrm>
            <a:custGeom>
              <a:avLst/>
              <a:gdLst/>
              <a:ahLst/>
              <a:cxnLst/>
              <a:rect l="l" t="t" r="r" b="b"/>
              <a:pathLst>
                <a:path w="918" h="597" extrusionOk="0">
                  <a:moveTo>
                    <a:pt x="106" y="0"/>
                  </a:moveTo>
                  <a:cubicBezTo>
                    <a:pt x="80" y="0"/>
                    <a:pt x="55" y="10"/>
                    <a:pt x="37" y="31"/>
                  </a:cubicBezTo>
                  <a:cubicBezTo>
                    <a:pt x="0" y="70"/>
                    <a:pt x="2" y="130"/>
                    <a:pt x="41" y="166"/>
                  </a:cubicBezTo>
                  <a:cubicBezTo>
                    <a:pt x="252" y="361"/>
                    <a:pt x="509" y="509"/>
                    <a:pt x="784" y="592"/>
                  </a:cubicBezTo>
                  <a:cubicBezTo>
                    <a:pt x="793" y="595"/>
                    <a:pt x="803" y="597"/>
                    <a:pt x="812" y="597"/>
                  </a:cubicBezTo>
                  <a:cubicBezTo>
                    <a:pt x="852" y="596"/>
                    <a:pt x="890" y="569"/>
                    <a:pt x="902" y="528"/>
                  </a:cubicBezTo>
                  <a:cubicBezTo>
                    <a:pt x="918" y="479"/>
                    <a:pt x="890" y="425"/>
                    <a:pt x="839" y="409"/>
                  </a:cubicBezTo>
                  <a:cubicBezTo>
                    <a:pt x="592" y="334"/>
                    <a:pt x="361" y="202"/>
                    <a:pt x="171" y="26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3677925" y="2042250"/>
              <a:ext cx="26025" cy="13050"/>
            </a:xfrm>
            <a:custGeom>
              <a:avLst/>
              <a:gdLst/>
              <a:ahLst/>
              <a:cxnLst/>
              <a:rect l="l" t="t" r="r" b="b"/>
              <a:pathLst>
                <a:path w="1041" h="522" extrusionOk="0">
                  <a:moveTo>
                    <a:pt x="110" y="0"/>
                  </a:moveTo>
                  <a:cubicBezTo>
                    <a:pt x="76" y="0"/>
                    <a:pt x="43" y="19"/>
                    <a:pt x="26" y="51"/>
                  </a:cubicBezTo>
                  <a:cubicBezTo>
                    <a:pt x="1" y="97"/>
                    <a:pt x="18" y="156"/>
                    <a:pt x="66" y="180"/>
                  </a:cubicBezTo>
                  <a:cubicBezTo>
                    <a:pt x="333" y="323"/>
                    <a:pt x="617" y="435"/>
                    <a:pt x="908" y="518"/>
                  </a:cubicBezTo>
                  <a:cubicBezTo>
                    <a:pt x="917" y="520"/>
                    <a:pt x="926" y="521"/>
                    <a:pt x="935" y="521"/>
                  </a:cubicBezTo>
                  <a:cubicBezTo>
                    <a:pt x="976" y="521"/>
                    <a:pt x="1014" y="494"/>
                    <a:pt x="1026" y="452"/>
                  </a:cubicBezTo>
                  <a:cubicBezTo>
                    <a:pt x="1041" y="401"/>
                    <a:pt x="1011" y="348"/>
                    <a:pt x="960" y="334"/>
                  </a:cubicBezTo>
                  <a:cubicBezTo>
                    <a:pt x="682" y="255"/>
                    <a:pt x="410" y="147"/>
                    <a:pt x="154" y="11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3624400" y="2016525"/>
              <a:ext cx="22900" cy="14050"/>
            </a:xfrm>
            <a:custGeom>
              <a:avLst/>
              <a:gdLst/>
              <a:ahLst/>
              <a:cxnLst/>
              <a:rect l="l" t="t" r="r" b="b"/>
              <a:pathLst>
                <a:path w="916" h="562" extrusionOk="0">
                  <a:moveTo>
                    <a:pt x="108" y="0"/>
                  </a:moveTo>
                  <a:cubicBezTo>
                    <a:pt x="79" y="0"/>
                    <a:pt x="51" y="13"/>
                    <a:pt x="32" y="37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68" y="343"/>
                    <a:pt x="515" y="473"/>
                    <a:pt x="781" y="556"/>
                  </a:cubicBezTo>
                  <a:cubicBezTo>
                    <a:pt x="789" y="559"/>
                    <a:pt x="799" y="560"/>
                    <a:pt x="809" y="560"/>
                  </a:cubicBezTo>
                  <a:lnTo>
                    <a:pt x="808" y="561"/>
                  </a:lnTo>
                  <a:cubicBezTo>
                    <a:pt x="849" y="561"/>
                    <a:pt x="887" y="535"/>
                    <a:pt x="900" y="494"/>
                  </a:cubicBezTo>
                  <a:cubicBezTo>
                    <a:pt x="915" y="444"/>
                    <a:pt x="888" y="390"/>
                    <a:pt x="837" y="375"/>
                  </a:cubicBezTo>
                  <a:cubicBezTo>
                    <a:pt x="593" y="297"/>
                    <a:pt x="368" y="178"/>
                    <a:pt x="167" y="20"/>
                  </a:cubicBezTo>
                  <a:cubicBezTo>
                    <a:pt x="149" y="7"/>
                    <a:pt x="12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386675" y="1715575"/>
              <a:ext cx="41250" cy="14100"/>
            </a:xfrm>
            <a:custGeom>
              <a:avLst/>
              <a:gdLst/>
              <a:ahLst/>
              <a:cxnLst/>
              <a:rect l="l" t="t" r="r" b="b"/>
              <a:pathLst>
                <a:path w="1650" h="564" extrusionOk="0">
                  <a:moveTo>
                    <a:pt x="97" y="0"/>
                  </a:moveTo>
                  <a:cubicBezTo>
                    <a:pt x="46" y="0"/>
                    <a:pt x="5" y="40"/>
                    <a:pt x="2" y="90"/>
                  </a:cubicBezTo>
                  <a:cubicBezTo>
                    <a:pt x="0" y="143"/>
                    <a:pt x="40" y="188"/>
                    <a:pt x="93" y="190"/>
                  </a:cubicBezTo>
                  <a:cubicBezTo>
                    <a:pt x="576" y="217"/>
                    <a:pt x="1063" y="342"/>
                    <a:pt x="1499" y="553"/>
                  </a:cubicBezTo>
                  <a:cubicBezTo>
                    <a:pt x="1512" y="560"/>
                    <a:pt x="1527" y="563"/>
                    <a:pt x="1541" y="563"/>
                  </a:cubicBezTo>
                  <a:cubicBezTo>
                    <a:pt x="1576" y="563"/>
                    <a:pt x="1611" y="543"/>
                    <a:pt x="1627" y="509"/>
                  </a:cubicBezTo>
                  <a:cubicBezTo>
                    <a:pt x="1649" y="462"/>
                    <a:pt x="1629" y="405"/>
                    <a:pt x="1582" y="382"/>
                  </a:cubicBezTo>
                  <a:cubicBezTo>
                    <a:pt x="1124" y="160"/>
                    <a:pt x="612" y="28"/>
                    <a:pt x="103" y="0"/>
                  </a:cubicBezTo>
                  <a:cubicBezTo>
                    <a:pt x="101" y="0"/>
                    <a:pt x="99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47225" y="1738325"/>
              <a:ext cx="28025" cy="17175"/>
            </a:xfrm>
            <a:custGeom>
              <a:avLst/>
              <a:gdLst/>
              <a:ahLst/>
              <a:cxnLst/>
              <a:rect l="l" t="t" r="r" b="b"/>
              <a:pathLst>
                <a:path w="1121" h="687" extrusionOk="0">
                  <a:moveTo>
                    <a:pt x="106" y="1"/>
                  </a:moveTo>
                  <a:cubicBezTo>
                    <a:pt x="66" y="1"/>
                    <a:pt x="30" y="26"/>
                    <a:pt x="17" y="65"/>
                  </a:cubicBezTo>
                  <a:cubicBezTo>
                    <a:pt x="0" y="115"/>
                    <a:pt x="27" y="169"/>
                    <a:pt x="76" y="186"/>
                  </a:cubicBezTo>
                  <a:cubicBezTo>
                    <a:pt x="394" y="296"/>
                    <a:pt x="690" y="457"/>
                    <a:pt x="954" y="666"/>
                  </a:cubicBezTo>
                  <a:cubicBezTo>
                    <a:pt x="972" y="679"/>
                    <a:pt x="992" y="685"/>
                    <a:pt x="1013" y="685"/>
                  </a:cubicBezTo>
                  <a:lnTo>
                    <a:pt x="1013" y="686"/>
                  </a:lnTo>
                  <a:cubicBezTo>
                    <a:pt x="1042" y="686"/>
                    <a:pt x="1070" y="673"/>
                    <a:pt x="1089" y="650"/>
                  </a:cubicBezTo>
                  <a:cubicBezTo>
                    <a:pt x="1121" y="608"/>
                    <a:pt x="1114" y="548"/>
                    <a:pt x="1073" y="515"/>
                  </a:cubicBezTo>
                  <a:cubicBezTo>
                    <a:pt x="792" y="293"/>
                    <a:pt x="477" y="122"/>
                    <a:pt x="138" y="6"/>
                  </a:cubicBezTo>
                  <a:cubicBezTo>
                    <a:pt x="127" y="3"/>
                    <a:pt x="117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495600" y="1766125"/>
              <a:ext cx="31175" cy="23350"/>
            </a:xfrm>
            <a:custGeom>
              <a:avLst/>
              <a:gdLst/>
              <a:ahLst/>
              <a:cxnLst/>
              <a:rect l="l" t="t" r="r" b="b"/>
              <a:pathLst>
                <a:path w="1247" h="934" extrusionOk="0">
                  <a:moveTo>
                    <a:pt x="108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0" y="90"/>
                    <a:pt x="13" y="149"/>
                    <a:pt x="58" y="177"/>
                  </a:cubicBezTo>
                  <a:cubicBezTo>
                    <a:pt x="412" y="401"/>
                    <a:pt x="756" y="649"/>
                    <a:pt x="1079" y="912"/>
                  </a:cubicBezTo>
                  <a:cubicBezTo>
                    <a:pt x="1096" y="927"/>
                    <a:pt x="1117" y="933"/>
                    <a:pt x="1138" y="933"/>
                  </a:cubicBezTo>
                  <a:cubicBezTo>
                    <a:pt x="1167" y="933"/>
                    <a:pt x="1194" y="922"/>
                    <a:pt x="1212" y="899"/>
                  </a:cubicBezTo>
                  <a:cubicBezTo>
                    <a:pt x="1247" y="858"/>
                    <a:pt x="1240" y="798"/>
                    <a:pt x="1199" y="765"/>
                  </a:cubicBezTo>
                  <a:cubicBezTo>
                    <a:pt x="870" y="496"/>
                    <a:pt x="520" y="243"/>
                    <a:pt x="159" y="16"/>
                  </a:cubicBezTo>
                  <a:cubicBezTo>
                    <a:pt x="143" y="6"/>
                    <a:pt x="126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3546075" y="1801200"/>
              <a:ext cx="33375" cy="26225"/>
            </a:xfrm>
            <a:custGeom>
              <a:avLst/>
              <a:gdLst/>
              <a:ahLst/>
              <a:cxnLst/>
              <a:rect l="l" t="t" r="r" b="b"/>
              <a:pathLst>
                <a:path w="1335" h="1049" extrusionOk="0">
                  <a:moveTo>
                    <a:pt x="108" y="1"/>
                  </a:moveTo>
                  <a:cubicBezTo>
                    <a:pt x="79" y="1"/>
                    <a:pt x="51" y="14"/>
                    <a:pt x="32" y="38"/>
                  </a:cubicBezTo>
                  <a:cubicBezTo>
                    <a:pt x="0" y="80"/>
                    <a:pt x="8" y="140"/>
                    <a:pt x="50" y="172"/>
                  </a:cubicBezTo>
                  <a:lnTo>
                    <a:pt x="1169" y="1028"/>
                  </a:lnTo>
                  <a:cubicBezTo>
                    <a:pt x="1187" y="1042"/>
                    <a:pt x="1207" y="1048"/>
                    <a:pt x="1227" y="1048"/>
                  </a:cubicBezTo>
                  <a:cubicBezTo>
                    <a:pt x="1255" y="1048"/>
                    <a:pt x="1284" y="1036"/>
                    <a:pt x="1303" y="1011"/>
                  </a:cubicBezTo>
                  <a:cubicBezTo>
                    <a:pt x="1335" y="970"/>
                    <a:pt x="1327" y="909"/>
                    <a:pt x="1285" y="877"/>
                  </a:cubicBezTo>
                  <a:lnTo>
                    <a:pt x="166" y="21"/>
                  </a:lnTo>
                  <a:cubicBezTo>
                    <a:pt x="148" y="7"/>
                    <a:pt x="12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3602750" y="1842375"/>
              <a:ext cx="35250" cy="28500"/>
            </a:xfrm>
            <a:custGeom>
              <a:avLst/>
              <a:gdLst/>
              <a:ahLst/>
              <a:cxnLst/>
              <a:rect l="l" t="t" r="r" b="b"/>
              <a:pathLst>
                <a:path w="1410" h="1140" extrusionOk="0">
                  <a:moveTo>
                    <a:pt x="109" y="1"/>
                  </a:moveTo>
                  <a:cubicBezTo>
                    <a:pt x="78" y="1"/>
                    <a:pt x="47" y="16"/>
                    <a:pt x="29" y="44"/>
                  </a:cubicBezTo>
                  <a:cubicBezTo>
                    <a:pt x="1" y="87"/>
                    <a:pt x="12" y="146"/>
                    <a:pt x="56" y="175"/>
                  </a:cubicBezTo>
                  <a:cubicBezTo>
                    <a:pt x="474" y="454"/>
                    <a:pt x="872" y="770"/>
                    <a:pt x="1238" y="1113"/>
                  </a:cubicBezTo>
                  <a:cubicBezTo>
                    <a:pt x="1257" y="1131"/>
                    <a:pt x="1280" y="1140"/>
                    <a:pt x="1303" y="1140"/>
                  </a:cubicBezTo>
                  <a:lnTo>
                    <a:pt x="1303" y="1139"/>
                  </a:lnTo>
                  <a:cubicBezTo>
                    <a:pt x="1329" y="1139"/>
                    <a:pt x="1354" y="1129"/>
                    <a:pt x="1373" y="1109"/>
                  </a:cubicBezTo>
                  <a:cubicBezTo>
                    <a:pt x="1409" y="1070"/>
                    <a:pt x="1407" y="1011"/>
                    <a:pt x="1368" y="974"/>
                  </a:cubicBezTo>
                  <a:cubicBezTo>
                    <a:pt x="995" y="624"/>
                    <a:pt x="589" y="302"/>
                    <a:pt x="162" y="17"/>
                  </a:cubicBezTo>
                  <a:cubicBezTo>
                    <a:pt x="145" y="6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3649875" y="1892175"/>
              <a:ext cx="23425" cy="23750"/>
            </a:xfrm>
            <a:custGeom>
              <a:avLst/>
              <a:gdLst/>
              <a:ahLst/>
              <a:cxnLst/>
              <a:rect l="l" t="t" r="r" b="b"/>
              <a:pathLst>
                <a:path w="937" h="950" extrusionOk="0">
                  <a:moveTo>
                    <a:pt x="105" y="0"/>
                  </a:moveTo>
                  <a:cubicBezTo>
                    <a:pt x="82" y="0"/>
                    <a:pt x="58" y="9"/>
                    <a:pt x="40" y="27"/>
                  </a:cubicBezTo>
                  <a:cubicBezTo>
                    <a:pt x="1" y="63"/>
                    <a:pt x="0" y="124"/>
                    <a:pt x="37" y="161"/>
                  </a:cubicBezTo>
                  <a:lnTo>
                    <a:pt x="763" y="920"/>
                  </a:lnTo>
                  <a:cubicBezTo>
                    <a:pt x="782" y="940"/>
                    <a:pt x="806" y="950"/>
                    <a:pt x="831" y="950"/>
                  </a:cubicBezTo>
                  <a:cubicBezTo>
                    <a:pt x="855" y="950"/>
                    <a:pt x="879" y="941"/>
                    <a:pt x="898" y="923"/>
                  </a:cubicBezTo>
                  <a:cubicBezTo>
                    <a:pt x="935" y="887"/>
                    <a:pt x="936" y="826"/>
                    <a:pt x="900" y="788"/>
                  </a:cubicBezTo>
                  <a:lnTo>
                    <a:pt x="175" y="30"/>
                  </a:lnTo>
                  <a:cubicBezTo>
                    <a:pt x="156" y="10"/>
                    <a:pt x="131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3685100" y="1931075"/>
              <a:ext cx="30300" cy="26250"/>
            </a:xfrm>
            <a:custGeom>
              <a:avLst/>
              <a:gdLst/>
              <a:ahLst/>
              <a:cxnLst/>
              <a:rect l="l" t="t" r="r" b="b"/>
              <a:pathLst>
                <a:path w="1212" h="1050" extrusionOk="0">
                  <a:moveTo>
                    <a:pt x="109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1" y="90"/>
                    <a:pt x="14" y="149"/>
                    <a:pt x="59" y="177"/>
                  </a:cubicBezTo>
                  <a:cubicBezTo>
                    <a:pt x="426" y="405"/>
                    <a:pt x="754" y="687"/>
                    <a:pt x="1033" y="1016"/>
                  </a:cubicBezTo>
                  <a:cubicBezTo>
                    <a:pt x="1052" y="1038"/>
                    <a:pt x="1078" y="1049"/>
                    <a:pt x="1105" y="1049"/>
                  </a:cubicBezTo>
                  <a:cubicBezTo>
                    <a:pt x="1127" y="1049"/>
                    <a:pt x="1149" y="1042"/>
                    <a:pt x="1167" y="1026"/>
                  </a:cubicBezTo>
                  <a:cubicBezTo>
                    <a:pt x="1207" y="992"/>
                    <a:pt x="1212" y="932"/>
                    <a:pt x="1178" y="893"/>
                  </a:cubicBezTo>
                  <a:cubicBezTo>
                    <a:pt x="886" y="548"/>
                    <a:pt x="543" y="254"/>
                    <a:pt x="160" y="15"/>
                  </a:cubicBezTo>
                  <a:cubicBezTo>
                    <a:pt x="144" y="5"/>
                    <a:pt x="126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3731500" y="1985650"/>
              <a:ext cx="19725" cy="21300"/>
            </a:xfrm>
            <a:custGeom>
              <a:avLst/>
              <a:gdLst/>
              <a:ahLst/>
              <a:cxnLst/>
              <a:rect l="l" t="t" r="r" b="b"/>
              <a:pathLst>
                <a:path w="789" h="852" extrusionOk="0">
                  <a:moveTo>
                    <a:pt x="107" y="1"/>
                  </a:moveTo>
                  <a:cubicBezTo>
                    <a:pt x="85" y="1"/>
                    <a:pt x="62" y="9"/>
                    <a:pt x="45" y="24"/>
                  </a:cubicBezTo>
                  <a:cubicBezTo>
                    <a:pt x="5" y="59"/>
                    <a:pt x="0" y="119"/>
                    <a:pt x="35" y="159"/>
                  </a:cubicBezTo>
                  <a:lnTo>
                    <a:pt x="611" y="819"/>
                  </a:lnTo>
                  <a:cubicBezTo>
                    <a:pt x="630" y="840"/>
                    <a:pt x="656" y="851"/>
                    <a:pt x="683" y="851"/>
                  </a:cubicBezTo>
                  <a:cubicBezTo>
                    <a:pt x="705" y="851"/>
                    <a:pt x="727" y="844"/>
                    <a:pt x="746" y="828"/>
                  </a:cubicBezTo>
                  <a:cubicBezTo>
                    <a:pt x="785" y="794"/>
                    <a:pt x="789" y="733"/>
                    <a:pt x="754" y="693"/>
                  </a:cubicBezTo>
                  <a:lnTo>
                    <a:pt x="178" y="33"/>
                  </a:lnTo>
                  <a:cubicBezTo>
                    <a:pt x="160" y="12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3400250" y="1743950"/>
              <a:ext cx="20275" cy="22950"/>
            </a:xfrm>
            <a:custGeom>
              <a:avLst/>
              <a:gdLst/>
              <a:ahLst/>
              <a:cxnLst/>
              <a:rect l="l" t="t" r="r" b="b"/>
              <a:pathLst>
                <a:path w="811" h="918" extrusionOk="0">
                  <a:moveTo>
                    <a:pt x="109" y="0"/>
                  </a:moveTo>
                  <a:cubicBezTo>
                    <a:pt x="80" y="0"/>
                    <a:pt x="52" y="13"/>
                    <a:pt x="33" y="36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85" y="358"/>
                    <a:pt x="482" y="597"/>
                    <a:pt x="617" y="866"/>
                  </a:cubicBezTo>
                  <a:cubicBezTo>
                    <a:pt x="634" y="899"/>
                    <a:pt x="667" y="917"/>
                    <a:pt x="702" y="917"/>
                  </a:cubicBezTo>
                  <a:cubicBezTo>
                    <a:pt x="717" y="917"/>
                    <a:pt x="731" y="914"/>
                    <a:pt x="745" y="907"/>
                  </a:cubicBezTo>
                  <a:cubicBezTo>
                    <a:pt x="792" y="883"/>
                    <a:pt x="810" y="826"/>
                    <a:pt x="787" y="779"/>
                  </a:cubicBezTo>
                  <a:cubicBezTo>
                    <a:pt x="638" y="487"/>
                    <a:pt x="424" y="225"/>
                    <a:pt x="167" y="21"/>
                  </a:cubicBezTo>
                  <a:cubicBezTo>
                    <a:pt x="150" y="7"/>
                    <a:pt x="129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3426550" y="1779550"/>
              <a:ext cx="21950" cy="24250"/>
            </a:xfrm>
            <a:custGeom>
              <a:avLst/>
              <a:gdLst/>
              <a:ahLst/>
              <a:cxnLst/>
              <a:rect l="l" t="t" r="r" b="b"/>
              <a:pathLst>
                <a:path w="878" h="970" extrusionOk="0">
                  <a:moveTo>
                    <a:pt x="108" y="1"/>
                  </a:moveTo>
                  <a:cubicBezTo>
                    <a:pt x="89" y="1"/>
                    <a:pt x="69" y="7"/>
                    <a:pt x="52" y="19"/>
                  </a:cubicBezTo>
                  <a:cubicBezTo>
                    <a:pt x="10" y="50"/>
                    <a:pt x="0" y="109"/>
                    <a:pt x="31" y="152"/>
                  </a:cubicBezTo>
                  <a:cubicBezTo>
                    <a:pt x="233" y="432"/>
                    <a:pt x="461" y="698"/>
                    <a:pt x="706" y="942"/>
                  </a:cubicBezTo>
                  <a:cubicBezTo>
                    <a:pt x="724" y="961"/>
                    <a:pt x="749" y="969"/>
                    <a:pt x="773" y="969"/>
                  </a:cubicBezTo>
                  <a:cubicBezTo>
                    <a:pt x="797" y="969"/>
                    <a:pt x="822" y="961"/>
                    <a:pt x="840" y="942"/>
                  </a:cubicBezTo>
                  <a:cubicBezTo>
                    <a:pt x="878" y="904"/>
                    <a:pt x="878" y="845"/>
                    <a:pt x="840" y="807"/>
                  </a:cubicBezTo>
                  <a:cubicBezTo>
                    <a:pt x="602" y="570"/>
                    <a:pt x="382" y="311"/>
                    <a:pt x="186" y="41"/>
                  </a:cubicBezTo>
                  <a:cubicBezTo>
                    <a:pt x="167" y="15"/>
                    <a:pt x="13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3463600" y="1820775"/>
              <a:ext cx="21950" cy="24325"/>
            </a:xfrm>
            <a:custGeom>
              <a:avLst/>
              <a:gdLst/>
              <a:ahLst/>
              <a:cxnLst/>
              <a:rect l="l" t="t" r="r" b="b"/>
              <a:pathLst>
                <a:path w="878" h="973" extrusionOk="0">
                  <a:moveTo>
                    <a:pt x="109" y="1"/>
                  </a:moveTo>
                  <a:cubicBezTo>
                    <a:pt x="92" y="1"/>
                    <a:pt x="74" y="5"/>
                    <a:pt x="58" y="16"/>
                  </a:cubicBezTo>
                  <a:cubicBezTo>
                    <a:pt x="14" y="45"/>
                    <a:pt x="1" y="103"/>
                    <a:pt x="28" y="147"/>
                  </a:cubicBezTo>
                  <a:cubicBezTo>
                    <a:pt x="218" y="444"/>
                    <a:pt x="447" y="713"/>
                    <a:pt x="707" y="948"/>
                  </a:cubicBezTo>
                  <a:cubicBezTo>
                    <a:pt x="726" y="964"/>
                    <a:pt x="748" y="973"/>
                    <a:pt x="771" y="973"/>
                  </a:cubicBezTo>
                  <a:lnTo>
                    <a:pt x="771" y="972"/>
                  </a:lnTo>
                  <a:cubicBezTo>
                    <a:pt x="798" y="972"/>
                    <a:pt x="823" y="962"/>
                    <a:pt x="842" y="941"/>
                  </a:cubicBezTo>
                  <a:cubicBezTo>
                    <a:pt x="877" y="901"/>
                    <a:pt x="874" y="842"/>
                    <a:pt x="835" y="806"/>
                  </a:cubicBezTo>
                  <a:cubicBezTo>
                    <a:pt x="587" y="583"/>
                    <a:pt x="370" y="327"/>
                    <a:pt x="190" y="45"/>
                  </a:cubicBezTo>
                  <a:cubicBezTo>
                    <a:pt x="171" y="16"/>
                    <a:pt x="14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3496300" y="1861150"/>
              <a:ext cx="23400" cy="20850"/>
            </a:xfrm>
            <a:custGeom>
              <a:avLst/>
              <a:gdLst/>
              <a:ahLst/>
              <a:cxnLst/>
              <a:rect l="l" t="t" r="r" b="b"/>
              <a:pathLst>
                <a:path w="936" h="834" extrusionOk="0">
                  <a:moveTo>
                    <a:pt x="110" y="0"/>
                  </a:moveTo>
                  <a:cubicBezTo>
                    <a:pt x="91" y="0"/>
                    <a:pt x="72" y="6"/>
                    <a:pt x="55" y="18"/>
                  </a:cubicBezTo>
                  <a:cubicBezTo>
                    <a:pt x="12" y="48"/>
                    <a:pt x="1" y="106"/>
                    <a:pt x="31" y="151"/>
                  </a:cubicBezTo>
                  <a:cubicBezTo>
                    <a:pt x="224" y="428"/>
                    <a:pt x="484" y="661"/>
                    <a:pt x="781" y="822"/>
                  </a:cubicBezTo>
                  <a:cubicBezTo>
                    <a:pt x="796" y="829"/>
                    <a:pt x="811" y="834"/>
                    <a:pt x="827" y="834"/>
                  </a:cubicBezTo>
                  <a:lnTo>
                    <a:pt x="827" y="833"/>
                  </a:lnTo>
                  <a:cubicBezTo>
                    <a:pt x="861" y="833"/>
                    <a:pt x="894" y="815"/>
                    <a:pt x="911" y="783"/>
                  </a:cubicBezTo>
                  <a:cubicBezTo>
                    <a:pt x="936" y="737"/>
                    <a:pt x="919" y="679"/>
                    <a:pt x="873" y="654"/>
                  </a:cubicBezTo>
                  <a:cubicBezTo>
                    <a:pt x="601" y="507"/>
                    <a:pt x="364" y="295"/>
                    <a:pt x="188" y="41"/>
                  </a:cubicBezTo>
                  <a:cubicBezTo>
                    <a:pt x="169" y="15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3528625" y="1901125"/>
              <a:ext cx="28075" cy="30525"/>
            </a:xfrm>
            <a:custGeom>
              <a:avLst/>
              <a:gdLst/>
              <a:ahLst/>
              <a:cxnLst/>
              <a:rect l="l" t="t" r="r" b="b"/>
              <a:pathLst>
                <a:path w="1123" h="1221" extrusionOk="0">
                  <a:moveTo>
                    <a:pt x="106" y="0"/>
                  </a:moveTo>
                  <a:cubicBezTo>
                    <a:pt x="81" y="0"/>
                    <a:pt x="55" y="10"/>
                    <a:pt x="36" y="31"/>
                  </a:cubicBezTo>
                  <a:cubicBezTo>
                    <a:pt x="1" y="69"/>
                    <a:pt x="3" y="130"/>
                    <a:pt x="41" y="165"/>
                  </a:cubicBezTo>
                  <a:cubicBezTo>
                    <a:pt x="373" y="471"/>
                    <a:pt x="674" y="813"/>
                    <a:pt x="937" y="1181"/>
                  </a:cubicBezTo>
                  <a:cubicBezTo>
                    <a:pt x="954" y="1206"/>
                    <a:pt x="984" y="1221"/>
                    <a:pt x="1014" y="1221"/>
                  </a:cubicBezTo>
                  <a:cubicBezTo>
                    <a:pt x="1033" y="1221"/>
                    <a:pt x="1053" y="1214"/>
                    <a:pt x="1069" y="1202"/>
                  </a:cubicBezTo>
                  <a:cubicBezTo>
                    <a:pt x="1112" y="1172"/>
                    <a:pt x="1122" y="1113"/>
                    <a:pt x="1091" y="1070"/>
                  </a:cubicBezTo>
                  <a:cubicBezTo>
                    <a:pt x="821" y="692"/>
                    <a:pt x="512" y="341"/>
                    <a:pt x="171" y="25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3578100" y="1952600"/>
              <a:ext cx="28025" cy="21325"/>
            </a:xfrm>
            <a:custGeom>
              <a:avLst/>
              <a:gdLst/>
              <a:ahLst/>
              <a:cxnLst/>
              <a:rect l="l" t="t" r="r" b="b"/>
              <a:pathLst>
                <a:path w="1121" h="853" extrusionOk="0">
                  <a:moveTo>
                    <a:pt x="106" y="1"/>
                  </a:moveTo>
                  <a:cubicBezTo>
                    <a:pt x="83" y="1"/>
                    <a:pt x="60" y="9"/>
                    <a:pt x="42" y="26"/>
                  </a:cubicBezTo>
                  <a:cubicBezTo>
                    <a:pt x="3" y="61"/>
                    <a:pt x="1" y="121"/>
                    <a:pt x="36" y="161"/>
                  </a:cubicBezTo>
                  <a:cubicBezTo>
                    <a:pt x="297" y="446"/>
                    <a:pt x="620" y="682"/>
                    <a:pt x="971" y="844"/>
                  </a:cubicBezTo>
                  <a:cubicBezTo>
                    <a:pt x="985" y="850"/>
                    <a:pt x="998" y="853"/>
                    <a:pt x="1011" y="853"/>
                  </a:cubicBezTo>
                  <a:cubicBezTo>
                    <a:pt x="1047" y="853"/>
                    <a:pt x="1082" y="832"/>
                    <a:pt x="1098" y="798"/>
                  </a:cubicBezTo>
                  <a:cubicBezTo>
                    <a:pt x="1120" y="750"/>
                    <a:pt x="1099" y="693"/>
                    <a:pt x="1052" y="671"/>
                  </a:cubicBezTo>
                  <a:cubicBezTo>
                    <a:pt x="723" y="520"/>
                    <a:pt x="420" y="298"/>
                    <a:pt x="176" y="32"/>
                  </a:cubicBezTo>
                  <a:cubicBezTo>
                    <a:pt x="158" y="11"/>
                    <a:pt x="132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3626425" y="1984575"/>
              <a:ext cx="29150" cy="17150"/>
            </a:xfrm>
            <a:custGeom>
              <a:avLst/>
              <a:gdLst/>
              <a:ahLst/>
              <a:cxnLst/>
              <a:rect l="l" t="t" r="r" b="b"/>
              <a:pathLst>
                <a:path w="1166" h="686" extrusionOk="0">
                  <a:moveTo>
                    <a:pt x="109" y="0"/>
                  </a:moveTo>
                  <a:cubicBezTo>
                    <a:pt x="78" y="0"/>
                    <a:pt x="47" y="15"/>
                    <a:pt x="30" y="44"/>
                  </a:cubicBezTo>
                  <a:cubicBezTo>
                    <a:pt x="1" y="88"/>
                    <a:pt x="14" y="147"/>
                    <a:pt x="58" y="176"/>
                  </a:cubicBezTo>
                  <a:cubicBezTo>
                    <a:pt x="363" y="371"/>
                    <a:pt x="688" y="540"/>
                    <a:pt x="1021" y="678"/>
                  </a:cubicBezTo>
                  <a:cubicBezTo>
                    <a:pt x="1033" y="683"/>
                    <a:pt x="1045" y="686"/>
                    <a:pt x="1057" y="686"/>
                  </a:cubicBezTo>
                  <a:cubicBezTo>
                    <a:pt x="1095" y="686"/>
                    <a:pt x="1130" y="662"/>
                    <a:pt x="1146" y="626"/>
                  </a:cubicBezTo>
                  <a:cubicBezTo>
                    <a:pt x="1166" y="577"/>
                    <a:pt x="1142" y="522"/>
                    <a:pt x="1094" y="501"/>
                  </a:cubicBezTo>
                  <a:cubicBezTo>
                    <a:pt x="770" y="369"/>
                    <a:pt x="457" y="204"/>
                    <a:pt x="161" y="16"/>
                  </a:cubicBezTo>
                  <a:cubicBezTo>
                    <a:pt x="145" y="5"/>
                    <a:pt x="127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3674875" y="2014450"/>
              <a:ext cx="17800" cy="9925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109" y="1"/>
                  </a:moveTo>
                  <a:cubicBezTo>
                    <a:pt x="72" y="1"/>
                    <a:pt x="36" y="22"/>
                    <a:pt x="20" y="59"/>
                  </a:cubicBezTo>
                  <a:cubicBezTo>
                    <a:pt x="0" y="108"/>
                    <a:pt x="23" y="163"/>
                    <a:pt x="72" y="184"/>
                  </a:cubicBezTo>
                  <a:lnTo>
                    <a:pt x="567" y="389"/>
                  </a:lnTo>
                  <a:cubicBezTo>
                    <a:pt x="579" y="395"/>
                    <a:pt x="591" y="397"/>
                    <a:pt x="603" y="397"/>
                  </a:cubicBezTo>
                  <a:cubicBezTo>
                    <a:pt x="641" y="397"/>
                    <a:pt x="676" y="375"/>
                    <a:pt x="691" y="338"/>
                  </a:cubicBezTo>
                  <a:cubicBezTo>
                    <a:pt x="711" y="290"/>
                    <a:pt x="688" y="234"/>
                    <a:pt x="639" y="214"/>
                  </a:cubicBezTo>
                  <a:lnTo>
                    <a:pt x="145" y="7"/>
                  </a:lnTo>
                  <a:cubicBezTo>
                    <a:pt x="133" y="3"/>
                    <a:pt x="12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3737700" y="2048425"/>
              <a:ext cx="36350" cy="18225"/>
            </a:xfrm>
            <a:custGeom>
              <a:avLst/>
              <a:gdLst/>
              <a:ahLst/>
              <a:cxnLst/>
              <a:rect l="l" t="t" r="r" b="b"/>
              <a:pathLst>
                <a:path w="1454" h="729" extrusionOk="0">
                  <a:moveTo>
                    <a:pt x="110" y="1"/>
                  </a:moveTo>
                  <a:cubicBezTo>
                    <a:pt x="73" y="1"/>
                    <a:pt x="38" y="22"/>
                    <a:pt x="22" y="58"/>
                  </a:cubicBezTo>
                  <a:cubicBezTo>
                    <a:pt x="1" y="107"/>
                    <a:pt x="23" y="163"/>
                    <a:pt x="72" y="184"/>
                  </a:cubicBezTo>
                  <a:lnTo>
                    <a:pt x="1308" y="719"/>
                  </a:lnTo>
                  <a:cubicBezTo>
                    <a:pt x="1320" y="725"/>
                    <a:pt x="1333" y="728"/>
                    <a:pt x="1345" y="728"/>
                  </a:cubicBezTo>
                  <a:lnTo>
                    <a:pt x="1345" y="727"/>
                  </a:lnTo>
                  <a:cubicBezTo>
                    <a:pt x="1382" y="727"/>
                    <a:pt x="1417" y="706"/>
                    <a:pt x="1433" y="670"/>
                  </a:cubicBezTo>
                  <a:cubicBezTo>
                    <a:pt x="1454" y="621"/>
                    <a:pt x="1432" y="566"/>
                    <a:pt x="1383" y="545"/>
                  </a:cubicBezTo>
                  <a:lnTo>
                    <a:pt x="148" y="8"/>
                  </a:lnTo>
                  <a:cubicBezTo>
                    <a:pt x="135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3436950" y="1758900"/>
              <a:ext cx="22725" cy="22450"/>
            </a:xfrm>
            <a:custGeom>
              <a:avLst/>
              <a:gdLst/>
              <a:ahLst/>
              <a:cxnLst/>
              <a:rect l="l" t="t" r="r" b="b"/>
              <a:pathLst>
                <a:path w="909" h="898" extrusionOk="0">
                  <a:moveTo>
                    <a:pt x="108" y="0"/>
                  </a:moveTo>
                  <a:cubicBezTo>
                    <a:pt x="87" y="0"/>
                    <a:pt x="66" y="8"/>
                    <a:pt x="48" y="22"/>
                  </a:cubicBezTo>
                  <a:cubicBezTo>
                    <a:pt x="6" y="54"/>
                    <a:pt x="0" y="115"/>
                    <a:pt x="34" y="156"/>
                  </a:cubicBezTo>
                  <a:cubicBezTo>
                    <a:pt x="244" y="418"/>
                    <a:pt x="483" y="661"/>
                    <a:pt x="741" y="876"/>
                  </a:cubicBezTo>
                  <a:cubicBezTo>
                    <a:pt x="759" y="890"/>
                    <a:pt x="781" y="898"/>
                    <a:pt x="802" y="898"/>
                  </a:cubicBezTo>
                  <a:cubicBezTo>
                    <a:pt x="829" y="898"/>
                    <a:pt x="857" y="886"/>
                    <a:pt x="876" y="864"/>
                  </a:cubicBezTo>
                  <a:cubicBezTo>
                    <a:pt x="909" y="823"/>
                    <a:pt x="903" y="763"/>
                    <a:pt x="864" y="729"/>
                  </a:cubicBezTo>
                  <a:cubicBezTo>
                    <a:pt x="615" y="523"/>
                    <a:pt x="386" y="288"/>
                    <a:pt x="181" y="36"/>
                  </a:cubicBezTo>
                  <a:cubicBezTo>
                    <a:pt x="163" y="13"/>
                    <a:pt x="136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473975" y="1789875"/>
              <a:ext cx="25000" cy="20175"/>
            </a:xfrm>
            <a:custGeom>
              <a:avLst/>
              <a:gdLst/>
              <a:ahLst/>
              <a:cxnLst/>
              <a:rect l="l" t="t" r="r" b="b"/>
              <a:pathLst>
                <a:path w="1000" h="807" extrusionOk="0">
                  <a:moveTo>
                    <a:pt x="107" y="1"/>
                  </a:moveTo>
                  <a:cubicBezTo>
                    <a:pt x="84" y="1"/>
                    <a:pt x="61" y="9"/>
                    <a:pt x="43" y="25"/>
                  </a:cubicBezTo>
                  <a:cubicBezTo>
                    <a:pt x="4" y="60"/>
                    <a:pt x="1" y="120"/>
                    <a:pt x="35" y="159"/>
                  </a:cubicBezTo>
                  <a:cubicBezTo>
                    <a:pt x="267" y="418"/>
                    <a:pt x="540" y="633"/>
                    <a:pt x="846" y="796"/>
                  </a:cubicBezTo>
                  <a:cubicBezTo>
                    <a:pt x="861" y="804"/>
                    <a:pt x="876" y="807"/>
                    <a:pt x="892" y="807"/>
                  </a:cubicBezTo>
                  <a:cubicBezTo>
                    <a:pt x="926" y="807"/>
                    <a:pt x="959" y="789"/>
                    <a:pt x="976" y="756"/>
                  </a:cubicBezTo>
                  <a:cubicBezTo>
                    <a:pt x="1000" y="710"/>
                    <a:pt x="983" y="652"/>
                    <a:pt x="936" y="627"/>
                  </a:cubicBezTo>
                  <a:cubicBezTo>
                    <a:pt x="649" y="475"/>
                    <a:pt x="394" y="275"/>
                    <a:pt x="177" y="32"/>
                  </a:cubicBezTo>
                  <a:cubicBezTo>
                    <a:pt x="159" y="11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512150" y="1818675"/>
              <a:ext cx="23850" cy="22325"/>
            </a:xfrm>
            <a:custGeom>
              <a:avLst/>
              <a:gdLst/>
              <a:ahLst/>
              <a:cxnLst/>
              <a:rect l="l" t="t" r="r" b="b"/>
              <a:pathLst>
                <a:path w="954" h="893" extrusionOk="0">
                  <a:moveTo>
                    <a:pt x="107" y="1"/>
                  </a:moveTo>
                  <a:cubicBezTo>
                    <a:pt x="81" y="1"/>
                    <a:pt x="56" y="11"/>
                    <a:pt x="37" y="31"/>
                  </a:cubicBezTo>
                  <a:cubicBezTo>
                    <a:pt x="1" y="69"/>
                    <a:pt x="3" y="130"/>
                    <a:pt x="40" y="166"/>
                  </a:cubicBezTo>
                  <a:lnTo>
                    <a:pt x="782" y="866"/>
                  </a:lnTo>
                  <a:cubicBezTo>
                    <a:pt x="801" y="884"/>
                    <a:pt x="824" y="892"/>
                    <a:pt x="847" y="892"/>
                  </a:cubicBezTo>
                  <a:lnTo>
                    <a:pt x="848" y="892"/>
                  </a:lnTo>
                  <a:cubicBezTo>
                    <a:pt x="873" y="892"/>
                    <a:pt x="898" y="882"/>
                    <a:pt x="917" y="863"/>
                  </a:cubicBezTo>
                  <a:cubicBezTo>
                    <a:pt x="953" y="824"/>
                    <a:pt x="951" y="764"/>
                    <a:pt x="914" y="728"/>
                  </a:cubicBezTo>
                  <a:lnTo>
                    <a:pt x="172" y="27"/>
                  </a:ln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3546150" y="1856800"/>
              <a:ext cx="31125" cy="25400"/>
            </a:xfrm>
            <a:custGeom>
              <a:avLst/>
              <a:gdLst/>
              <a:ahLst/>
              <a:cxnLst/>
              <a:rect l="l" t="t" r="r" b="b"/>
              <a:pathLst>
                <a:path w="1245" h="1016" extrusionOk="0">
                  <a:moveTo>
                    <a:pt x="106" y="0"/>
                  </a:moveTo>
                  <a:cubicBezTo>
                    <a:pt x="83" y="0"/>
                    <a:pt x="60" y="9"/>
                    <a:pt x="41" y="26"/>
                  </a:cubicBezTo>
                  <a:cubicBezTo>
                    <a:pt x="3" y="62"/>
                    <a:pt x="1" y="122"/>
                    <a:pt x="36" y="161"/>
                  </a:cubicBezTo>
                  <a:cubicBezTo>
                    <a:pt x="344" y="492"/>
                    <a:pt x="697" y="775"/>
                    <a:pt x="1088" y="1003"/>
                  </a:cubicBezTo>
                  <a:cubicBezTo>
                    <a:pt x="1103" y="1011"/>
                    <a:pt x="1120" y="1016"/>
                    <a:pt x="1137" y="1016"/>
                  </a:cubicBezTo>
                  <a:cubicBezTo>
                    <a:pt x="1169" y="1016"/>
                    <a:pt x="1201" y="999"/>
                    <a:pt x="1218" y="968"/>
                  </a:cubicBezTo>
                  <a:cubicBezTo>
                    <a:pt x="1245" y="923"/>
                    <a:pt x="1229" y="864"/>
                    <a:pt x="1184" y="838"/>
                  </a:cubicBezTo>
                  <a:cubicBezTo>
                    <a:pt x="810" y="619"/>
                    <a:pt x="471" y="348"/>
                    <a:pt x="176" y="31"/>
                  </a:cubicBezTo>
                  <a:cubicBezTo>
                    <a:pt x="157" y="11"/>
                    <a:pt x="13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3580125" y="1887700"/>
              <a:ext cx="24950" cy="16175"/>
            </a:xfrm>
            <a:custGeom>
              <a:avLst/>
              <a:gdLst/>
              <a:ahLst/>
              <a:cxnLst/>
              <a:rect l="l" t="t" r="r" b="b"/>
              <a:pathLst>
                <a:path w="998" h="647" extrusionOk="0">
                  <a:moveTo>
                    <a:pt x="107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288" y="371"/>
                    <a:pt x="560" y="530"/>
                    <a:pt x="856" y="641"/>
                  </a:cubicBezTo>
                  <a:cubicBezTo>
                    <a:pt x="867" y="644"/>
                    <a:pt x="878" y="646"/>
                    <a:pt x="889" y="646"/>
                  </a:cubicBezTo>
                  <a:cubicBezTo>
                    <a:pt x="928" y="646"/>
                    <a:pt x="964" y="623"/>
                    <a:pt x="979" y="584"/>
                  </a:cubicBezTo>
                  <a:cubicBezTo>
                    <a:pt x="997" y="535"/>
                    <a:pt x="972" y="479"/>
                    <a:pt x="923" y="462"/>
                  </a:cubicBezTo>
                  <a:cubicBezTo>
                    <a:pt x="647" y="358"/>
                    <a:pt x="394" y="211"/>
                    <a:pt x="168" y="22"/>
                  </a:cubicBezTo>
                  <a:cubicBezTo>
                    <a:pt x="150" y="8"/>
                    <a:pt x="129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613025" y="1916600"/>
              <a:ext cx="39200" cy="29575"/>
            </a:xfrm>
            <a:custGeom>
              <a:avLst/>
              <a:gdLst/>
              <a:ahLst/>
              <a:cxnLst/>
              <a:rect l="l" t="t" r="r" b="b"/>
              <a:pathLst>
                <a:path w="1568" h="1183" extrusionOk="0">
                  <a:moveTo>
                    <a:pt x="109" y="0"/>
                  </a:moveTo>
                  <a:cubicBezTo>
                    <a:pt x="75" y="0"/>
                    <a:pt x="43" y="18"/>
                    <a:pt x="26" y="50"/>
                  </a:cubicBezTo>
                  <a:cubicBezTo>
                    <a:pt x="0" y="96"/>
                    <a:pt x="17" y="154"/>
                    <a:pt x="62" y="179"/>
                  </a:cubicBezTo>
                  <a:cubicBezTo>
                    <a:pt x="546" y="446"/>
                    <a:pt x="995" y="775"/>
                    <a:pt x="1398" y="1157"/>
                  </a:cubicBezTo>
                  <a:cubicBezTo>
                    <a:pt x="1416" y="1175"/>
                    <a:pt x="1440" y="1182"/>
                    <a:pt x="1463" y="1182"/>
                  </a:cubicBezTo>
                  <a:cubicBezTo>
                    <a:pt x="1488" y="1182"/>
                    <a:pt x="1514" y="1173"/>
                    <a:pt x="1533" y="1153"/>
                  </a:cubicBezTo>
                  <a:cubicBezTo>
                    <a:pt x="1568" y="1115"/>
                    <a:pt x="1567" y="1054"/>
                    <a:pt x="1528" y="1018"/>
                  </a:cubicBezTo>
                  <a:cubicBezTo>
                    <a:pt x="1114" y="626"/>
                    <a:pt x="652" y="287"/>
                    <a:pt x="155" y="12"/>
                  </a:cubicBezTo>
                  <a:cubicBezTo>
                    <a:pt x="140" y="4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3656400" y="1961700"/>
              <a:ext cx="31225" cy="17175"/>
            </a:xfrm>
            <a:custGeom>
              <a:avLst/>
              <a:gdLst/>
              <a:ahLst/>
              <a:cxnLst/>
              <a:rect l="l" t="t" r="r" b="b"/>
              <a:pathLst>
                <a:path w="1249" h="687" extrusionOk="0">
                  <a:moveTo>
                    <a:pt x="110" y="1"/>
                  </a:moveTo>
                  <a:cubicBezTo>
                    <a:pt x="74" y="1"/>
                    <a:pt x="40" y="21"/>
                    <a:pt x="24" y="55"/>
                  </a:cubicBezTo>
                  <a:cubicBezTo>
                    <a:pt x="1" y="103"/>
                    <a:pt x="21" y="159"/>
                    <a:pt x="68" y="182"/>
                  </a:cubicBezTo>
                  <a:lnTo>
                    <a:pt x="1098" y="677"/>
                  </a:lnTo>
                  <a:cubicBezTo>
                    <a:pt x="1111" y="683"/>
                    <a:pt x="1126" y="687"/>
                    <a:pt x="1139" y="687"/>
                  </a:cubicBezTo>
                  <a:cubicBezTo>
                    <a:pt x="1175" y="687"/>
                    <a:pt x="1208" y="667"/>
                    <a:pt x="1225" y="632"/>
                  </a:cubicBezTo>
                  <a:cubicBezTo>
                    <a:pt x="1248" y="585"/>
                    <a:pt x="1228" y="528"/>
                    <a:pt x="1181" y="504"/>
                  </a:cubicBezTo>
                  <a:lnTo>
                    <a:pt x="151" y="10"/>
                  </a:lnTo>
                  <a:cubicBezTo>
                    <a:pt x="137" y="4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3700650" y="1994875"/>
              <a:ext cx="34250" cy="21250"/>
            </a:xfrm>
            <a:custGeom>
              <a:avLst/>
              <a:gdLst/>
              <a:ahLst/>
              <a:cxnLst/>
              <a:rect l="l" t="t" r="r" b="b"/>
              <a:pathLst>
                <a:path w="1370" h="850" extrusionOk="0">
                  <a:moveTo>
                    <a:pt x="107" y="1"/>
                  </a:moveTo>
                  <a:cubicBezTo>
                    <a:pt x="79" y="1"/>
                    <a:pt x="51" y="13"/>
                    <a:pt x="32" y="36"/>
                  </a:cubicBezTo>
                  <a:cubicBezTo>
                    <a:pt x="0" y="78"/>
                    <a:pt x="7" y="138"/>
                    <a:pt x="48" y="171"/>
                  </a:cubicBezTo>
                  <a:cubicBezTo>
                    <a:pt x="405" y="454"/>
                    <a:pt x="802" y="680"/>
                    <a:pt x="1228" y="843"/>
                  </a:cubicBezTo>
                  <a:cubicBezTo>
                    <a:pt x="1239" y="848"/>
                    <a:pt x="1251" y="850"/>
                    <a:pt x="1262" y="850"/>
                  </a:cubicBezTo>
                  <a:cubicBezTo>
                    <a:pt x="1301" y="850"/>
                    <a:pt x="1336" y="827"/>
                    <a:pt x="1350" y="788"/>
                  </a:cubicBezTo>
                  <a:cubicBezTo>
                    <a:pt x="1369" y="739"/>
                    <a:pt x="1345" y="684"/>
                    <a:pt x="1296" y="666"/>
                  </a:cubicBezTo>
                  <a:cubicBezTo>
                    <a:pt x="889" y="510"/>
                    <a:pt x="508" y="292"/>
                    <a:pt x="167" y="21"/>
                  </a:cubicBezTo>
                  <a:cubicBezTo>
                    <a:pt x="149" y="7"/>
                    <a:pt x="128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3747000" y="2024750"/>
              <a:ext cx="30200" cy="22250"/>
            </a:xfrm>
            <a:custGeom>
              <a:avLst/>
              <a:gdLst/>
              <a:ahLst/>
              <a:cxnLst/>
              <a:rect l="l" t="t" r="r" b="b"/>
              <a:pathLst>
                <a:path w="1208" h="890" extrusionOk="0">
                  <a:moveTo>
                    <a:pt x="108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361" y="431"/>
                    <a:pt x="699" y="668"/>
                    <a:pt x="1051" y="876"/>
                  </a:cubicBezTo>
                  <a:cubicBezTo>
                    <a:pt x="1065" y="885"/>
                    <a:pt x="1082" y="889"/>
                    <a:pt x="1098" y="889"/>
                  </a:cubicBezTo>
                  <a:cubicBezTo>
                    <a:pt x="1131" y="889"/>
                    <a:pt x="1163" y="872"/>
                    <a:pt x="1181" y="842"/>
                  </a:cubicBezTo>
                  <a:cubicBezTo>
                    <a:pt x="1207" y="796"/>
                    <a:pt x="1192" y="738"/>
                    <a:pt x="1147" y="711"/>
                  </a:cubicBezTo>
                  <a:cubicBezTo>
                    <a:pt x="803" y="509"/>
                    <a:pt x="474" y="277"/>
                    <a:pt x="169" y="22"/>
                  </a:cubicBezTo>
                  <a:cubicBezTo>
                    <a:pt x="151" y="8"/>
                    <a:pt x="129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706600" y="1517900"/>
              <a:ext cx="13950" cy="27325"/>
            </a:xfrm>
            <a:custGeom>
              <a:avLst/>
              <a:gdLst/>
              <a:ahLst/>
              <a:cxnLst/>
              <a:rect l="l" t="t" r="r" b="b"/>
              <a:pathLst>
                <a:path w="558" h="1093" extrusionOk="0">
                  <a:moveTo>
                    <a:pt x="449" y="0"/>
                  </a:moveTo>
                  <a:cubicBezTo>
                    <a:pt x="410" y="0"/>
                    <a:pt x="374" y="23"/>
                    <a:pt x="360" y="62"/>
                  </a:cubicBezTo>
                  <a:lnTo>
                    <a:pt x="20" y="964"/>
                  </a:lnTo>
                  <a:cubicBezTo>
                    <a:pt x="1" y="1013"/>
                    <a:pt x="25" y="1068"/>
                    <a:pt x="75" y="1086"/>
                  </a:cubicBezTo>
                  <a:cubicBezTo>
                    <a:pt x="86" y="1091"/>
                    <a:pt x="97" y="1093"/>
                    <a:pt x="108" y="1093"/>
                  </a:cubicBezTo>
                  <a:cubicBezTo>
                    <a:pt x="146" y="1093"/>
                    <a:pt x="183" y="1070"/>
                    <a:pt x="197" y="1031"/>
                  </a:cubicBezTo>
                  <a:lnTo>
                    <a:pt x="538" y="129"/>
                  </a:lnTo>
                  <a:cubicBezTo>
                    <a:pt x="557" y="79"/>
                    <a:pt x="532" y="24"/>
                    <a:pt x="483" y="6"/>
                  </a:cubicBezTo>
                  <a:cubicBezTo>
                    <a:pt x="472" y="2"/>
                    <a:pt x="460" y="0"/>
                    <a:pt x="44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3691375" y="1556025"/>
              <a:ext cx="13775" cy="26375"/>
            </a:xfrm>
            <a:custGeom>
              <a:avLst/>
              <a:gdLst/>
              <a:ahLst/>
              <a:cxnLst/>
              <a:rect l="l" t="t" r="r" b="b"/>
              <a:pathLst>
                <a:path w="551" h="1055" extrusionOk="0">
                  <a:moveTo>
                    <a:pt x="443" y="1"/>
                  </a:moveTo>
                  <a:cubicBezTo>
                    <a:pt x="404" y="1"/>
                    <a:pt x="368" y="24"/>
                    <a:pt x="354" y="61"/>
                  </a:cubicBezTo>
                  <a:lnTo>
                    <a:pt x="20" y="926"/>
                  </a:lnTo>
                  <a:cubicBezTo>
                    <a:pt x="0" y="974"/>
                    <a:pt x="26" y="1029"/>
                    <a:pt x="74" y="1048"/>
                  </a:cubicBezTo>
                  <a:cubicBezTo>
                    <a:pt x="85" y="1053"/>
                    <a:pt x="98" y="1055"/>
                    <a:pt x="109" y="1055"/>
                  </a:cubicBezTo>
                  <a:cubicBezTo>
                    <a:pt x="147" y="1055"/>
                    <a:pt x="183" y="1032"/>
                    <a:pt x="198" y="994"/>
                  </a:cubicBezTo>
                  <a:lnTo>
                    <a:pt x="531" y="131"/>
                  </a:lnTo>
                  <a:cubicBezTo>
                    <a:pt x="550" y="81"/>
                    <a:pt x="526" y="26"/>
                    <a:pt x="477" y="7"/>
                  </a:cubicBezTo>
                  <a:cubicBezTo>
                    <a:pt x="466" y="3"/>
                    <a:pt x="454" y="1"/>
                    <a:pt x="44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3676175" y="1605400"/>
              <a:ext cx="8075" cy="24400"/>
            </a:xfrm>
            <a:custGeom>
              <a:avLst/>
              <a:gdLst/>
              <a:ahLst/>
              <a:cxnLst/>
              <a:rect l="l" t="t" r="r" b="b"/>
              <a:pathLst>
                <a:path w="323" h="976" extrusionOk="0">
                  <a:moveTo>
                    <a:pt x="217" y="1"/>
                  </a:moveTo>
                  <a:cubicBezTo>
                    <a:pt x="175" y="1"/>
                    <a:pt x="136" y="29"/>
                    <a:pt x="125" y="72"/>
                  </a:cubicBezTo>
                  <a:cubicBezTo>
                    <a:pt x="59" y="335"/>
                    <a:pt x="18" y="604"/>
                    <a:pt x="3" y="875"/>
                  </a:cubicBezTo>
                  <a:cubicBezTo>
                    <a:pt x="0" y="928"/>
                    <a:pt x="41" y="972"/>
                    <a:pt x="94" y="975"/>
                  </a:cubicBezTo>
                  <a:lnTo>
                    <a:pt x="98" y="975"/>
                  </a:lnTo>
                  <a:cubicBezTo>
                    <a:pt x="149" y="975"/>
                    <a:pt x="191" y="935"/>
                    <a:pt x="193" y="885"/>
                  </a:cubicBezTo>
                  <a:cubicBezTo>
                    <a:pt x="208" y="627"/>
                    <a:pt x="246" y="370"/>
                    <a:pt x="310" y="120"/>
                  </a:cubicBezTo>
                  <a:cubicBezTo>
                    <a:pt x="322" y="68"/>
                    <a:pt x="292" y="16"/>
                    <a:pt x="241" y="4"/>
                  </a:cubicBezTo>
                  <a:cubicBezTo>
                    <a:pt x="233" y="2"/>
                    <a:pt x="225" y="1"/>
                    <a:pt x="21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666900" y="1657950"/>
              <a:ext cx="5975" cy="23350"/>
            </a:xfrm>
            <a:custGeom>
              <a:avLst/>
              <a:gdLst/>
              <a:ahLst/>
              <a:cxnLst/>
              <a:rect l="l" t="t" r="r" b="b"/>
              <a:pathLst>
                <a:path w="239" h="934" extrusionOk="0">
                  <a:moveTo>
                    <a:pt x="137" y="1"/>
                  </a:moveTo>
                  <a:cubicBezTo>
                    <a:pt x="89" y="1"/>
                    <a:pt x="48" y="42"/>
                    <a:pt x="45" y="91"/>
                  </a:cubicBezTo>
                  <a:lnTo>
                    <a:pt x="4" y="833"/>
                  </a:lnTo>
                  <a:cubicBezTo>
                    <a:pt x="0" y="886"/>
                    <a:pt x="41" y="931"/>
                    <a:pt x="93" y="933"/>
                  </a:cubicBezTo>
                  <a:lnTo>
                    <a:pt x="98" y="933"/>
                  </a:lnTo>
                  <a:cubicBezTo>
                    <a:pt x="149" y="933"/>
                    <a:pt x="191" y="894"/>
                    <a:pt x="193" y="844"/>
                  </a:cubicBezTo>
                  <a:lnTo>
                    <a:pt x="235" y="102"/>
                  </a:lnTo>
                  <a:cubicBezTo>
                    <a:pt x="239" y="50"/>
                    <a:pt x="198" y="5"/>
                    <a:pt x="146" y="1"/>
                  </a:cubicBezTo>
                  <a:cubicBezTo>
                    <a:pt x="143" y="1"/>
                    <a:pt x="140" y="1"/>
                    <a:pt x="13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657375" y="1700200"/>
              <a:ext cx="8575" cy="27450"/>
            </a:xfrm>
            <a:custGeom>
              <a:avLst/>
              <a:gdLst/>
              <a:ahLst/>
              <a:cxnLst/>
              <a:rect l="l" t="t" r="r" b="b"/>
              <a:pathLst>
                <a:path w="343" h="1098" extrusionOk="0">
                  <a:moveTo>
                    <a:pt x="240" y="0"/>
                  </a:moveTo>
                  <a:cubicBezTo>
                    <a:pt x="236" y="0"/>
                    <a:pt x="232" y="1"/>
                    <a:pt x="228" y="1"/>
                  </a:cubicBezTo>
                  <a:cubicBezTo>
                    <a:pt x="175" y="4"/>
                    <a:pt x="134" y="48"/>
                    <a:pt x="137" y="101"/>
                  </a:cubicBezTo>
                  <a:cubicBezTo>
                    <a:pt x="151" y="397"/>
                    <a:pt x="111" y="690"/>
                    <a:pt x="17" y="973"/>
                  </a:cubicBezTo>
                  <a:cubicBezTo>
                    <a:pt x="0" y="1023"/>
                    <a:pt x="28" y="1077"/>
                    <a:pt x="78" y="1093"/>
                  </a:cubicBezTo>
                  <a:cubicBezTo>
                    <a:pt x="88" y="1097"/>
                    <a:pt x="98" y="1098"/>
                    <a:pt x="107" y="1098"/>
                  </a:cubicBezTo>
                  <a:cubicBezTo>
                    <a:pt x="147" y="1098"/>
                    <a:pt x="185" y="1072"/>
                    <a:pt x="198" y="1032"/>
                  </a:cubicBezTo>
                  <a:cubicBezTo>
                    <a:pt x="300" y="728"/>
                    <a:pt x="343" y="411"/>
                    <a:pt x="327" y="92"/>
                  </a:cubicBezTo>
                  <a:cubicBezTo>
                    <a:pt x="325" y="43"/>
                    <a:pt x="285" y="0"/>
                    <a:pt x="2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654575" y="1744525"/>
              <a:ext cx="4800" cy="29500"/>
            </a:xfrm>
            <a:custGeom>
              <a:avLst/>
              <a:gdLst/>
              <a:ahLst/>
              <a:cxnLst/>
              <a:rect l="l" t="t" r="r" b="b"/>
              <a:pathLst>
                <a:path w="192" h="1180" extrusionOk="0">
                  <a:moveTo>
                    <a:pt x="96" y="0"/>
                  </a:moveTo>
                  <a:cubicBezTo>
                    <a:pt x="44" y="0"/>
                    <a:pt x="1" y="42"/>
                    <a:pt x="1" y="95"/>
                  </a:cubicBezTo>
                  <a:lnTo>
                    <a:pt x="1" y="1084"/>
                  </a:lnTo>
                  <a:cubicBezTo>
                    <a:pt x="1" y="1137"/>
                    <a:pt x="44" y="1179"/>
                    <a:pt x="96" y="1179"/>
                  </a:cubicBezTo>
                  <a:cubicBezTo>
                    <a:pt x="149" y="1179"/>
                    <a:pt x="192" y="1137"/>
                    <a:pt x="192" y="1084"/>
                  </a:cubicBezTo>
                  <a:lnTo>
                    <a:pt x="192" y="95"/>
                  </a:lnTo>
                  <a:cubicBezTo>
                    <a:pt x="192" y="42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654575" y="1786750"/>
              <a:ext cx="4800" cy="22325"/>
            </a:xfrm>
            <a:custGeom>
              <a:avLst/>
              <a:gdLst/>
              <a:ahLst/>
              <a:cxnLst/>
              <a:rect l="l" t="t" r="r" b="b"/>
              <a:pathLst>
                <a:path w="192" h="893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796"/>
                  </a:lnTo>
                  <a:cubicBezTo>
                    <a:pt x="1" y="849"/>
                    <a:pt x="44" y="892"/>
                    <a:pt x="96" y="892"/>
                  </a:cubicBezTo>
                  <a:cubicBezTo>
                    <a:pt x="149" y="892"/>
                    <a:pt x="192" y="849"/>
                    <a:pt x="192" y="796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657700" y="1832075"/>
              <a:ext cx="8000" cy="30575"/>
            </a:xfrm>
            <a:custGeom>
              <a:avLst/>
              <a:gdLst/>
              <a:ahLst/>
              <a:cxnLst/>
              <a:rect l="l" t="t" r="r" b="b"/>
              <a:pathLst>
                <a:path w="320" h="1223" extrusionOk="0">
                  <a:moveTo>
                    <a:pt x="97" y="1"/>
                  </a:moveTo>
                  <a:cubicBezTo>
                    <a:pt x="44" y="1"/>
                    <a:pt x="1" y="44"/>
                    <a:pt x="2" y="97"/>
                  </a:cubicBezTo>
                  <a:cubicBezTo>
                    <a:pt x="3" y="450"/>
                    <a:pt x="44" y="804"/>
                    <a:pt x="122" y="1148"/>
                  </a:cubicBezTo>
                  <a:cubicBezTo>
                    <a:pt x="132" y="1192"/>
                    <a:pt x="172" y="1223"/>
                    <a:pt x="215" y="1223"/>
                  </a:cubicBezTo>
                  <a:lnTo>
                    <a:pt x="216" y="1223"/>
                  </a:lnTo>
                  <a:cubicBezTo>
                    <a:pt x="223" y="1223"/>
                    <a:pt x="229" y="1222"/>
                    <a:pt x="237" y="1220"/>
                  </a:cubicBezTo>
                  <a:cubicBezTo>
                    <a:pt x="288" y="1209"/>
                    <a:pt x="320" y="1157"/>
                    <a:pt x="309" y="1106"/>
                  </a:cubicBezTo>
                  <a:cubicBezTo>
                    <a:pt x="232" y="775"/>
                    <a:pt x="194" y="435"/>
                    <a:pt x="192" y="96"/>
                  </a:cubicBezTo>
                  <a:cubicBezTo>
                    <a:pt x="192" y="43"/>
                    <a:pt x="150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734675" y="1519925"/>
              <a:ext cx="19875" cy="23300"/>
            </a:xfrm>
            <a:custGeom>
              <a:avLst/>
              <a:gdLst/>
              <a:ahLst/>
              <a:cxnLst/>
              <a:rect l="l" t="t" r="r" b="b"/>
              <a:pathLst>
                <a:path w="795" h="932" extrusionOk="0">
                  <a:moveTo>
                    <a:pt x="105" y="1"/>
                  </a:moveTo>
                  <a:cubicBezTo>
                    <a:pt x="80" y="1"/>
                    <a:pt x="55" y="10"/>
                    <a:pt x="37" y="30"/>
                  </a:cubicBezTo>
                  <a:cubicBezTo>
                    <a:pt x="0" y="69"/>
                    <a:pt x="3" y="130"/>
                    <a:pt x="40" y="165"/>
                  </a:cubicBezTo>
                  <a:cubicBezTo>
                    <a:pt x="263" y="375"/>
                    <a:pt x="452" y="617"/>
                    <a:pt x="602" y="883"/>
                  </a:cubicBezTo>
                  <a:cubicBezTo>
                    <a:pt x="620" y="915"/>
                    <a:pt x="652" y="931"/>
                    <a:pt x="685" y="931"/>
                  </a:cubicBezTo>
                  <a:cubicBezTo>
                    <a:pt x="701" y="931"/>
                    <a:pt x="717" y="928"/>
                    <a:pt x="732" y="919"/>
                  </a:cubicBezTo>
                  <a:cubicBezTo>
                    <a:pt x="778" y="894"/>
                    <a:pt x="794" y="835"/>
                    <a:pt x="769" y="790"/>
                  </a:cubicBezTo>
                  <a:cubicBezTo>
                    <a:pt x="609" y="506"/>
                    <a:pt x="408" y="249"/>
                    <a:pt x="172" y="27"/>
                  </a:cubicBezTo>
                  <a:cubicBezTo>
                    <a:pt x="153" y="9"/>
                    <a:pt x="129" y="1"/>
                    <a:pt x="10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3776950" y="1600275"/>
              <a:ext cx="13575" cy="30525"/>
            </a:xfrm>
            <a:custGeom>
              <a:avLst/>
              <a:gdLst/>
              <a:ahLst/>
              <a:cxnLst/>
              <a:rect l="l" t="t" r="r" b="b"/>
              <a:pathLst>
                <a:path w="543" h="1221" extrusionOk="0">
                  <a:moveTo>
                    <a:pt x="105" y="0"/>
                  </a:moveTo>
                  <a:cubicBezTo>
                    <a:pt x="98" y="0"/>
                    <a:pt x="91" y="1"/>
                    <a:pt x="85" y="2"/>
                  </a:cubicBezTo>
                  <a:cubicBezTo>
                    <a:pt x="33" y="14"/>
                    <a:pt x="1" y="65"/>
                    <a:pt x="12" y="116"/>
                  </a:cubicBezTo>
                  <a:cubicBezTo>
                    <a:pt x="91" y="474"/>
                    <a:pt x="204" y="826"/>
                    <a:pt x="347" y="1164"/>
                  </a:cubicBezTo>
                  <a:cubicBezTo>
                    <a:pt x="363" y="1200"/>
                    <a:pt x="398" y="1221"/>
                    <a:pt x="434" y="1221"/>
                  </a:cubicBezTo>
                  <a:cubicBezTo>
                    <a:pt x="448" y="1221"/>
                    <a:pt x="460" y="1219"/>
                    <a:pt x="472" y="1213"/>
                  </a:cubicBezTo>
                  <a:cubicBezTo>
                    <a:pt x="521" y="1193"/>
                    <a:pt x="543" y="1137"/>
                    <a:pt x="523" y="1089"/>
                  </a:cubicBezTo>
                  <a:cubicBezTo>
                    <a:pt x="384" y="762"/>
                    <a:pt x="275" y="421"/>
                    <a:pt x="198" y="75"/>
                  </a:cubicBezTo>
                  <a:cubicBezTo>
                    <a:pt x="189" y="31"/>
                    <a:pt x="149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795425" y="1651775"/>
              <a:ext cx="13550" cy="29550"/>
            </a:xfrm>
            <a:custGeom>
              <a:avLst/>
              <a:gdLst/>
              <a:ahLst/>
              <a:cxnLst/>
              <a:rect l="l" t="t" r="r" b="b"/>
              <a:pathLst>
                <a:path w="542" h="1182" extrusionOk="0">
                  <a:moveTo>
                    <a:pt x="109" y="1"/>
                  </a:moveTo>
                  <a:cubicBezTo>
                    <a:pt x="96" y="1"/>
                    <a:pt x="82" y="3"/>
                    <a:pt x="70" y="9"/>
                  </a:cubicBezTo>
                  <a:cubicBezTo>
                    <a:pt x="22" y="30"/>
                    <a:pt x="0" y="87"/>
                    <a:pt x="22" y="135"/>
                  </a:cubicBezTo>
                  <a:cubicBezTo>
                    <a:pt x="160" y="447"/>
                    <a:pt x="269" y="774"/>
                    <a:pt x="343" y="1106"/>
                  </a:cubicBezTo>
                  <a:cubicBezTo>
                    <a:pt x="353" y="1150"/>
                    <a:pt x="393" y="1181"/>
                    <a:pt x="437" y="1181"/>
                  </a:cubicBezTo>
                  <a:cubicBezTo>
                    <a:pt x="444" y="1181"/>
                    <a:pt x="451" y="1180"/>
                    <a:pt x="458" y="1179"/>
                  </a:cubicBezTo>
                  <a:cubicBezTo>
                    <a:pt x="509" y="1167"/>
                    <a:pt x="541" y="1116"/>
                    <a:pt x="530" y="1065"/>
                  </a:cubicBezTo>
                  <a:cubicBezTo>
                    <a:pt x="453" y="720"/>
                    <a:pt x="340" y="381"/>
                    <a:pt x="196" y="57"/>
                  </a:cubicBezTo>
                  <a:cubicBezTo>
                    <a:pt x="180" y="22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808850" y="1707425"/>
              <a:ext cx="8450" cy="26450"/>
            </a:xfrm>
            <a:custGeom>
              <a:avLst/>
              <a:gdLst/>
              <a:ahLst/>
              <a:cxnLst/>
              <a:rect l="l" t="t" r="r" b="b"/>
              <a:pathLst>
                <a:path w="338" h="1058" extrusionOk="0">
                  <a:moveTo>
                    <a:pt x="110" y="1"/>
                  </a:moveTo>
                  <a:cubicBezTo>
                    <a:pt x="58" y="2"/>
                    <a:pt x="13" y="40"/>
                    <a:pt x="12" y="92"/>
                  </a:cubicBezTo>
                  <a:cubicBezTo>
                    <a:pt x="1" y="398"/>
                    <a:pt x="44" y="700"/>
                    <a:pt x="140" y="991"/>
                  </a:cubicBezTo>
                  <a:cubicBezTo>
                    <a:pt x="153" y="1031"/>
                    <a:pt x="191" y="1057"/>
                    <a:pt x="230" y="1057"/>
                  </a:cubicBezTo>
                  <a:cubicBezTo>
                    <a:pt x="240" y="1057"/>
                    <a:pt x="250" y="1055"/>
                    <a:pt x="260" y="1051"/>
                  </a:cubicBezTo>
                  <a:cubicBezTo>
                    <a:pt x="310" y="1035"/>
                    <a:pt x="337" y="982"/>
                    <a:pt x="321" y="931"/>
                  </a:cubicBezTo>
                  <a:cubicBezTo>
                    <a:pt x="233" y="662"/>
                    <a:pt x="193" y="383"/>
                    <a:pt x="202" y="99"/>
                  </a:cubicBezTo>
                  <a:cubicBezTo>
                    <a:pt x="204" y="46"/>
                    <a:pt x="163" y="3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3814175" y="1767200"/>
              <a:ext cx="6025" cy="17150"/>
            </a:xfrm>
            <a:custGeom>
              <a:avLst/>
              <a:gdLst/>
              <a:ahLst/>
              <a:cxnLst/>
              <a:rect l="l" t="t" r="r" b="b"/>
              <a:pathLst>
                <a:path w="241" h="686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4"/>
                    <a:pt x="1" y="50"/>
                    <a:pt x="5" y="103"/>
                  </a:cubicBezTo>
                  <a:lnTo>
                    <a:pt x="46" y="598"/>
                  </a:lnTo>
                  <a:cubicBezTo>
                    <a:pt x="50" y="648"/>
                    <a:pt x="92" y="685"/>
                    <a:pt x="141" y="685"/>
                  </a:cubicBezTo>
                  <a:lnTo>
                    <a:pt x="149" y="685"/>
                  </a:lnTo>
                  <a:cubicBezTo>
                    <a:pt x="202" y="681"/>
                    <a:pt x="240" y="634"/>
                    <a:pt x="236" y="581"/>
                  </a:cubicBezTo>
                  <a:lnTo>
                    <a:pt x="195" y="87"/>
                  </a:lnTo>
                  <a:cubicBezTo>
                    <a:pt x="191" y="38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811150" y="1813525"/>
              <a:ext cx="8200" cy="30525"/>
            </a:xfrm>
            <a:custGeom>
              <a:avLst/>
              <a:gdLst/>
              <a:ahLst/>
              <a:cxnLst/>
              <a:rect l="l" t="t" r="r" b="b"/>
              <a:pathLst>
                <a:path w="328" h="1221" extrusionOk="0">
                  <a:moveTo>
                    <a:pt x="103" y="0"/>
                  </a:moveTo>
                  <a:cubicBezTo>
                    <a:pt x="99" y="0"/>
                    <a:pt x="94" y="0"/>
                    <a:pt x="90" y="1"/>
                  </a:cubicBezTo>
                  <a:cubicBezTo>
                    <a:pt x="37" y="8"/>
                    <a:pt x="0" y="55"/>
                    <a:pt x="6" y="107"/>
                  </a:cubicBezTo>
                  <a:lnTo>
                    <a:pt x="131" y="1138"/>
                  </a:lnTo>
                  <a:cubicBezTo>
                    <a:pt x="137" y="1186"/>
                    <a:pt x="178" y="1221"/>
                    <a:pt x="226" y="1221"/>
                  </a:cubicBezTo>
                  <a:lnTo>
                    <a:pt x="237" y="1221"/>
                  </a:lnTo>
                  <a:cubicBezTo>
                    <a:pt x="290" y="1214"/>
                    <a:pt x="327" y="1167"/>
                    <a:pt x="321" y="1115"/>
                  </a:cubicBezTo>
                  <a:lnTo>
                    <a:pt x="196" y="85"/>
                  </a:lnTo>
                  <a:cubicBezTo>
                    <a:pt x="190" y="37"/>
                    <a:pt x="150" y="0"/>
                    <a:pt x="103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813250" y="1876375"/>
              <a:ext cx="4800" cy="31575"/>
            </a:xfrm>
            <a:custGeom>
              <a:avLst/>
              <a:gdLst/>
              <a:ahLst/>
              <a:cxnLst/>
              <a:rect l="l" t="t" r="r" b="b"/>
              <a:pathLst>
                <a:path w="192" h="1263" extrusionOk="0">
                  <a:moveTo>
                    <a:pt x="95" y="1"/>
                  </a:moveTo>
                  <a:cubicBezTo>
                    <a:pt x="43" y="1"/>
                    <a:pt x="0" y="44"/>
                    <a:pt x="0" y="97"/>
                  </a:cubicBezTo>
                  <a:lnTo>
                    <a:pt x="0" y="1168"/>
                  </a:lnTo>
                  <a:cubicBezTo>
                    <a:pt x="0" y="1221"/>
                    <a:pt x="43" y="1263"/>
                    <a:pt x="95" y="1263"/>
                  </a:cubicBezTo>
                  <a:cubicBezTo>
                    <a:pt x="148" y="1263"/>
                    <a:pt x="191" y="1221"/>
                    <a:pt x="191" y="1168"/>
                  </a:cubicBezTo>
                  <a:lnTo>
                    <a:pt x="191" y="97"/>
                  </a:lnTo>
                  <a:cubicBezTo>
                    <a:pt x="191" y="44"/>
                    <a:pt x="148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3811175" y="1937175"/>
              <a:ext cx="4800" cy="27450"/>
            </a:xfrm>
            <a:custGeom>
              <a:avLst/>
              <a:gdLst/>
              <a:ahLst/>
              <a:cxnLst/>
              <a:rect l="l" t="t" r="r" b="b"/>
              <a:pathLst>
                <a:path w="192" h="1098" extrusionOk="0">
                  <a:moveTo>
                    <a:pt x="97" y="1"/>
                  </a:moveTo>
                  <a:cubicBezTo>
                    <a:pt x="44" y="1"/>
                    <a:pt x="0" y="43"/>
                    <a:pt x="0" y="96"/>
                  </a:cubicBezTo>
                  <a:lnTo>
                    <a:pt x="0" y="1002"/>
                  </a:lnTo>
                  <a:cubicBezTo>
                    <a:pt x="0" y="1055"/>
                    <a:pt x="44" y="1098"/>
                    <a:pt x="97" y="1098"/>
                  </a:cubicBezTo>
                  <a:cubicBezTo>
                    <a:pt x="148" y="1098"/>
                    <a:pt x="191" y="1055"/>
                    <a:pt x="191" y="1002"/>
                  </a:cubicBezTo>
                  <a:lnTo>
                    <a:pt x="191" y="96"/>
                  </a:lnTo>
                  <a:cubicBezTo>
                    <a:pt x="191" y="43"/>
                    <a:pt x="148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805675" y="1992800"/>
              <a:ext cx="6300" cy="30525"/>
            </a:xfrm>
            <a:custGeom>
              <a:avLst/>
              <a:gdLst/>
              <a:ahLst/>
              <a:cxnLst/>
              <a:rect l="l" t="t" r="r" b="b"/>
              <a:pathLst>
                <a:path w="252" h="1221" extrusionOk="0">
                  <a:moveTo>
                    <a:pt x="150" y="0"/>
                  </a:moveTo>
                  <a:cubicBezTo>
                    <a:pt x="102" y="0"/>
                    <a:pt x="61" y="36"/>
                    <a:pt x="56" y="85"/>
                  </a:cubicBezTo>
                  <a:cubicBezTo>
                    <a:pt x="14" y="431"/>
                    <a:pt x="1" y="783"/>
                    <a:pt x="16" y="1130"/>
                  </a:cubicBezTo>
                  <a:cubicBezTo>
                    <a:pt x="17" y="1181"/>
                    <a:pt x="60" y="1221"/>
                    <a:pt x="111" y="1221"/>
                  </a:cubicBezTo>
                  <a:lnTo>
                    <a:pt x="115" y="1221"/>
                  </a:lnTo>
                  <a:cubicBezTo>
                    <a:pt x="167" y="1219"/>
                    <a:pt x="208" y="1175"/>
                    <a:pt x="206" y="1123"/>
                  </a:cubicBezTo>
                  <a:cubicBezTo>
                    <a:pt x="192" y="785"/>
                    <a:pt x="205" y="443"/>
                    <a:pt x="245" y="107"/>
                  </a:cubicBezTo>
                  <a:cubicBezTo>
                    <a:pt x="251" y="55"/>
                    <a:pt x="214" y="8"/>
                    <a:pt x="162" y="1"/>
                  </a:cubicBezTo>
                  <a:cubicBezTo>
                    <a:pt x="158" y="1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3781875" y="1967050"/>
              <a:ext cx="6325" cy="29550"/>
            </a:xfrm>
            <a:custGeom>
              <a:avLst/>
              <a:gdLst/>
              <a:ahLst/>
              <a:cxnLst/>
              <a:rect l="l" t="t" r="r" b="b"/>
              <a:pathLst>
                <a:path w="253" h="1182" extrusionOk="0">
                  <a:moveTo>
                    <a:pt x="152" y="1"/>
                  </a:moveTo>
                  <a:cubicBezTo>
                    <a:pt x="106" y="1"/>
                    <a:pt x="63" y="41"/>
                    <a:pt x="60" y="91"/>
                  </a:cubicBezTo>
                  <a:lnTo>
                    <a:pt x="3" y="1081"/>
                  </a:lnTo>
                  <a:cubicBezTo>
                    <a:pt x="0" y="1134"/>
                    <a:pt x="40" y="1178"/>
                    <a:pt x="93" y="1181"/>
                  </a:cubicBezTo>
                  <a:lnTo>
                    <a:pt x="98" y="1181"/>
                  </a:lnTo>
                  <a:cubicBezTo>
                    <a:pt x="148" y="1181"/>
                    <a:pt x="190" y="1143"/>
                    <a:pt x="193" y="1092"/>
                  </a:cubicBezTo>
                  <a:lnTo>
                    <a:pt x="250" y="102"/>
                  </a:lnTo>
                  <a:cubicBezTo>
                    <a:pt x="253" y="49"/>
                    <a:pt x="213" y="3"/>
                    <a:pt x="160" y="1"/>
                  </a:cubicBezTo>
                  <a:cubicBezTo>
                    <a:pt x="157" y="1"/>
                    <a:pt x="154" y="1"/>
                    <a:pt x="15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3783550" y="1870200"/>
              <a:ext cx="7950" cy="28500"/>
            </a:xfrm>
            <a:custGeom>
              <a:avLst/>
              <a:gdLst/>
              <a:ahLst/>
              <a:cxnLst/>
              <a:rect l="l" t="t" r="r" b="b"/>
              <a:pathLst>
                <a:path w="318" h="1140" extrusionOk="0">
                  <a:moveTo>
                    <a:pt x="171" y="1"/>
                  </a:moveTo>
                  <a:cubicBezTo>
                    <a:pt x="128" y="1"/>
                    <a:pt x="90" y="30"/>
                    <a:pt x="80" y="74"/>
                  </a:cubicBezTo>
                  <a:cubicBezTo>
                    <a:pt x="0" y="404"/>
                    <a:pt x="15" y="750"/>
                    <a:pt x="120" y="1073"/>
                  </a:cubicBezTo>
                  <a:cubicBezTo>
                    <a:pt x="133" y="1114"/>
                    <a:pt x="170" y="1140"/>
                    <a:pt x="210" y="1140"/>
                  </a:cubicBezTo>
                  <a:cubicBezTo>
                    <a:pt x="220" y="1140"/>
                    <a:pt x="230" y="1139"/>
                    <a:pt x="240" y="1135"/>
                  </a:cubicBezTo>
                  <a:cubicBezTo>
                    <a:pt x="290" y="1119"/>
                    <a:pt x="317" y="1065"/>
                    <a:pt x="301" y="1015"/>
                  </a:cubicBezTo>
                  <a:cubicBezTo>
                    <a:pt x="207" y="725"/>
                    <a:pt x="195" y="414"/>
                    <a:pt x="265" y="119"/>
                  </a:cubicBezTo>
                  <a:cubicBezTo>
                    <a:pt x="278" y="67"/>
                    <a:pt x="246" y="16"/>
                    <a:pt x="195" y="4"/>
                  </a:cubicBezTo>
                  <a:cubicBezTo>
                    <a:pt x="187" y="2"/>
                    <a:pt x="179" y="1"/>
                    <a:pt x="17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3787000" y="1801175"/>
              <a:ext cx="6475" cy="28475"/>
            </a:xfrm>
            <a:custGeom>
              <a:avLst/>
              <a:gdLst/>
              <a:ahLst/>
              <a:cxnLst/>
              <a:rect l="l" t="t" r="r" b="b"/>
              <a:pathLst>
                <a:path w="259" h="1139" extrusionOk="0">
                  <a:moveTo>
                    <a:pt x="118" y="0"/>
                  </a:moveTo>
                  <a:cubicBezTo>
                    <a:pt x="67" y="0"/>
                    <a:pt x="24" y="38"/>
                    <a:pt x="20" y="90"/>
                  </a:cubicBezTo>
                  <a:cubicBezTo>
                    <a:pt x="0" y="412"/>
                    <a:pt x="15" y="738"/>
                    <a:pt x="62" y="1058"/>
                  </a:cubicBezTo>
                  <a:cubicBezTo>
                    <a:pt x="69" y="1104"/>
                    <a:pt x="110" y="1139"/>
                    <a:pt x="156" y="1139"/>
                  </a:cubicBezTo>
                  <a:cubicBezTo>
                    <a:pt x="162" y="1139"/>
                    <a:pt x="166" y="1139"/>
                    <a:pt x="170" y="1138"/>
                  </a:cubicBezTo>
                  <a:cubicBezTo>
                    <a:pt x="222" y="1130"/>
                    <a:pt x="259" y="1081"/>
                    <a:pt x="251" y="1029"/>
                  </a:cubicBezTo>
                  <a:cubicBezTo>
                    <a:pt x="205" y="723"/>
                    <a:pt x="191" y="410"/>
                    <a:pt x="210" y="102"/>
                  </a:cubicBezTo>
                  <a:cubicBezTo>
                    <a:pt x="214" y="49"/>
                    <a:pt x="174" y="4"/>
                    <a:pt x="122" y="1"/>
                  </a:cubicBezTo>
                  <a:cubicBezTo>
                    <a:pt x="120" y="1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787475" y="1741425"/>
              <a:ext cx="7075" cy="34650"/>
            </a:xfrm>
            <a:custGeom>
              <a:avLst/>
              <a:gdLst/>
              <a:ahLst/>
              <a:cxnLst/>
              <a:rect l="l" t="t" r="r" b="b"/>
              <a:pathLst>
                <a:path w="283" h="1386" extrusionOk="0">
                  <a:moveTo>
                    <a:pt x="102" y="0"/>
                  </a:moveTo>
                  <a:cubicBezTo>
                    <a:pt x="99" y="0"/>
                    <a:pt x="96" y="0"/>
                    <a:pt x="93" y="1"/>
                  </a:cubicBezTo>
                  <a:cubicBezTo>
                    <a:pt x="40" y="4"/>
                    <a:pt x="0" y="49"/>
                    <a:pt x="5" y="102"/>
                  </a:cubicBezTo>
                  <a:lnTo>
                    <a:pt x="89" y="1297"/>
                  </a:lnTo>
                  <a:cubicBezTo>
                    <a:pt x="93" y="1347"/>
                    <a:pt x="135" y="1386"/>
                    <a:pt x="183" y="1386"/>
                  </a:cubicBezTo>
                  <a:lnTo>
                    <a:pt x="191" y="1386"/>
                  </a:lnTo>
                  <a:cubicBezTo>
                    <a:pt x="243" y="1382"/>
                    <a:pt x="283" y="1336"/>
                    <a:pt x="280" y="1283"/>
                  </a:cubicBezTo>
                  <a:lnTo>
                    <a:pt x="195" y="89"/>
                  </a:lnTo>
                  <a:cubicBezTo>
                    <a:pt x="191" y="39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778200" y="1665175"/>
              <a:ext cx="9175" cy="33650"/>
            </a:xfrm>
            <a:custGeom>
              <a:avLst/>
              <a:gdLst/>
              <a:ahLst/>
              <a:cxnLst/>
              <a:rect l="l" t="t" r="r" b="b"/>
              <a:pathLst>
                <a:path w="367" h="1346" extrusionOk="0">
                  <a:moveTo>
                    <a:pt x="95" y="0"/>
                  </a:moveTo>
                  <a:cubicBezTo>
                    <a:pt x="42" y="2"/>
                    <a:pt x="0" y="46"/>
                    <a:pt x="1" y="98"/>
                  </a:cubicBezTo>
                  <a:cubicBezTo>
                    <a:pt x="8" y="495"/>
                    <a:pt x="64" y="891"/>
                    <a:pt x="169" y="1275"/>
                  </a:cubicBezTo>
                  <a:cubicBezTo>
                    <a:pt x="181" y="1317"/>
                    <a:pt x="219" y="1345"/>
                    <a:pt x="261" y="1345"/>
                  </a:cubicBezTo>
                  <a:cubicBezTo>
                    <a:pt x="270" y="1345"/>
                    <a:pt x="278" y="1344"/>
                    <a:pt x="286" y="1342"/>
                  </a:cubicBezTo>
                  <a:cubicBezTo>
                    <a:pt x="337" y="1327"/>
                    <a:pt x="367" y="1275"/>
                    <a:pt x="354" y="1225"/>
                  </a:cubicBezTo>
                  <a:cubicBezTo>
                    <a:pt x="252" y="856"/>
                    <a:pt x="198" y="476"/>
                    <a:pt x="192" y="94"/>
                  </a:cubicBezTo>
                  <a:cubicBezTo>
                    <a:pt x="191" y="42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762375" y="1609575"/>
              <a:ext cx="16875" cy="30475"/>
            </a:xfrm>
            <a:custGeom>
              <a:avLst/>
              <a:gdLst/>
              <a:ahLst/>
              <a:cxnLst/>
              <a:rect l="l" t="t" r="r" b="b"/>
              <a:pathLst>
                <a:path w="675" h="1219" extrusionOk="0">
                  <a:moveTo>
                    <a:pt x="109" y="1"/>
                  </a:moveTo>
                  <a:cubicBezTo>
                    <a:pt x="90" y="1"/>
                    <a:pt x="71" y="7"/>
                    <a:pt x="54" y="19"/>
                  </a:cubicBezTo>
                  <a:cubicBezTo>
                    <a:pt x="11" y="50"/>
                    <a:pt x="1" y="108"/>
                    <a:pt x="32" y="151"/>
                  </a:cubicBezTo>
                  <a:cubicBezTo>
                    <a:pt x="244" y="447"/>
                    <a:pt x="397" y="790"/>
                    <a:pt x="477" y="1145"/>
                  </a:cubicBezTo>
                  <a:cubicBezTo>
                    <a:pt x="486" y="1189"/>
                    <a:pt x="526" y="1219"/>
                    <a:pt x="569" y="1219"/>
                  </a:cubicBezTo>
                  <a:cubicBezTo>
                    <a:pt x="576" y="1219"/>
                    <a:pt x="584" y="1219"/>
                    <a:pt x="590" y="1217"/>
                  </a:cubicBezTo>
                  <a:cubicBezTo>
                    <a:pt x="642" y="1206"/>
                    <a:pt x="674" y="1155"/>
                    <a:pt x="662" y="1103"/>
                  </a:cubicBezTo>
                  <a:cubicBezTo>
                    <a:pt x="578" y="724"/>
                    <a:pt x="413" y="357"/>
                    <a:pt x="186" y="41"/>
                  </a:cubicBezTo>
                  <a:cubicBezTo>
                    <a:pt x="168" y="15"/>
                    <a:pt x="139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3748050" y="1573500"/>
              <a:ext cx="11550" cy="25375"/>
            </a:xfrm>
            <a:custGeom>
              <a:avLst/>
              <a:gdLst/>
              <a:ahLst/>
              <a:cxnLst/>
              <a:rect l="l" t="t" r="r" b="b"/>
              <a:pathLst>
                <a:path w="462" h="1015" extrusionOk="0">
                  <a:moveTo>
                    <a:pt x="108" y="0"/>
                  </a:moveTo>
                  <a:cubicBezTo>
                    <a:pt x="99" y="0"/>
                    <a:pt x="89" y="2"/>
                    <a:pt x="80" y="5"/>
                  </a:cubicBezTo>
                  <a:cubicBezTo>
                    <a:pt x="30" y="19"/>
                    <a:pt x="1" y="72"/>
                    <a:pt x="16" y="123"/>
                  </a:cubicBezTo>
                  <a:lnTo>
                    <a:pt x="264" y="947"/>
                  </a:lnTo>
                  <a:cubicBezTo>
                    <a:pt x="276" y="988"/>
                    <a:pt x="313" y="1015"/>
                    <a:pt x="355" y="1015"/>
                  </a:cubicBezTo>
                  <a:cubicBezTo>
                    <a:pt x="364" y="1015"/>
                    <a:pt x="373" y="1014"/>
                    <a:pt x="382" y="1011"/>
                  </a:cubicBezTo>
                  <a:cubicBezTo>
                    <a:pt x="432" y="996"/>
                    <a:pt x="461" y="943"/>
                    <a:pt x="446" y="892"/>
                  </a:cubicBezTo>
                  <a:lnTo>
                    <a:pt x="198" y="68"/>
                  </a:lnTo>
                  <a:cubicBezTo>
                    <a:pt x="187" y="27"/>
                    <a:pt x="149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730400" y="1537475"/>
              <a:ext cx="12700" cy="21250"/>
            </a:xfrm>
            <a:custGeom>
              <a:avLst/>
              <a:gdLst/>
              <a:ahLst/>
              <a:cxnLst/>
              <a:rect l="l" t="t" r="r" b="b"/>
              <a:pathLst>
                <a:path w="508" h="850" extrusionOk="0">
                  <a:moveTo>
                    <a:pt x="108" y="0"/>
                  </a:moveTo>
                  <a:cubicBezTo>
                    <a:pt x="95" y="0"/>
                    <a:pt x="82" y="3"/>
                    <a:pt x="70" y="8"/>
                  </a:cubicBezTo>
                  <a:cubicBezTo>
                    <a:pt x="22" y="29"/>
                    <a:pt x="0" y="87"/>
                    <a:pt x="21" y="134"/>
                  </a:cubicBezTo>
                  <a:lnTo>
                    <a:pt x="312" y="793"/>
                  </a:lnTo>
                  <a:cubicBezTo>
                    <a:pt x="327" y="829"/>
                    <a:pt x="362" y="850"/>
                    <a:pt x="399" y="850"/>
                  </a:cubicBezTo>
                  <a:cubicBezTo>
                    <a:pt x="411" y="850"/>
                    <a:pt x="424" y="847"/>
                    <a:pt x="437" y="842"/>
                  </a:cubicBezTo>
                  <a:cubicBezTo>
                    <a:pt x="485" y="821"/>
                    <a:pt x="507" y="765"/>
                    <a:pt x="486" y="716"/>
                  </a:cubicBezTo>
                  <a:lnTo>
                    <a:pt x="196" y="58"/>
                  </a:lnTo>
                  <a:cubicBezTo>
                    <a:pt x="180" y="22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3706925" y="1567300"/>
              <a:ext cx="14575" cy="27500"/>
            </a:xfrm>
            <a:custGeom>
              <a:avLst/>
              <a:gdLst/>
              <a:ahLst/>
              <a:cxnLst/>
              <a:rect l="l" t="t" r="r" b="b"/>
              <a:pathLst>
                <a:path w="583" h="1100" extrusionOk="0">
                  <a:moveTo>
                    <a:pt x="474" y="0"/>
                  </a:moveTo>
                  <a:cubicBezTo>
                    <a:pt x="440" y="0"/>
                    <a:pt x="407" y="19"/>
                    <a:pt x="390" y="52"/>
                  </a:cubicBezTo>
                  <a:cubicBezTo>
                    <a:pt x="235" y="346"/>
                    <a:pt x="109" y="658"/>
                    <a:pt x="15" y="977"/>
                  </a:cubicBezTo>
                  <a:cubicBezTo>
                    <a:pt x="1" y="1027"/>
                    <a:pt x="30" y="1081"/>
                    <a:pt x="79" y="1095"/>
                  </a:cubicBezTo>
                  <a:cubicBezTo>
                    <a:pt x="89" y="1097"/>
                    <a:pt x="98" y="1099"/>
                    <a:pt x="107" y="1099"/>
                  </a:cubicBezTo>
                  <a:cubicBezTo>
                    <a:pt x="148" y="1099"/>
                    <a:pt x="186" y="1072"/>
                    <a:pt x="199" y="1031"/>
                  </a:cubicBezTo>
                  <a:cubicBezTo>
                    <a:pt x="289" y="723"/>
                    <a:pt x="409" y="424"/>
                    <a:pt x="558" y="140"/>
                  </a:cubicBezTo>
                  <a:cubicBezTo>
                    <a:pt x="583" y="93"/>
                    <a:pt x="564" y="35"/>
                    <a:pt x="518" y="11"/>
                  </a:cubicBezTo>
                  <a:cubicBezTo>
                    <a:pt x="504" y="4"/>
                    <a:pt x="489" y="0"/>
                    <a:pt x="47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690350" y="1629025"/>
              <a:ext cx="11200" cy="23425"/>
            </a:xfrm>
            <a:custGeom>
              <a:avLst/>
              <a:gdLst/>
              <a:ahLst/>
              <a:cxnLst/>
              <a:rect l="l" t="t" r="r" b="b"/>
              <a:pathLst>
                <a:path w="448" h="937" extrusionOk="0">
                  <a:moveTo>
                    <a:pt x="340" y="0"/>
                  </a:moveTo>
                  <a:cubicBezTo>
                    <a:pt x="299" y="0"/>
                    <a:pt x="263" y="26"/>
                    <a:pt x="250" y="67"/>
                  </a:cubicBezTo>
                  <a:lnTo>
                    <a:pt x="16" y="813"/>
                  </a:lnTo>
                  <a:cubicBezTo>
                    <a:pt x="1" y="862"/>
                    <a:pt x="28" y="917"/>
                    <a:pt x="79" y="932"/>
                  </a:cubicBezTo>
                  <a:cubicBezTo>
                    <a:pt x="88" y="935"/>
                    <a:pt x="98" y="936"/>
                    <a:pt x="107" y="936"/>
                  </a:cubicBezTo>
                  <a:cubicBezTo>
                    <a:pt x="147" y="936"/>
                    <a:pt x="185" y="911"/>
                    <a:pt x="198" y="870"/>
                  </a:cubicBezTo>
                  <a:lnTo>
                    <a:pt x="432" y="124"/>
                  </a:lnTo>
                  <a:cubicBezTo>
                    <a:pt x="448" y="73"/>
                    <a:pt x="420" y="20"/>
                    <a:pt x="369" y="5"/>
                  </a:cubicBezTo>
                  <a:cubicBezTo>
                    <a:pt x="359" y="2"/>
                    <a:pt x="350" y="0"/>
                    <a:pt x="3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3681025" y="1686800"/>
              <a:ext cx="8325" cy="22300"/>
            </a:xfrm>
            <a:custGeom>
              <a:avLst/>
              <a:gdLst/>
              <a:ahLst/>
              <a:cxnLst/>
              <a:rect l="l" t="t" r="r" b="b"/>
              <a:pathLst>
                <a:path w="333" h="892" extrusionOk="0">
                  <a:moveTo>
                    <a:pt x="230" y="1"/>
                  </a:moveTo>
                  <a:cubicBezTo>
                    <a:pt x="185" y="1"/>
                    <a:pt x="145" y="33"/>
                    <a:pt x="136" y="79"/>
                  </a:cubicBezTo>
                  <a:lnTo>
                    <a:pt x="9" y="779"/>
                  </a:lnTo>
                  <a:cubicBezTo>
                    <a:pt x="0" y="831"/>
                    <a:pt x="35" y="881"/>
                    <a:pt x="87" y="890"/>
                  </a:cubicBezTo>
                  <a:cubicBezTo>
                    <a:pt x="92" y="891"/>
                    <a:pt x="99" y="892"/>
                    <a:pt x="104" y="892"/>
                  </a:cubicBezTo>
                  <a:cubicBezTo>
                    <a:pt x="149" y="892"/>
                    <a:pt x="189" y="859"/>
                    <a:pt x="197" y="813"/>
                  </a:cubicBezTo>
                  <a:lnTo>
                    <a:pt x="324" y="112"/>
                  </a:lnTo>
                  <a:cubicBezTo>
                    <a:pt x="333" y="62"/>
                    <a:pt x="298" y="12"/>
                    <a:pt x="247" y="2"/>
                  </a:cubicBezTo>
                  <a:cubicBezTo>
                    <a:pt x="241" y="1"/>
                    <a:pt x="236" y="1"/>
                    <a:pt x="23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676775" y="1728025"/>
              <a:ext cx="6475" cy="24350"/>
            </a:xfrm>
            <a:custGeom>
              <a:avLst/>
              <a:gdLst/>
              <a:ahLst/>
              <a:cxnLst/>
              <a:rect l="l" t="t" r="r" b="b"/>
              <a:pathLst>
                <a:path w="259" h="974" extrusionOk="0">
                  <a:moveTo>
                    <a:pt x="154" y="0"/>
                  </a:moveTo>
                  <a:cubicBezTo>
                    <a:pt x="109" y="0"/>
                    <a:pt x="70" y="34"/>
                    <a:pt x="62" y="80"/>
                  </a:cubicBezTo>
                  <a:cubicBezTo>
                    <a:pt x="15" y="345"/>
                    <a:pt x="0" y="616"/>
                    <a:pt x="19" y="885"/>
                  </a:cubicBezTo>
                  <a:cubicBezTo>
                    <a:pt x="24" y="936"/>
                    <a:pt x="66" y="974"/>
                    <a:pt x="115" y="974"/>
                  </a:cubicBezTo>
                  <a:lnTo>
                    <a:pt x="122" y="974"/>
                  </a:lnTo>
                  <a:cubicBezTo>
                    <a:pt x="174" y="970"/>
                    <a:pt x="213" y="925"/>
                    <a:pt x="210" y="872"/>
                  </a:cubicBezTo>
                  <a:cubicBezTo>
                    <a:pt x="193" y="618"/>
                    <a:pt x="206" y="363"/>
                    <a:pt x="250" y="113"/>
                  </a:cubicBezTo>
                  <a:cubicBezTo>
                    <a:pt x="259" y="61"/>
                    <a:pt x="225" y="11"/>
                    <a:pt x="173" y="2"/>
                  </a:cubicBezTo>
                  <a:cubicBezTo>
                    <a:pt x="166" y="1"/>
                    <a:pt x="160" y="0"/>
                    <a:pt x="15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3671800" y="1781575"/>
              <a:ext cx="7200" cy="20250"/>
            </a:xfrm>
            <a:custGeom>
              <a:avLst/>
              <a:gdLst/>
              <a:ahLst/>
              <a:cxnLst/>
              <a:rect l="l" t="t" r="r" b="b"/>
              <a:pathLst>
                <a:path w="288" h="810" extrusionOk="0">
                  <a:moveTo>
                    <a:pt x="182" y="0"/>
                  </a:moveTo>
                  <a:cubicBezTo>
                    <a:pt x="137" y="0"/>
                    <a:pt x="98" y="37"/>
                    <a:pt x="91" y="84"/>
                  </a:cubicBezTo>
                  <a:lnTo>
                    <a:pt x="8" y="702"/>
                  </a:lnTo>
                  <a:cubicBezTo>
                    <a:pt x="1" y="754"/>
                    <a:pt x="37" y="802"/>
                    <a:pt x="90" y="809"/>
                  </a:cubicBezTo>
                  <a:cubicBezTo>
                    <a:pt x="93" y="810"/>
                    <a:pt x="98" y="810"/>
                    <a:pt x="102" y="810"/>
                  </a:cubicBezTo>
                  <a:cubicBezTo>
                    <a:pt x="150" y="810"/>
                    <a:pt x="191" y="775"/>
                    <a:pt x="197" y="727"/>
                  </a:cubicBezTo>
                  <a:lnTo>
                    <a:pt x="280" y="109"/>
                  </a:lnTo>
                  <a:cubicBezTo>
                    <a:pt x="288" y="57"/>
                    <a:pt x="251" y="9"/>
                    <a:pt x="198" y="2"/>
                  </a:cubicBezTo>
                  <a:cubicBezTo>
                    <a:pt x="193" y="1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673675" y="1821775"/>
              <a:ext cx="6100" cy="35725"/>
            </a:xfrm>
            <a:custGeom>
              <a:avLst/>
              <a:gdLst/>
              <a:ahLst/>
              <a:cxnLst/>
              <a:rect l="l" t="t" r="r" b="b"/>
              <a:pathLst>
                <a:path w="244" h="1429" extrusionOk="0">
                  <a:moveTo>
                    <a:pt x="112" y="0"/>
                  </a:moveTo>
                  <a:cubicBezTo>
                    <a:pt x="63" y="0"/>
                    <a:pt x="26" y="43"/>
                    <a:pt x="24" y="91"/>
                  </a:cubicBezTo>
                  <a:cubicBezTo>
                    <a:pt x="1" y="507"/>
                    <a:pt x="10" y="928"/>
                    <a:pt x="49" y="1342"/>
                  </a:cubicBezTo>
                  <a:cubicBezTo>
                    <a:pt x="54" y="1392"/>
                    <a:pt x="95" y="1429"/>
                    <a:pt x="143" y="1429"/>
                  </a:cubicBezTo>
                  <a:lnTo>
                    <a:pt x="153" y="1429"/>
                  </a:lnTo>
                  <a:cubicBezTo>
                    <a:pt x="205" y="1423"/>
                    <a:pt x="244" y="1377"/>
                    <a:pt x="238" y="1325"/>
                  </a:cubicBezTo>
                  <a:cubicBezTo>
                    <a:pt x="199" y="920"/>
                    <a:pt x="192" y="508"/>
                    <a:pt x="214" y="102"/>
                  </a:cubicBezTo>
                  <a:cubicBezTo>
                    <a:pt x="217" y="49"/>
                    <a:pt x="176" y="3"/>
                    <a:pt x="124" y="1"/>
                  </a:cubicBezTo>
                  <a:cubicBezTo>
                    <a:pt x="120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675450" y="1869175"/>
              <a:ext cx="8925" cy="21300"/>
            </a:xfrm>
            <a:custGeom>
              <a:avLst/>
              <a:gdLst/>
              <a:ahLst/>
              <a:cxnLst/>
              <a:rect l="l" t="t" r="r" b="b"/>
              <a:pathLst>
                <a:path w="357" h="852" extrusionOk="0">
                  <a:moveTo>
                    <a:pt x="127" y="1"/>
                  </a:moveTo>
                  <a:cubicBezTo>
                    <a:pt x="80" y="1"/>
                    <a:pt x="40" y="36"/>
                    <a:pt x="34" y="83"/>
                  </a:cubicBezTo>
                  <a:cubicBezTo>
                    <a:pt x="0" y="328"/>
                    <a:pt x="47" y="583"/>
                    <a:pt x="165" y="801"/>
                  </a:cubicBezTo>
                  <a:cubicBezTo>
                    <a:pt x="183" y="833"/>
                    <a:pt x="215" y="852"/>
                    <a:pt x="249" y="852"/>
                  </a:cubicBezTo>
                  <a:cubicBezTo>
                    <a:pt x="264" y="852"/>
                    <a:pt x="280" y="847"/>
                    <a:pt x="294" y="840"/>
                  </a:cubicBezTo>
                  <a:cubicBezTo>
                    <a:pt x="340" y="814"/>
                    <a:pt x="357" y="757"/>
                    <a:pt x="333" y="710"/>
                  </a:cubicBezTo>
                  <a:cubicBezTo>
                    <a:pt x="233" y="528"/>
                    <a:pt x="195" y="314"/>
                    <a:pt x="222" y="109"/>
                  </a:cubicBezTo>
                  <a:cubicBezTo>
                    <a:pt x="230" y="57"/>
                    <a:pt x="193" y="8"/>
                    <a:pt x="141" y="2"/>
                  </a:cubicBezTo>
                  <a:cubicBezTo>
                    <a:pt x="136" y="1"/>
                    <a:pt x="131" y="1"/>
                    <a:pt x="12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3697500" y="1888750"/>
              <a:ext cx="10575" cy="17175"/>
            </a:xfrm>
            <a:custGeom>
              <a:avLst/>
              <a:gdLst/>
              <a:ahLst/>
              <a:cxnLst/>
              <a:rect l="l" t="t" r="r" b="b"/>
              <a:pathLst>
                <a:path w="423" h="687" extrusionOk="0">
                  <a:moveTo>
                    <a:pt x="108" y="1"/>
                  </a:moveTo>
                  <a:cubicBezTo>
                    <a:pt x="96" y="1"/>
                    <a:pt x="84" y="3"/>
                    <a:pt x="72" y="8"/>
                  </a:cubicBezTo>
                  <a:cubicBezTo>
                    <a:pt x="23" y="29"/>
                    <a:pt x="0" y="84"/>
                    <a:pt x="20" y="133"/>
                  </a:cubicBezTo>
                  <a:lnTo>
                    <a:pt x="226" y="627"/>
                  </a:lnTo>
                  <a:cubicBezTo>
                    <a:pt x="241" y="665"/>
                    <a:pt x="276" y="687"/>
                    <a:pt x="314" y="687"/>
                  </a:cubicBezTo>
                  <a:cubicBezTo>
                    <a:pt x="326" y="687"/>
                    <a:pt x="338" y="685"/>
                    <a:pt x="350" y="679"/>
                  </a:cubicBezTo>
                  <a:cubicBezTo>
                    <a:pt x="399" y="659"/>
                    <a:pt x="422" y="603"/>
                    <a:pt x="401" y="554"/>
                  </a:cubicBezTo>
                  <a:lnTo>
                    <a:pt x="196" y="60"/>
                  </a:lnTo>
                  <a:cubicBezTo>
                    <a:pt x="181" y="23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703025" y="1807350"/>
              <a:ext cx="4775" cy="38800"/>
            </a:xfrm>
            <a:custGeom>
              <a:avLst/>
              <a:gdLst/>
              <a:ahLst/>
              <a:cxnLst/>
              <a:rect l="l" t="t" r="r" b="b"/>
              <a:pathLst>
                <a:path w="191" h="1552" extrusionOk="0">
                  <a:moveTo>
                    <a:pt x="95" y="1"/>
                  </a:moveTo>
                  <a:cubicBezTo>
                    <a:pt x="42" y="1"/>
                    <a:pt x="0" y="43"/>
                    <a:pt x="0" y="96"/>
                  </a:cubicBezTo>
                  <a:lnTo>
                    <a:pt x="0" y="1456"/>
                  </a:lnTo>
                  <a:cubicBezTo>
                    <a:pt x="0" y="1509"/>
                    <a:pt x="42" y="1552"/>
                    <a:pt x="95" y="1552"/>
                  </a:cubicBezTo>
                  <a:cubicBezTo>
                    <a:pt x="148" y="1552"/>
                    <a:pt x="190" y="1509"/>
                    <a:pt x="190" y="1456"/>
                  </a:cubicBezTo>
                  <a:lnTo>
                    <a:pt x="190" y="96"/>
                  </a:lnTo>
                  <a:cubicBezTo>
                    <a:pt x="190" y="44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3709125" y="1743500"/>
              <a:ext cx="5950" cy="27425"/>
            </a:xfrm>
            <a:custGeom>
              <a:avLst/>
              <a:gdLst/>
              <a:ahLst/>
              <a:cxnLst/>
              <a:rect l="l" t="t" r="r" b="b"/>
              <a:pathLst>
                <a:path w="238" h="1097" extrusionOk="0">
                  <a:moveTo>
                    <a:pt x="138" y="0"/>
                  </a:moveTo>
                  <a:cubicBezTo>
                    <a:pt x="89" y="0"/>
                    <a:pt x="46" y="40"/>
                    <a:pt x="44" y="91"/>
                  </a:cubicBezTo>
                  <a:lnTo>
                    <a:pt x="4" y="997"/>
                  </a:lnTo>
                  <a:cubicBezTo>
                    <a:pt x="0" y="1050"/>
                    <a:pt x="41" y="1094"/>
                    <a:pt x="94" y="1097"/>
                  </a:cubicBezTo>
                  <a:lnTo>
                    <a:pt x="98" y="1097"/>
                  </a:lnTo>
                  <a:cubicBezTo>
                    <a:pt x="149" y="1097"/>
                    <a:pt x="191" y="1057"/>
                    <a:pt x="193" y="1006"/>
                  </a:cubicBezTo>
                  <a:lnTo>
                    <a:pt x="235" y="100"/>
                  </a:lnTo>
                  <a:cubicBezTo>
                    <a:pt x="238" y="47"/>
                    <a:pt x="197" y="3"/>
                    <a:pt x="144" y="0"/>
                  </a:cubicBezTo>
                  <a:cubicBezTo>
                    <a:pt x="142" y="0"/>
                    <a:pt x="140" y="0"/>
                    <a:pt x="13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3714000" y="1687900"/>
              <a:ext cx="8675" cy="30525"/>
            </a:xfrm>
            <a:custGeom>
              <a:avLst/>
              <a:gdLst/>
              <a:ahLst/>
              <a:cxnLst/>
              <a:rect l="l" t="t" r="r" b="b"/>
              <a:pathLst>
                <a:path w="347" h="1221" extrusionOk="0">
                  <a:moveTo>
                    <a:pt x="240" y="1"/>
                  </a:moveTo>
                  <a:cubicBezTo>
                    <a:pt x="200" y="1"/>
                    <a:pt x="161" y="26"/>
                    <a:pt x="149" y="66"/>
                  </a:cubicBezTo>
                  <a:cubicBezTo>
                    <a:pt x="38" y="408"/>
                    <a:pt x="1" y="778"/>
                    <a:pt x="37" y="1136"/>
                  </a:cubicBezTo>
                  <a:cubicBezTo>
                    <a:pt x="43" y="1184"/>
                    <a:pt x="84" y="1221"/>
                    <a:pt x="132" y="1221"/>
                  </a:cubicBezTo>
                  <a:lnTo>
                    <a:pt x="142" y="1221"/>
                  </a:lnTo>
                  <a:cubicBezTo>
                    <a:pt x="195" y="1215"/>
                    <a:pt x="232" y="1168"/>
                    <a:pt x="227" y="1116"/>
                  </a:cubicBezTo>
                  <a:cubicBezTo>
                    <a:pt x="193" y="785"/>
                    <a:pt x="228" y="443"/>
                    <a:pt x="330" y="125"/>
                  </a:cubicBezTo>
                  <a:cubicBezTo>
                    <a:pt x="346" y="75"/>
                    <a:pt x="319" y="21"/>
                    <a:pt x="268" y="4"/>
                  </a:cubicBezTo>
                  <a:cubicBezTo>
                    <a:pt x="259" y="2"/>
                    <a:pt x="249" y="1"/>
                    <a:pt x="24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3720525" y="1642525"/>
              <a:ext cx="4800" cy="23325"/>
            </a:xfrm>
            <a:custGeom>
              <a:avLst/>
              <a:gdLst/>
              <a:ahLst/>
              <a:cxnLst/>
              <a:rect l="l" t="t" r="r" b="b"/>
              <a:pathLst>
                <a:path w="192" h="933" extrusionOk="0">
                  <a:moveTo>
                    <a:pt x="96" y="0"/>
                  </a:moveTo>
                  <a:cubicBezTo>
                    <a:pt x="43" y="0"/>
                    <a:pt x="0" y="43"/>
                    <a:pt x="0" y="95"/>
                  </a:cubicBezTo>
                  <a:lnTo>
                    <a:pt x="0" y="837"/>
                  </a:lnTo>
                  <a:cubicBezTo>
                    <a:pt x="0" y="890"/>
                    <a:pt x="43" y="933"/>
                    <a:pt x="96" y="933"/>
                  </a:cubicBezTo>
                  <a:cubicBezTo>
                    <a:pt x="148" y="933"/>
                    <a:pt x="191" y="890"/>
                    <a:pt x="191" y="837"/>
                  </a:cubicBezTo>
                  <a:lnTo>
                    <a:pt x="191" y="95"/>
                  </a:lnTo>
                  <a:cubicBezTo>
                    <a:pt x="191" y="43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3729375" y="1592025"/>
              <a:ext cx="9650" cy="27475"/>
            </a:xfrm>
            <a:custGeom>
              <a:avLst/>
              <a:gdLst/>
              <a:ahLst/>
              <a:cxnLst/>
              <a:rect l="l" t="t" r="r" b="b"/>
              <a:pathLst>
                <a:path w="386" h="1099" extrusionOk="0">
                  <a:moveTo>
                    <a:pt x="277" y="0"/>
                  </a:moveTo>
                  <a:cubicBezTo>
                    <a:pt x="240" y="0"/>
                    <a:pt x="205" y="22"/>
                    <a:pt x="189" y="58"/>
                  </a:cubicBezTo>
                  <a:cubicBezTo>
                    <a:pt x="60" y="355"/>
                    <a:pt x="0" y="684"/>
                    <a:pt x="18" y="1008"/>
                  </a:cubicBezTo>
                  <a:cubicBezTo>
                    <a:pt x="20" y="1059"/>
                    <a:pt x="62" y="1098"/>
                    <a:pt x="113" y="1098"/>
                  </a:cubicBezTo>
                  <a:lnTo>
                    <a:pt x="117" y="1098"/>
                  </a:lnTo>
                  <a:cubicBezTo>
                    <a:pt x="170" y="1095"/>
                    <a:pt x="210" y="1051"/>
                    <a:pt x="208" y="998"/>
                  </a:cubicBezTo>
                  <a:cubicBezTo>
                    <a:pt x="193" y="703"/>
                    <a:pt x="247" y="404"/>
                    <a:pt x="364" y="134"/>
                  </a:cubicBezTo>
                  <a:cubicBezTo>
                    <a:pt x="386" y="85"/>
                    <a:pt x="363" y="30"/>
                    <a:pt x="315" y="9"/>
                  </a:cubicBezTo>
                  <a:cubicBezTo>
                    <a:pt x="303" y="3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743925" y="1622950"/>
              <a:ext cx="10500" cy="21275"/>
            </a:xfrm>
            <a:custGeom>
              <a:avLst/>
              <a:gdLst/>
              <a:ahLst/>
              <a:cxnLst/>
              <a:rect l="l" t="t" r="r" b="b"/>
              <a:pathLst>
                <a:path w="420" h="851" extrusionOk="0">
                  <a:moveTo>
                    <a:pt x="108" y="0"/>
                  </a:moveTo>
                  <a:cubicBezTo>
                    <a:pt x="98" y="0"/>
                    <a:pt x="88" y="2"/>
                    <a:pt x="79" y="5"/>
                  </a:cubicBezTo>
                  <a:cubicBezTo>
                    <a:pt x="29" y="20"/>
                    <a:pt x="0" y="73"/>
                    <a:pt x="17" y="124"/>
                  </a:cubicBezTo>
                  <a:lnTo>
                    <a:pt x="222" y="783"/>
                  </a:lnTo>
                  <a:cubicBezTo>
                    <a:pt x="235" y="824"/>
                    <a:pt x="273" y="850"/>
                    <a:pt x="314" y="850"/>
                  </a:cubicBezTo>
                  <a:cubicBezTo>
                    <a:pt x="323" y="850"/>
                    <a:pt x="333" y="848"/>
                    <a:pt x="342" y="846"/>
                  </a:cubicBezTo>
                  <a:cubicBezTo>
                    <a:pt x="392" y="830"/>
                    <a:pt x="420" y="777"/>
                    <a:pt x="404" y="726"/>
                  </a:cubicBezTo>
                  <a:lnTo>
                    <a:pt x="198" y="67"/>
                  </a:lnTo>
                  <a:cubicBezTo>
                    <a:pt x="185" y="27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3753400" y="1676475"/>
              <a:ext cx="8350" cy="24375"/>
            </a:xfrm>
            <a:custGeom>
              <a:avLst/>
              <a:gdLst/>
              <a:ahLst/>
              <a:cxnLst/>
              <a:rect l="l" t="t" r="r" b="b"/>
              <a:pathLst>
                <a:path w="334" h="975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6" y="11"/>
                    <a:pt x="1" y="60"/>
                    <a:pt x="10" y="111"/>
                  </a:cubicBezTo>
                  <a:lnTo>
                    <a:pt x="137" y="894"/>
                  </a:lnTo>
                  <a:cubicBezTo>
                    <a:pt x="144" y="942"/>
                    <a:pt x="185" y="975"/>
                    <a:pt x="231" y="975"/>
                  </a:cubicBezTo>
                  <a:lnTo>
                    <a:pt x="232" y="975"/>
                  </a:lnTo>
                  <a:cubicBezTo>
                    <a:pt x="236" y="975"/>
                    <a:pt x="242" y="975"/>
                    <a:pt x="246" y="974"/>
                  </a:cubicBezTo>
                  <a:cubicBezTo>
                    <a:pt x="299" y="965"/>
                    <a:pt x="333" y="916"/>
                    <a:pt x="326" y="864"/>
                  </a:cubicBezTo>
                  <a:lnTo>
                    <a:pt x="197" y="82"/>
                  </a:lnTo>
                  <a:cubicBezTo>
                    <a:pt x="191" y="35"/>
                    <a:pt x="15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3757500" y="1721850"/>
              <a:ext cx="8100" cy="35700"/>
            </a:xfrm>
            <a:custGeom>
              <a:avLst/>
              <a:gdLst/>
              <a:ahLst/>
              <a:cxnLst/>
              <a:rect l="l" t="t" r="r" b="b"/>
              <a:pathLst>
                <a:path w="324" h="1428" extrusionOk="0">
                  <a:moveTo>
                    <a:pt x="102" y="0"/>
                  </a:moveTo>
                  <a:cubicBezTo>
                    <a:pt x="99" y="0"/>
                    <a:pt x="95" y="0"/>
                    <a:pt x="91" y="1"/>
                  </a:cubicBezTo>
                  <a:cubicBezTo>
                    <a:pt x="38" y="6"/>
                    <a:pt x="0" y="53"/>
                    <a:pt x="6" y="105"/>
                  </a:cubicBezTo>
                  <a:lnTo>
                    <a:pt x="130" y="1341"/>
                  </a:lnTo>
                  <a:cubicBezTo>
                    <a:pt x="134" y="1391"/>
                    <a:pt x="175" y="1427"/>
                    <a:pt x="223" y="1427"/>
                  </a:cubicBezTo>
                  <a:cubicBezTo>
                    <a:pt x="227" y="1427"/>
                    <a:pt x="230" y="1427"/>
                    <a:pt x="233" y="1426"/>
                  </a:cubicBezTo>
                  <a:cubicBezTo>
                    <a:pt x="285" y="1422"/>
                    <a:pt x="324" y="1375"/>
                    <a:pt x="318" y="1322"/>
                  </a:cubicBezTo>
                  <a:lnTo>
                    <a:pt x="195" y="86"/>
                  </a:lnTo>
                  <a:cubicBezTo>
                    <a:pt x="191" y="38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3760700" y="1797075"/>
              <a:ext cx="4800" cy="25375"/>
            </a:xfrm>
            <a:custGeom>
              <a:avLst/>
              <a:gdLst/>
              <a:ahLst/>
              <a:cxnLst/>
              <a:rect l="l" t="t" r="r" b="b"/>
              <a:pathLst>
                <a:path w="192" h="1015" extrusionOk="0">
                  <a:moveTo>
                    <a:pt x="95" y="0"/>
                  </a:moveTo>
                  <a:cubicBezTo>
                    <a:pt x="43" y="0"/>
                    <a:pt x="0" y="42"/>
                    <a:pt x="0" y="95"/>
                  </a:cubicBezTo>
                  <a:lnTo>
                    <a:pt x="0" y="920"/>
                  </a:lnTo>
                  <a:cubicBezTo>
                    <a:pt x="0" y="972"/>
                    <a:pt x="43" y="1015"/>
                    <a:pt x="95" y="1015"/>
                  </a:cubicBezTo>
                  <a:cubicBezTo>
                    <a:pt x="148" y="1015"/>
                    <a:pt x="191" y="972"/>
                    <a:pt x="191" y="920"/>
                  </a:cubicBezTo>
                  <a:lnTo>
                    <a:pt x="191" y="95"/>
                  </a:lnTo>
                  <a:cubicBezTo>
                    <a:pt x="191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759625" y="1827950"/>
              <a:ext cx="7000" cy="36750"/>
            </a:xfrm>
            <a:custGeom>
              <a:avLst/>
              <a:gdLst/>
              <a:ahLst/>
              <a:cxnLst/>
              <a:rect l="l" t="t" r="r" b="b"/>
              <a:pathLst>
                <a:path w="280" h="1470" extrusionOk="0">
                  <a:moveTo>
                    <a:pt x="103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86" y="1380"/>
                  </a:lnTo>
                  <a:cubicBezTo>
                    <a:pt x="90" y="1430"/>
                    <a:pt x="132" y="1470"/>
                    <a:pt x="181" y="1470"/>
                  </a:cubicBezTo>
                  <a:cubicBezTo>
                    <a:pt x="184" y="1470"/>
                    <a:pt x="185" y="1470"/>
                    <a:pt x="187" y="1469"/>
                  </a:cubicBezTo>
                  <a:cubicBezTo>
                    <a:pt x="240" y="1465"/>
                    <a:pt x="280" y="1420"/>
                    <a:pt x="276" y="1368"/>
                  </a:cubicBezTo>
                  <a:lnTo>
                    <a:pt x="195" y="90"/>
                  </a:lnTo>
                  <a:cubicBezTo>
                    <a:pt x="191" y="41"/>
                    <a:pt x="152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755400" y="1885650"/>
              <a:ext cx="6125" cy="20225"/>
            </a:xfrm>
            <a:custGeom>
              <a:avLst/>
              <a:gdLst/>
              <a:ahLst/>
              <a:cxnLst/>
              <a:rect l="l" t="t" r="r" b="b"/>
              <a:pathLst>
                <a:path w="245" h="809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5"/>
                    <a:pt x="0" y="50"/>
                    <a:pt x="4" y="103"/>
                  </a:cubicBezTo>
                  <a:lnTo>
                    <a:pt x="50" y="722"/>
                  </a:lnTo>
                  <a:cubicBezTo>
                    <a:pt x="55" y="771"/>
                    <a:pt x="95" y="809"/>
                    <a:pt x="145" y="809"/>
                  </a:cubicBezTo>
                  <a:lnTo>
                    <a:pt x="153" y="809"/>
                  </a:lnTo>
                  <a:cubicBezTo>
                    <a:pt x="205" y="805"/>
                    <a:pt x="244" y="759"/>
                    <a:pt x="240" y="707"/>
                  </a:cubicBezTo>
                  <a:lnTo>
                    <a:pt x="194" y="89"/>
                  </a:lnTo>
                  <a:cubicBezTo>
                    <a:pt x="191" y="40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756575" y="1912450"/>
              <a:ext cx="4775" cy="39825"/>
            </a:xfrm>
            <a:custGeom>
              <a:avLst/>
              <a:gdLst/>
              <a:ahLst/>
              <a:cxnLst/>
              <a:rect l="l" t="t" r="r" b="b"/>
              <a:pathLst>
                <a:path w="191" h="1593" extrusionOk="0">
                  <a:moveTo>
                    <a:pt x="96" y="1"/>
                  </a:moveTo>
                  <a:cubicBezTo>
                    <a:pt x="43" y="1"/>
                    <a:pt x="1" y="43"/>
                    <a:pt x="1" y="96"/>
                  </a:cubicBezTo>
                  <a:lnTo>
                    <a:pt x="1" y="1496"/>
                  </a:lnTo>
                  <a:cubicBezTo>
                    <a:pt x="1" y="1549"/>
                    <a:pt x="43" y="1592"/>
                    <a:pt x="96" y="1592"/>
                  </a:cubicBezTo>
                  <a:cubicBezTo>
                    <a:pt x="149" y="1592"/>
                    <a:pt x="191" y="1549"/>
                    <a:pt x="191" y="1496"/>
                  </a:cubicBezTo>
                  <a:lnTo>
                    <a:pt x="191" y="96"/>
                  </a:lnTo>
                  <a:cubicBezTo>
                    <a:pt x="191" y="43"/>
                    <a:pt x="149" y="1"/>
                    <a:pt x="9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733850" y="1930975"/>
              <a:ext cx="5950" cy="22325"/>
            </a:xfrm>
            <a:custGeom>
              <a:avLst/>
              <a:gdLst/>
              <a:ahLst/>
              <a:cxnLst/>
              <a:rect l="l" t="t" r="r" b="b"/>
              <a:pathLst>
                <a:path w="238" h="893" extrusionOk="0">
                  <a:moveTo>
                    <a:pt x="102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44" y="803"/>
                  </a:lnTo>
                  <a:cubicBezTo>
                    <a:pt x="48" y="854"/>
                    <a:pt x="90" y="892"/>
                    <a:pt x="139" y="892"/>
                  </a:cubicBezTo>
                  <a:lnTo>
                    <a:pt x="145" y="892"/>
                  </a:lnTo>
                  <a:cubicBezTo>
                    <a:pt x="198" y="889"/>
                    <a:pt x="238" y="844"/>
                    <a:pt x="234" y="792"/>
                  </a:cubicBezTo>
                  <a:lnTo>
                    <a:pt x="193" y="91"/>
                  </a:lnTo>
                  <a:cubicBezTo>
                    <a:pt x="190" y="41"/>
                    <a:pt x="150" y="1"/>
                    <a:pt x="10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738050" y="1856825"/>
              <a:ext cx="4750" cy="28475"/>
            </a:xfrm>
            <a:custGeom>
              <a:avLst/>
              <a:gdLst/>
              <a:ahLst/>
              <a:cxnLst/>
              <a:rect l="l" t="t" r="r" b="b"/>
              <a:pathLst>
                <a:path w="190" h="1139" extrusionOk="0">
                  <a:moveTo>
                    <a:pt x="95" y="0"/>
                  </a:moveTo>
                  <a:cubicBezTo>
                    <a:pt x="42" y="0"/>
                    <a:pt x="0" y="42"/>
                    <a:pt x="0" y="95"/>
                  </a:cubicBezTo>
                  <a:lnTo>
                    <a:pt x="0" y="1043"/>
                  </a:lnTo>
                  <a:cubicBezTo>
                    <a:pt x="0" y="1095"/>
                    <a:pt x="42" y="1138"/>
                    <a:pt x="95" y="1138"/>
                  </a:cubicBezTo>
                  <a:cubicBezTo>
                    <a:pt x="148" y="1138"/>
                    <a:pt x="190" y="1095"/>
                    <a:pt x="190" y="1043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3736375" y="1798075"/>
              <a:ext cx="7700" cy="30550"/>
            </a:xfrm>
            <a:custGeom>
              <a:avLst/>
              <a:gdLst/>
              <a:ahLst/>
              <a:cxnLst/>
              <a:rect l="l" t="t" r="r" b="b"/>
              <a:pathLst>
                <a:path w="308" h="1222" extrusionOk="0">
                  <a:moveTo>
                    <a:pt x="120" y="1"/>
                  </a:moveTo>
                  <a:cubicBezTo>
                    <a:pt x="71" y="1"/>
                    <a:pt x="29" y="40"/>
                    <a:pt x="26" y="89"/>
                  </a:cubicBezTo>
                  <a:cubicBezTo>
                    <a:pt x="1" y="446"/>
                    <a:pt x="30" y="801"/>
                    <a:pt x="110" y="1148"/>
                  </a:cubicBezTo>
                  <a:cubicBezTo>
                    <a:pt x="121" y="1192"/>
                    <a:pt x="160" y="1222"/>
                    <a:pt x="203" y="1222"/>
                  </a:cubicBezTo>
                  <a:cubicBezTo>
                    <a:pt x="211" y="1222"/>
                    <a:pt x="217" y="1221"/>
                    <a:pt x="225" y="1220"/>
                  </a:cubicBezTo>
                  <a:cubicBezTo>
                    <a:pt x="276" y="1208"/>
                    <a:pt x="308" y="1156"/>
                    <a:pt x="296" y="1105"/>
                  </a:cubicBezTo>
                  <a:cubicBezTo>
                    <a:pt x="219" y="777"/>
                    <a:pt x="193" y="439"/>
                    <a:pt x="216" y="102"/>
                  </a:cubicBezTo>
                  <a:cubicBezTo>
                    <a:pt x="219" y="51"/>
                    <a:pt x="180" y="5"/>
                    <a:pt x="128" y="1"/>
                  </a:cubicBezTo>
                  <a:cubicBezTo>
                    <a:pt x="125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736900" y="1744525"/>
              <a:ext cx="6825" cy="32650"/>
            </a:xfrm>
            <a:custGeom>
              <a:avLst/>
              <a:gdLst/>
              <a:ahLst/>
              <a:cxnLst/>
              <a:rect l="l" t="t" r="r" b="b"/>
              <a:pathLst>
                <a:path w="273" h="1306" extrusionOk="0">
                  <a:moveTo>
                    <a:pt x="101" y="0"/>
                  </a:moveTo>
                  <a:cubicBezTo>
                    <a:pt x="49" y="0"/>
                    <a:pt x="6" y="42"/>
                    <a:pt x="6" y="94"/>
                  </a:cubicBezTo>
                  <a:cubicBezTo>
                    <a:pt x="1" y="470"/>
                    <a:pt x="25" y="850"/>
                    <a:pt x="76" y="1222"/>
                  </a:cubicBezTo>
                  <a:cubicBezTo>
                    <a:pt x="83" y="1271"/>
                    <a:pt x="123" y="1305"/>
                    <a:pt x="170" y="1305"/>
                  </a:cubicBezTo>
                  <a:cubicBezTo>
                    <a:pt x="174" y="1305"/>
                    <a:pt x="179" y="1305"/>
                    <a:pt x="183" y="1304"/>
                  </a:cubicBezTo>
                  <a:cubicBezTo>
                    <a:pt x="236" y="1297"/>
                    <a:pt x="272" y="1249"/>
                    <a:pt x="265" y="1197"/>
                  </a:cubicBezTo>
                  <a:cubicBezTo>
                    <a:pt x="215" y="834"/>
                    <a:pt x="192" y="463"/>
                    <a:pt x="196" y="96"/>
                  </a:cubicBezTo>
                  <a:cubicBezTo>
                    <a:pt x="197" y="44"/>
                    <a:pt x="155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733350" y="1691950"/>
              <a:ext cx="7650" cy="31600"/>
            </a:xfrm>
            <a:custGeom>
              <a:avLst/>
              <a:gdLst/>
              <a:ahLst/>
              <a:cxnLst/>
              <a:rect l="l" t="t" r="r" b="b"/>
              <a:pathLst>
                <a:path w="306" h="1264" extrusionOk="0">
                  <a:moveTo>
                    <a:pt x="115" y="1"/>
                  </a:moveTo>
                  <a:cubicBezTo>
                    <a:pt x="66" y="1"/>
                    <a:pt x="26" y="41"/>
                    <a:pt x="24" y="91"/>
                  </a:cubicBezTo>
                  <a:cubicBezTo>
                    <a:pt x="0" y="458"/>
                    <a:pt x="29" y="828"/>
                    <a:pt x="108" y="1188"/>
                  </a:cubicBezTo>
                  <a:cubicBezTo>
                    <a:pt x="117" y="1233"/>
                    <a:pt x="157" y="1263"/>
                    <a:pt x="200" y="1263"/>
                  </a:cubicBezTo>
                  <a:cubicBezTo>
                    <a:pt x="207" y="1263"/>
                    <a:pt x="215" y="1262"/>
                    <a:pt x="221" y="1261"/>
                  </a:cubicBezTo>
                  <a:cubicBezTo>
                    <a:pt x="272" y="1250"/>
                    <a:pt x="305" y="1199"/>
                    <a:pt x="294" y="1147"/>
                  </a:cubicBezTo>
                  <a:cubicBezTo>
                    <a:pt x="219" y="805"/>
                    <a:pt x="193" y="453"/>
                    <a:pt x="213" y="102"/>
                  </a:cubicBezTo>
                  <a:cubicBezTo>
                    <a:pt x="217" y="50"/>
                    <a:pt x="177" y="5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360" name="Google Shape;360;p6"/>
          <p:cNvGrpSpPr/>
          <p:nvPr/>
        </p:nvGrpSpPr>
        <p:grpSpPr>
          <a:xfrm flipH="1">
            <a:off x="-112193" y="5689880"/>
            <a:ext cx="1661120" cy="1333210"/>
            <a:chOff x="3206750" y="1492575"/>
            <a:chExt cx="634550" cy="640625"/>
          </a:xfrm>
        </p:grpSpPr>
        <p:sp>
          <p:nvSpPr>
            <p:cNvPr id="361" name="Google Shape;361;p6"/>
            <p:cNvSpPr/>
            <p:nvPr/>
          </p:nvSpPr>
          <p:spPr>
            <a:xfrm>
              <a:off x="3640100" y="1492575"/>
              <a:ext cx="201200" cy="620150"/>
            </a:xfrm>
            <a:custGeom>
              <a:avLst/>
              <a:gdLst/>
              <a:ahLst/>
              <a:cxnLst/>
              <a:rect l="l" t="t" r="r" b="b"/>
              <a:pathLst>
                <a:path w="8048" h="24806" extrusionOk="0">
                  <a:moveTo>
                    <a:pt x="3197" y="1"/>
                  </a:moveTo>
                  <a:cubicBezTo>
                    <a:pt x="1007" y="3699"/>
                    <a:pt x="0" y="8086"/>
                    <a:pt x="359" y="12369"/>
                  </a:cubicBezTo>
                  <a:cubicBezTo>
                    <a:pt x="722" y="16709"/>
                    <a:pt x="3292" y="20086"/>
                    <a:pt x="5979" y="23333"/>
                  </a:cubicBezTo>
                  <a:cubicBezTo>
                    <a:pt x="6486" y="23945"/>
                    <a:pt x="7182" y="24800"/>
                    <a:pt x="8043" y="24806"/>
                  </a:cubicBezTo>
                  <a:cubicBezTo>
                    <a:pt x="8048" y="23639"/>
                    <a:pt x="7493" y="22677"/>
                    <a:pt x="7426" y="21546"/>
                  </a:cubicBezTo>
                  <a:cubicBezTo>
                    <a:pt x="7337" y="20021"/>
                    <a:pt x="7756" y="18503"/>
                    <a:pt x="7831" y="16985"/>
                  </a:cubicBezTo>
                  <a:cubicBezTo>
                    <a:pt x="7956" y="14181"/>
                    <a:pt x="7795" y="11365"/>
                    <a:pt x="7347" y="8595"/>
                  </a:cubicBezTo>
                  <a:cubicBezTo>
                    <a:pt x="6827" y="5377"/>
                    <a:pt x="5775" y="1995"/>
                    <a:pt x="3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363225" y="1696950"/>
              <a:ext cx="477975" cy="436250"/>
            </a:xfrm>
            <a:custGeom>
              <a:avLst/>
              <a:gdLst/>
              <a:ahLst/>
              <a:cxnLst/>
              <a:rect l="l" t="t" r="r" b="b"/>
              <a:pathLst>
                <a:path w="19119" h="17450" extrusionOk="0">
                  <a:moveTo>
                    <a:pt x="1" y="0"/>
                  </a:moveTo>
                  <a:cubicBezTo>
                    <a:pt x="140" y="1541"/>
                    <a:pt x="886" y="2953"/>
                    <a:pt x="1617" y="4317"/>
                  </a:cubicBezTo>
                  <a:cubicBezTo>
                    <a:pt x="3252" y="7368"/>
                    <a:pt x="5038" y="10772"/>
                    <a:pt x="7764" y="13006"/>
                  </a:cubicBezTo>
                  <a:cubicBezTo>
                    <a:pt x="9222" y="14201"/>
                    <a:pt x="11463" y="14916"/>
                    <a:pt x="13206" y="15595"/>
                  </a:cubicBezTo>
                  <a:cubicBezTo>
                    <a:pt x="15131" y="16346"/>
                    <a:pt x="17108" y="16966"/>
                    <a:pt x="19118" y="17450"/>
                  </a:cubicBezTo>
                  <a:cubicBezTo>
                    <a:pt x="18431" y="17284"/>
                    <a:pt x="17261" y="14495"/>
                    <a:pt x="17078" y="13853"/>
                  </a:cubicBezTo>
                  <a:cubicBezTo>
                    <a:pt x="16690" y="12479"/>
                    <a:pt x="16429" y="11345"/>
                    <a:pt x="15568" y="10115"/>
                  </a:cubicBezTo>
                  <a:cubicBezTo>
                    <a:pt x="14581" y="8706"/>
                    <a:pt x="13321" y="7511"/>
                    <a:pt x="12028" y="6374"/>
                  </a:cubicBezTo>
                  <a:cubicBezTo>
                    <a:pt x="8566" y="3331"/>
                    <a:pt x="4580" y="52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3206750" y="1940350"/>
              <a:ext cx="518175" cy="172375"/>
            </a:xfrm>
            <a:custGeom>
              <a:avLst/>
              <a:gdLst/>
              <a:ahLst/>
              <a:cxnLst/>
              <a:rect l="l" t="t" r="r" b="b"/>
              <a:pathLst>
                <a:path w="20727" h="6895" extrusionOk="0">
                  <a:moveTo>
                    <a:pt x="1" y="189"/>
                  </a:moveTo>
                  <a:cubicBezTo>
                    <a:pt x="1" y="189"/>
                    <a:pt x="1" y="189"/>
                    <a:pt x="1" y="189"/>
                  </a:cubicBezTo>
                  <a:lnTo>
                    <a:pt x="1" y="189"/>
                  </a:lnTo>
                  <a:cubicBezTo>
                    <a:pt x="1" y="189"/>
                    <a:pt x="1" y="189"/>
                    <a:pt x="1" y="189"/>
                  </a:cubicBezTo>
                  <a:close/>
                  <a:moveTo>
                    <a:pt x="2931" y="1"/>
                  </a:moveTo>
                  <a:cubicBezTo>
                    <a:pt x="2832" y="1"/>
                    <a:pt x="2732" y="2"/>
                    <a:pt x="2632" y="3"/>
                  </a:cubicBezTo>
                  <a:cubicBezTo>
                    <a:pt x="2355" y="6"/>
                    <a:pt x="930" y="238"/>
                    <a:pt x="296" y="238"/>
                  </a:cubicBezTo>
                  <a:cubicBezTo>
                    <a:pt x="141" y="238"/>
                    <a:pt x="33" y="224"/>
                    <a:pt x="1" y="189"/>
                  </a:cubicBezTo>
                  <a:lnTo>
                    <a:pt x="1" y="189"/>
                  </a:lnTo>
                  <a:cubicBezTo>
                    <a:pt x="3912" y="4412"/>
                    <a:pt x="9632" y="6894"/>
                    <a:pt x="15385" y="6894"/>
                  </a:cubicBezTo>
                  <a:cubicBezTo>
                    <a:pt x="15592" y="6894"/>
                    <a:pt x="15800" y="6891"/>
                    <a:pt x="16007" y="6885"/>
                  </a:cubicBezTo>
                  <a:cubicBezTo>
                    <a:pt x="17200" y="6847"/>
                    <a:pt x="18476" y="6343"/>
                    <a:pt x="19667" y="6132"/>
                  </a:cubicBezTo>
                  <a:cubicBezTo>
                    <a:pt x="20047" y="6063"/>
                    <a:pt x="20455" y="5987"/>
                    <a:pt x="20727" y="5713"/>
                  </a:cubicBezTo>
                  <a:cubicBezTo>
                    <a:pt x="19498" y="4696"/>
                    <a:pt x="17694" y="4006"/>
                    <a:pt x="16256" y="3328"/>
                  </a:cubicBezTo>
                  <a:cubicBezTo>
                    <a:pt x="14536" y="2519"/>
                    <a:pt x="12765" y="1814"/>
                    <a:pt x="10946" y="1264"/>
                  </a:cubicBezTo>
                  <a:cubicBezTo>
                    <a:pt x="9148" y="719"/>
                    <a:pt x="7302" y="322"/>
                    <a:pt x="5432" y="131"/>
                  </a:cubicBezTo>
                  <a:cubicBezTo>
                    <a:pt x="4601" y="46"/>
                    <a:pt x="3767" y="1"/>
                    <a:pt x="2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266900" y="1981500"/>
              <a:ext cx="35325" cy="24325"/>
            </a:xfrm>
            <a:custGeom>
              <a:avLst/>
              <a:gdLst/>
              <a:ahLst/>
              <a:cxnLst/>
              <a:rect l="l" t="t" r="r" b="b"/>
              <a:pathLst>
                <a:path w="1413" h="973" extrusionOk="0">
                  <a:moveTo>
                    <a:pt x="108" y="0"/>
                  </a:moveTo>
                  <a:cubicBezTo>
                    <a:pt x="79" y="0"/>
                    <a:pt x="50" y="13"/>
                    <a:pt x="31" y="38"/>
                  </a:cubicBezTo>
                  <a:cubicBezTo>
                    <a:pt x="0" y="80"/>
                    <a:pt x="8" y="140"/>
                    <a:pt x="50" y="172"/>
                  </a:cubicBezTo>
                  <a:cubicBezTo>
                    <a:pt x="433" y="460"/>
                    <a:pt x="839" y="726"/>
                    <a:pt x="1256" y="960"/>
                  </a:cubicBezTo>
                  <a:cubicBezTo>
                    <a:pt x="1272" y="969"/>
                    <a:pt x="1287" y="972"/>
                    <a:pt x="1304" y="972"/>
                  </a:cubicBezTo>
                  <a:cubicBezTo>
                    <a:pt x="1337" y="972"/>
                    <a:pt x="1369" y="954"/>
                    <a:pt x="1387" y="923"/>
                  </a:cubicBezTo>
                  <a:cubicBezTo>
                    <a:pt x="1412" y="878"/>
                    <a:pt x="1395" y="820"/>
                    <a:pt x="1350" y="794"/>
                  </a:cubicBezTo>
                  <a:cubicBezTo>
                    <a:pt x="940" y="564"/>
                    <a:pt x="541" y="303"/>
                    <a:pt x="165" y="19"/>
                  </a:cubicBezTo>
                  <a:cubicBezTo>
                    <a:pt x="147" y="6"/>
                    <a:pt x="127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3322500" y="2020625"/>
              <a:ext cx="17825" cy="12025"/>
            </a:xfrm>
            <a:custGeom>
              <a:avLst/>
              <a:gdLst/>
              <a:ahLst/>
              <a:cxnLst/>
              <a:rect l="l" t="t" r="r" b="b"/>
              <a:pathLst>
                <a:path w="713" h="481" extrusionOk="0">
                  <a:moveTo>
                    <a:pt x="109" y="0"/>
                  </a:moveTo>
                  <a:cubicBezTo>
                    <a:pt x="77" y="0"/>
                    <a:pt x="45" y="17"/>
                    <a:pt x="27" y="47"/>
                  </a:cubicBezTo>
                  <a:cubicBezTo>
                    <a:pt x="0" y="93"/>
                    <a:pt x="16" y="151"/>
                    <a:pt x="61" y="178"/>
                  </a:cubicBezTo>
                  <a:lnTo>
                    <a:pt x="556" y="467"/>
                  </a:lnTo>
                  <a:cubicBezTo>
                    <a:pt x="571" y="476"/>
                    <a:pt x="588" y="479"/>
                    <a:pt x="604" y="479"/>
                  </a:cubicBezTo>
                  <a:lnTo>
                    <a:pt x="603" y="480"/>
                  </a:lnTo>
                  <a:cubicBezTo>
                    <a:pt x="636" y="480"/>
                    <a:pt x="668" y="462"/>
                    <a:pt x="686" y="433"/>
                  </a:cubicBezTo>
                  <a:cubicBezTo>
                    <a:pt x="713" y="386"/>
                    <a:pt x="697" y="329"/>
                    <a:pt x="652" y="302"/>
                  </a:cubicBezTo>
                  <a:lnTo>
                    <a:pt x="157" y="13"/>
                  </a:lnTo>
                  <a:cubicBezTo>
                    <a:pt x="142" y="4"/>
                    <a:pt x="126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3371975" y="2047350"/>
              <a:ext cx="27800" cy="11125"/>
            </a:xfrm>
            <a:custGeom>
              <a:avLst/>
              <a:gdLst/>
              <a:ahLst/>
              <a:cxnLst/>
              <a:rect l="l" t="t" r="r" b="b"/>
              <a:pathLst>
                <a:path w="1112" h="445" extrusionOk="0">
                  <a:moveTo>
                    <a:pt x="111" y="1"/>
                  </a:moveTo>
                  <a:cubicBezTo>
                    <a:pt x="79" y="1"/>
                    <a:pt x="48" y="17"/>
                    <a:pt x="30" y="46"/>
                  </a:cubicBezTo>
                  <a:cubicBezTo>
                    <a:pt x="1" y="90"/>
                    <a:pt x="14" y="148"/>
                    <a:pt x="59" y="177"/>
                  </a:cubicBezTo>
                  <a:cubicBezTo>
                    <a:pt x="335" y="350"/>
                    <a:pt x="664" y="444"/>
                    <a:pt x="990" y="444"/>
                  </a:cubicBezTo>
                  <a:lnTo>
                    <a:pt x="1016" y="444"/>
                  </a:lnTo>
                  <a:cubicBezTo>
                    <a:pt x="1069" y="443"/>
                    <a:pt x="1111" y="400"/>
                    <a:pt x="1110" y="347"/>
                  </a:cubicBezTo>
                  <a:cubicBezTo>
                    <a:pt x="1109" y="297"/>
                    <a:pt x="1067" y="253"/>
                    <a:pt x="1017" y="253"/>
                  </a:cubicBezTo>
                  <a:cubicBezTo>
                    <a:pt x="1016" y="253"/>
                    <a:pt x="1014" y="253"/>
                    <a:pt x="1013" y="253"/>
                  </a:cubicBezTo>
                  <a:cubicBezTo>
                    <a:pt x="999" y="254"/>
                    <a:pt x="986" y="254"/>
                    <a:pt x="972" y="254"/>
                  </a:cubicBezTo>
                  <a:cubicBezTo>
                    <a:pt x="686" y="254"/>
                    <a:pt x="401" y="167"/>
                    <a:pt x="161" y="15"/>
                  </a:cubicBezTo>
                  <a:cubicBezTo>
                    <a:pt x="145" y="5"/>
                    <a:pt x="128" y="1"/>
                    <a:pt x="11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3427875" y="2074525"/>
              <a:ext cx="28975" cy="12300"/>
            </a:xfrm>
            <a:custGeom>
              <a:avLst/>
              <a:gdLst/>
              <a:ahLst/>
              <a:cxnLst/>
              <a:rect l="l" t="t" r="r" b="b"/>
              <a:pathLst>
                <a:path w="1159" h="492" extrusionOk="0">
                  <a:moveTo>
                    <a:pt x="107" y="1"/>
                  </a:moveTo>
                  <a:cubicBezTo>
                    <a:pt x="67" y="1"/>
                    <a:pt x="29" y="27"/>
                    <a:pt x="16" y="67"/>
                  </a:cubicBezTo>
                  <a:cubicBezTo>
                    <a:pt x="0" y="118"/>
                    <a:pt x="28" y="171"/>
                    <a:pt x="78" y="187"/>
                  </a:cubicBezTo>
                  <a:lnTo>
                    <a:pt x="1022" y="487"/>
                  </a:lnTo>
                  <a:cubicBezTo>
                    <a:pt x="1032" y="489"/>
                    <a:pt x="1041" y="491"/>
                    <a:pt x="1051" y="491"/>
                  </a:cubicBezTo>
                  <a:lnTo>
                    <a:pt x="1051" y="490"/>
                  </a:lnTo>
                  <a:cubicBezTo>
                    <a:pt x="1092" y="490"/>
                    <a:pt x="1130" y="465"/>
                    <a:pt x="1142" y="424"/>
                  </a:cubicBezTo>
                  <a:cubicBezTo>
                    <a:pt x="1158" y="374"/>
                    <a:pt x="1131" y="320"/>
                    <a:pt x="1080" y="304"/>
                  </a:cubicBezTo>
                  <a:lnTo>
                    <a:pt x="136" y="5"/>
                  </a:lnTo>
                  <a:cubicBezTo>
                    <a:pt x="126" y="2"/>
                    <a:pt x="117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466900" y="2090575"/>
              <a:ext cx="38150" cy="10975"/>
            </a:xfrm>
            <a:custGeom>
              <a:avLst/>
              <a:gdLst/>
              <a:ahLst/>
              <a:cxnLst/>
              <a:rect l="l" t="t" r="r" b="b"/>
              <a:pathLst>
                <a:path w="1526" h="439" extrusionOk="0">
                  <a:moveTo>
                    <a:pt x="104" y="1"/>
                  </a:moveTo>
                  <a:cubicBezTo>
                    <a:pt x="59" y="1"/>
                    <a:pt x="19" y="33"/>
                    <a:pt x="10" y="79"/>
                  </a:cubicBezTo>
                  <a:cubicBezTo>
                    <a:pt x="0" y="129"/>
                    <a:pt x="34" y="179"/>
                    <a:pt x="86" y="189"/>
                  </a:cubicBezTo>
                  <a:lnTo>
                    <a:pt x="1404" y="436"/>
                  </a:lnTo>
                  <a:cubicBezTo>
                    <a:pt x="1411" y="437"/>
                    <a:pt x="1416" y="439"/>
                    <a:pt x="1422" y="439"/>
                  </a:cubicBezTo>
                  <a:cubicBezTo>
                    <a:pt x="1467" y="439"/>
                    <a:pt x="1507" y="406"/>
                    <a:pt x="1516" y="360"/>
                  </a:cubicBezTo>
                  <a:cubicBezTo>
                    <a:pt x="1526" y="309"/>
                    <a:pt x="1492" y="260"/>
                    <a:pt x="1440" y="250"/>
                  </a:cubicBezTo>
                  <a:lnTo>
                    <a:pt x="122" y="2"/>
                  </a:lnTo>
                  <a:cubicBezTo>
                    <a:pt x="116" y="1"/>
                    <a:pt x="11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529925" y="2093750"/>
              <a:ext cx="39950" cy="6900"/>
            </a:xfrm>
            <a:custGeom>
              <a:avLst/>
              <a:gdLst/>
              <a:ahLst/>
              <a:cxnLst/>
              <a:rect l="l" t="t" r="r" b="b"/>
              <a:pathLst>
                <a:path w="1598" h="276" extrusionOk="0">
                  <a:moveTo>
                    <a:pt x="1497" y="1"/>
                  </a:moveTo>
                  <a:cubicBezTo>
                    <a:pt x="1493" y="1"/>
                    <a:pt x="1489" y="1"/>
                    <a:pt x="1485" y="1"/>
                  </a:cubicBezTo>
                  <a:cubicBezTo>
                    <a:pt x="1044" y="56"/>
                    <a:pt x="596" y="84"/>
                    <a:pt x="151" y="84"/>
                  </a:cubicBezTo>
                  <a:cubicBezTo>
                    <a:pt x="139" y="84"/>
                    <a:pt x="127" y="85"/>
                    <a:pt x="114" y="85"/>
                  </a:cubicBezTo>
                  <a:cubicBezTo>
                    <a:pt x="108" y="85"/>
                    <a:pt x="102" y="84"/>
                    <a:pt x="95" y="84"/>
                  </a:cubicBezTo>
                  <a:cubicBezTo>
                    <a:pt x="44" y="84"/>
                    <a:pt x="1" y="127"/>
                    <a:pt x="1" y="179"/>
                  </a:cubicBezTo>
                  <a:cubicBezTo>
                    <a:pt x="1" y="232"/>
                    <a:pt x="42" y="275"/>
                    <a:pt x="95" y="275"/>
                  </a:cubicBezTo>
                  <a:lnTo>
                    <a:pt x="151" y="275"/>
                  </a:lnTo>
                  <a:cubicBezTo>
                    <a:pt x="603" y="275"/>
                    <a:pt x="1059" y="246"/>
                    <a:pt x="1508" y="190"/>
                  </a:cubicBezTo>
                  <a:cubicBezTo>
                    <a:pt x="1560" y="183"/>
                    <a:pt x="1598" y="136"/>
                    <a:pt x="1591" y="84"/>
                  </a:cubicBezTo>
                  <a:cubicBezTo>
                    <a:pt x="1585" y="35"/>
                    <a:pt x="1544" y="1"/>
                    <a:pt x="14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598825" y="2083750"/>
              <a:ext cx="35150" cy="7875"/>
            </a:xfrm>
            <a:custGeom>
              <a:avLst/>
              <a:gdLst/>
              <a:ahLst/>
              <a:cxnLst/>
              <a:rect l="l" t="t" r="r" b="b"/>
              <a:pathLst>
                <a:path w="1406" h="315" extrusionOk="0">
                  <a:moveTo>
                    <a:pt x="1299" y="0"/>
                  </a:moveTo>
                  <a:cubicBezTo>
                    <a:pt x="1290" y="0"/>
                    <a:pt x="1281" y="1"/>
                    <a:pt x="1272" y="4"/>
                  </a:cubicBezTo>
                  <a:cubicBezTo>
                    <a:pt x="1001" y="83"/>
                    <a:pt x="716" y="124"/>
                    <a:pt x="431" y="124"/>
                  </a:cubicBezTo>
                  <a:cubicBezTo>
                    <a:pt x="324" y="124"/>
                    <a:pt x="217" y="118"/>
                    <a:pt x="111" y="107"/>
                  </a:cubicBezTo>
                  <a:cubicBezTo>
                    <a:pt x="108" y="106"/>
                    <a:pt x="106" y="106"/>
                    <a:pt x="103" y="106"/>
                  </a:cubicBezTo>
                  <a:cubicBezTo>
                    <a:pt x="53" y="106"/>
                    <a:pt x="12" y="142"/>
                    <a:pt x="6" y="192"/>
                  </a:cubicBezTo>
                  <a:cubicBezTo>
                    <a:pt x="1" y="243"/>
                    <a:pt x="39" y="291"/>
                    <a:pt x="91" y="296"/>
                  </a:cubicBezTo>
                  <a:cubicBezTo>
                    <a:pt x="203" y="309"/>
                    <a:pt x="314" y="314"/>
                    <a:pt x="427" y="314"/>
                  </a:cubicBezTo>
                  <a:cubicBezTo>
                    <a:pt x="732" y="314"/>
                    <a:pt x="1036" y="271"/>
                    <a:pt x="1326" y="186"/>
                  </a:cubicBezTo>
                  <a:cubicBezTo>
                    <a:pt x="1376" y="172"/>
                    <a:pt x="1405" y="119"/>
                    <a:pt x="1390" y="68"/>
                  </a:cubicBezTo>
                  <a:cubicBezTo>
                    <a:pt x="1378" y="26"/>
                    <a:pt x="1341" y="0"/>
                    <a:pt x="129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3273050" y="1953650"/>
              <a:ext cx="20750" cy="9950"/>
            </a:xfrm>
            <a:custGeom>
              <a:avLst/>
              <a:gdLst/>
              <a:ahLst/>
              <a:cxnLst/>
              <a:rect l="l" t="t" r="r" b="b"/>
              <a:pathLst>
                <a:path w="830" h="398" extrusionOk="0">
                  <a:moveTo>
                    <a:pt x="110" y="1"/>
                  </a:moveTo>
                  <a:cubicBezTo>
                    <a:pt x="75" y="1"/>
                    <a:pt x="42" y="19"/>
                    <a:pt x="25" y="51"/>
                  </a:cubicBezTo>
                  <a:cubicBezTo>
                    <a:pt x="0" y="98"/>
                    <a:pt x="18" y="155"/>
                    <a:pt x="64" y="181"/>
                  </a:cubicBezTo>
                  <a:cubicBezTo>
                    <a:pt x="267" y="288"/>
                    <a:pt x="486" y="359"/>
                    <a:pt x="712" y="396"/>
                  </a:cubicBezTo>
                  <a:cubicBezTo>
                    <a:pt x="718" y="397"/>
                    <a:pt x="722" y="397"/>
                    <a:pt x="728" y="397"/>
                  </a:cubicBezTo>
                  <a:cubicBezTo>
                    <a:pt x="773" y="397"/>
                    <a:pt x="814" y="364"/>
                    <a:pt x="822" y="318"/>
                  </a:cubicBezTo>
                  <a:cubicBezTo>
                    <a:pt x="829" y="266"/>
                    <a:pt x="794" y="216"/>
                    <a:pt x="742" y="208"/>
                  </a:cubicBezTo>
                  <a:cubicBezTo>
                    <a:pt x="536" y="175"/>
                    <a:pt x="338" y="109"/>
                    <a:pt x="154" y="12"/>
                  </a:cubicBezTo>
                  <a:cubicBezTo>
                    <a:pt x="140" y="4"/>
                    <a:pt x="125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3310250" y="1974150"/>
              <a:ext cx="26950" cy="11000"/>
            </a:xfrm>
            <a:custGeom>
              <a:avLst/>
              <a:gdLst/>
              <a:ahLst/>
              <a:cxnLst/>
              <a:rect l="l" t="t" r="r" b="b"/>
              <a:pathLst>
                <a:path w="1078" h="440" extrusionOk="0">
                  <a:moveTo>
                    <a:pt x="106" y="0"/>
                  </a:moveTo>
                  <a:cubicBezTo>
                    <a:pt x="64" y="0"/>
                    <a:pt x="26" y="28"/>
                    <a:pt x="15" y="69"/>
                  </a:cubicBezTo>
                  <a:cubicBezTo>
                    <a:pt x="0" y="120"/>
                    <a:pt x="29" y="173"/>
                    <a:pt x="80" y="187"/>
                  </a:cubicBezTo>
                  <a:lnTo>
                    <a:pt x="945" y="435"/>
                  </a:lnTo>
                  <a:cubicBezTo>
                    <a:pt x="954" y="438"/>
                    <a:pt x="963" y="439"/>
                    <a:pt x="972" y="439"/>
                  </a:cubicBezTo>
                  <a:cubicBezTo>
                    <a:pt x="1013" y="439"/>
                    <a:pt x="1051" y="412"/>
                    <a:pt x="1063" y="370"/>
                  </a:cubicBezTo>
                  <a:cubicBezTo>
                    <a:pt x="1078" y="320"/>
                    <a:pt x="1048" y="267"/>
                    <a:pt x="997" y="253"/>
                  </a:cubicBezTo>
                  <a:lnTo>
                    <a:pt x="133" y="4"/>
                  </a:lnTo>
                  <a:cubicBezTo>
                    <a:pt x="124" y="1"/>
                    <a:pt x="115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3352400" y="1988675"/>
              <a:ext cx="18825" cy="10975"/>
            </a:xfrm>
            <a:custGeom>
              <a:avLst/>
              <a:gdLst/>
              <a:ahLst/>
              <a:cxnLst/>
              <a:rect l="l" t="t" r="r" b="b"/>
              <a:pathLst>
                <a:path w="753" h="439" extrusionOk="0">
                  <a:moveTo>
                    <a:pt x="108" y="1"/>
                  </a:moveTo>
                  <a:cubicBezTo>
                    <a:pt x="73" y="1"/>
                    <a:pt x="38" y="21"/>
                    <a:pt x="22" y="56"/>
                  </a:cubicBezTo>
                  <a:cubicBezTo>
                    <a:pt x="0" y="104"/>
                    <a:pt x="21" y="161"/>
                    <a:pt x="68" y="183"/>
                  </a:cubicBezTo>
                  <a:lnTo>
                    <a:pt x="604" y="430"/>
                  </a:lnTo>
                  <a:cubicBezTo>
                    <a:pt x="617" y="436"/>
                    <a:pt x="631" y="439"/>
                    <a:pt x="645" y="439"/>
                  </a:cubicBezTo>
                  <a:cubicBezTo>
                    <a:pt x="680" y="439"/>
                    <a:pt x="714" y="418"/>
                    <a:pt x="731" y="384"/>
                  </a:cubicBezTo>
                  <a:cubicBezTo>
                    <a:pt x="753" y="335"/>
                    <a:pt x="732" y="279"/>
                    <a:pt x="684" y="257"/>
                  </a:cubicBezTo>
                  <a:lnTo>
                    <a:pt x="148" y="9"/>
                  </a:lnTo>
                  <a:cubicBezTo>
                    <a:pt x="135" y="3"/>
                    <a:pt x="122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3399825" y="2009275"/>
              <a:ext cx="33100" cy="12075"/>
            </a:xfrm>
            <a:custGeom>
              <a:avLst/>
              <a:gdLst/>
              <a:ahLst/>
              <a:cxnLst/>
              <a:rect l="l" t="t" r="r" b="b"/>
              <a:pathLst>
                <a:path w="1324" h="483" extrusionOk="0">
                  <a:moveTo>
                    <a:pt x="107" y="0"/>
                  </a:moveTo>
                  <a:cubicBezTo>
                    <a:pt x="68" y="0"/>
                    <a:pt x="31" y="25"/>
                    <a:pt x="17" y="64"/>
                  </a:cubicBezTo>
                  <a:cubicBezTo>
                    <a:pt x="1" y="114"/>
                    <a:pt x="26" y="168"/>
                    <a:pt x="76" y="186"/>
                  </a:cubicBezTo>
                  <a:cubicBezTo>
                    <a:pt x="442" y="314"/>
                    <a:pt x="821" y="413"/>
                    <a:pt x="1203" y="481"/>
                  </a:cubicBezTo>
                  <a:cubicBezTo>
                    <a:pt x="1208" y="483"/>
                    <a:pt x="1214" y="483"/>
                    <a:pt x="1219" y="483"/>
                  </a:cubicBezTo>
                  <a:cubicBezTo>
                    <a:pt x="1265" y="483"/>
                    <a:pt x="1305" y="451"/>
                    <a:pt x="1313" y="404"/>
                  </a:cubicBezTo>
                  <a:cubicBezTo>
                    <a:pt x="1323" y="352"/>
                    <a:pt x="1288" y="303"/>
                    <a:pt x="1236" y="294"/>
                  </a:cubicBezTo>
                  <a:cubicBezTo>
                    <a:pt x="864" y="228"/>
                    <a:pt x="495" y="130"/>
                    <a:pt x="139" y="6"/>
                  </a:cubicBezTo>
                  <a:cubicBezTo>
                    <a:pt x="128" y="2"/>
                    <a:pt x="118" y="0"/>
                    <a:pt x="10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3461725" y="2031875"/>
              <a:ext cx="39250" cy="11950"/>
            </a:xfrm>
            <a:custGeom>
              <a:avLst/>
              <a:gdLst/>
              <a:ahLst/>
              <a:cxnLst/>
              <a:rect l="l" t="t" r="r" b="b"/>
              <a:pathLst>
                <a:path w="1570" h="478" extrusionOk="0">
                  <a:moveTo>
                    <a:pt x="104" y="0"/>
                  </a:moveTo>
                  <a:cubicBezTo>
                    <a:pt x="60" y="0"/>
                    <a:pt x="21" y="31"/>
                    <a:pt x="12" y="76"/>
                  </a:cubicBezTo>
                  <a:cubicBezTo>
                    <a:pt x="1" y="127"/>
                    <a:pt x="34" y="178"/>
                    <a:pt x="85" y="189"/>
                  </a:cubicBezTo>
                  <a:lnTo>
                    <a:pt x="1446" y="475"/>
                  </a:lnTo>
                  <a:cubicBezTo>
                    <a:pt x="1452" y="477"/>
                    <a:pt x="1459" y="477"/>
                    <a:pt x="1465" y="477"/>
                  </a:cubicBezTo>
                  <a:cubicBezTo>
                    <a:pt x="1509" y="477"/>
                    <a:pt x="1548" y="446"/>
                    <a:pt x="1558" y="402"/>
                  </a:cubicBezTo>
                  <a:cubicBezTo>
                    <a:pt x="1569" y="350"/>
                    <a:pt x="1536" y="299"/>
                    <a:pt x="1484" y="288"/>
                  </a:cubicBezTo>
                  <a:lnTo>
                    <a:pt x="124" y="2"/>
                  </a:lnTo>
                  <a:cubicBezTo>
                    <a:pt x="118" y="1"/>
                    <a:pt x="111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3513375" y="2043125"/>
              <a:ext cx="39175" cy="10075"/>
            </a:xfrm>
            <a:custGeom>
              <a:avLst/>
              <a:gdLst/>
              <a:ahLst/>
              <a:cxnLst/>
              <a:rect l="l" t="t" r="r" b="b"/>
              <a:pathLst>
                <a:path w="1567" h="403" extrusionOk="0">
                  <a:moveTo>
                    <a:pt x="310" y="1"/>
                  </a:moveTo>
                  <a:cubicBezTo>
                    <a:pt x="237" y="1"/>
                    <a:pt x="164" y="3"/>
                    <a:pt x="92" y="8"/>
                  </a:cubicBezTo>
                  <a:cubicBezTo>
                    <a:pt x="40" y="12"/>
                    <a:pt x="0" y="57"/>
                    <a:pt x="3" y="110"/>
                  </a:cubicBezTo>
                  <a:cubicBezTo>
                    <a:pt x="7" y="160"/>
                    <a:pt x="47" y="199"/>
                    <a:pt x="95" y="199"/>
                  </a:cubicBezTo>
                  <a:cubicBezTo>
                    <a:pt x="99" y="199"/>
                    <a:pt x="102" y="199"/>
                    <a:pt x="105" y="198"/>
                  </a:cubicBezTo>
                  <a:cubicBezTo>
                    <a:pt x="172" y="194"/>
                    <a:pt x="239" y="192"/>
                    <a:pt x="306" y="192"/>
                  </a:cubicBezTo>
                  <a:cubicBezTo>
                    <a:pt x="687" y="192"/>
                    <a:pt x="1070" y="261"/>
                    <a:pt x="1425" y="396"/>
                  </a:cubicBezTo>
                  <a:cubicBezTo>
                    <a:pt x="1436" y="400"/>
                    <a:pt x="1447" y="402"/>
                    <a:pt x="1458" y="402"/>
                  </a:cubicBezTo>
                  <a:cubicBezTo>
                    <a:pt x="1497" y="402"/>
                    <a:pt x="1533" y="378"/>
                    <a:pt x="1548" y="341"/>
                  </a:cubicBezTo>
                  <a:cubicBezTo>
                    <a:pt x="1567" y="292"/>
                    <a:pt x="1541" y="237"/>
                    <a:pt x="1493" y="218"/>
                  </a:cubicBezTo>
                  <a:cubicBezTo>
                    <a:pt x="1117" y="75"/>
                    <a:pt x="712" y="1"/>
                    <a:pt x="3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3566725" y="2047350"/>
              <a:ext cx="33975" cy="7700"/>
            </a:xfrm>
            <a:custGeom>
              <a:avLst/>
              <a:gdLst/>
              <a:ahLst/>
              <a:cxnLst/>
              <a:rect l="l" t="t" r="r" b="b"/>
              <a:pathLst>
                <a:path w="1359" h="308" extrusionOk="0">
                  <a:moveTo>
                    <a:pt x="1051" y="0"/>
                  </a:moveTo>
                  <a:cubicBezTo>
                    <a:pt x="725" y="0"/>
                    <a:pt x="399" y="41"/>
                    <a:pt x="82" y="120"/>
                  </a:cubicBezTo>
                  <a:cubicBezTo>
                    <a:pt x="31" y="133"/>
                    <a:pt x="0" y="184"/>
                    <a:pt x="12" y="236"/>
                  </a:cubicBezTo>
                  <a:cubicBezTo>
                    <a:pt x="23" y="279"/>
                    <a:pt x="62" y="307"/>
                    <a:pt x="105" y="307"/>
                  </a:cubicBezTo>
                  <a:cubicBezTo>
                    <a:pt x="113" y="307"/>
                    <a:pt x="120" y="306"/>
                    <a:pt x="128" y="305"/>
                  </a:cubicBezTo>
                  <a:cubicBezTo>
                    <a:pt x="432" y="229"/>
                    <a:pt x="742" y="191"/>
                    <a:pt x="1055" y="191"/>
                  </a:cubicBezTo>
                  <a:cubicBezTo>
                    <a:pt x="1122" y="191"/>
                    <a:pt x="1189" y="192"/>
                    <a:pt x="1256" y="196"/>
                  </a:cubicBezTo>
                  <a:cubicBezTo>
                    <a:pt x="1259" y="196"/>
                    <a:pt x="1263" y="196"/>
                    <a:pt x="1266" y="196"/>
                  </a:cubicBezTo>
                  <a:cubicBezTo>
                    <a:pt x="1314" y="196"/>
                    <a:pt x="1354" y="156"/>
                    <a:pt x="1357" y="106"/>
                  </a:cubicBezTo>
                  <a:cubicBezTo>
                    <a:pt x="1359" y="53"/>
                    <a:pt x="1319" y="9"/>
                    <a:pt x="1266" y="6"/>
                  </a:cubicBezTo>
                  <a:cubicBezTo>
                    <a:pt x="1195" y="2"/>
                    <a:pt x="1123" y="0"/>
                    <a:pt x="105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617275" y="2044325"/>
              <a:ext cx="15525" cy="6850"/>
            </a:xfrm>
            <a:custGeom>
              <a:avLst/>
              <a:gdLst/>
              <a:ahLst/>
              <a:cxnLst/>
              <a:rect l="l" t="t" r="r" b="b"/>
              <a:pathLst>
                <a:path w="621" h="274" extrusionOk="0">
                  <a:moveTo>
                    <a:pt x="104" y="0"/>
                  </a:moveTo>
                  <a:cubicBezTo>
                    <a:pt x="60" y="0"/>
                    <a:pt x="20" y="32"/>
                    <a:pt x="11" y="77"/>
                  </a:cubicBezTo>
                  <a:cubicBezTo>
                    <a:pt x="0" y="128"/>
                    <a:pt x="35" y="179"/>
                    <a:pt x="86" y="189"/>
                  </a:cubicBezTo>
                  <a:lnTo>
                    <a:pt x="498" y="272"/>
                  </a:lnTo>
                  <a:cubicBezTo>
                    <a:pt x="505" y="273"/>
                    <a:pt x="510" y="274"/>
                    <a:pt x="517" y="274"/>
                  </a:cubicBezTo>
                  <a:cubicBezTo>
                    <a:pt x="561" y="274"/>
                    <a:pt x="601" y="242"/>
                    <a:pt x="610" y="197"/>
                  </a:cubicBezTo>
                  <a:cubicBezTo>
                    <a:pt x="621" y="145"/>
                    <a:pt x="587" y="95"/>
                    <a:pt x="536" y="85"/>
                  </a:cubicBezTo>
                  <a:lnTo>
                    <a:pt x="123" y="2"/>
                  </a:ln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3360625" y="1966025"/>
              <a:ext cx="29025" cy="13025"/>
            </a:xfrm>
            <a:custGeom>
              <a:avLst/>
              <a:gdLst/>
              <a:ahLst/>
              <a:cxnLst/>
              <a:rect l="l" t="t" r="r" b="b"/>
              <a:pathLst>
                <a:path w="1161" h="521" extrusionOk="0">
                  <a:moveTo>
                    <a:pt x="110" y="0"/>
                  </a:moveTo>
                  <a:cubicBezTo>
                    <a:pt x="75" y="0"/>
                    <a:pt x="42" y="19"/>
                    <a:pt x="24" y="52"/>
                  </a:cubicBezTo>
                  <a:cubicBezTo>
                    <a:pt x="0" y="99"/>
                    <a:pt x="19" y="156"/>
                    <a:pt x="66" y="180"/>
                  </a:cubicBezTo>
                  <a:cubicBezTo>
                    <a:pt x="373" y="338"/>
                    <a:pt x="701" y="452"/>
                    <a:pt x="1039" y="518"/>
                  </a:cubicBezTo>
                  <a:cubicBezTo>
                    <a:pt x="1044" y="520"/>
                    <a:pt x="1051" y="520"/>
                    <a:pt x="1058" y="520"/>
                  </a:cubicBezTo>
                  <a:cubicBezTo>
                    <a:pt x="1102" y="520"/>
                    <a:pt x="1141" y="489"/>
                    <a:pt x="1150" y="444"/>
                  </a:cubicBezTo>
                  <a:cubicBezTo>
                    <a:pt x="1160" y="392"/>
                    <a:pt x="1127" y="341"/>
                    <a:pt x="1075" y="331"/>
                  </a:cubicBezTo>
                  <a:cubicBezTo>
                    <a:pt x="755" y="269"/>
                    <a:pt x="445" y="160"/>
                    <a:pt x="152" y="10"/>
                  </a:cubicBezTo>
                  <a:cubicBezTo>
                    <a:pt x="139" y="3"/>
                    <a:pt x="124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3443250" y="1986625"/>
              <a:ext cx="32025" cy="13025"/>
            </a:xfrm>
            <a:custGeom>
              <a:avLst/>
              <a:gdLst/>
              <a:ahLst/>
              <a:cxnLst/>
              <a:rect l="l" t="t" r="r" b="b"/>
              <a:pathLst>
                <a:path w="1281" h="521" extrusionOk="0">
                  <a:moveTo>
                    <a:pt x="101" y="0"/>
                  </a:moveTo>
                  <a:cubicBezTo>
                    <a:pt x="53" y="0"/>
                    <a:pt x="12" y="36"/>
                    <a:pt x="7" y="85"/>
                  </a:cubicBezTo>
                  <a:cubicBezTo>
                    <a:pt x="0" y="137"/>
                    <a:pt x="38" y="184"/>
                    <a:pt x="90" y="191"/>
                  </a:cubicBezTo>
                  <a:cubicBezTo>
                    <a:pt x="454" y="233"/>
                    <a:pt x="804" y="340"/>
                    <a:pt x="1128" y="510"/>
                  </a:cubicBezTo>
                  <a:cubicBezTo>
                    <a:pt x="1143" y="518"/>
                    <a:pt x="1157" y="521"/>
                    <a:pt x="1172" y="521"/>
                  </a:cubicBezTo>
                  <a:cubicBezTo>
                    <a:pt x="1207" y="521"/>
                    <a:pt x="1240" y="502"/>
                    <a:pt x="1257" y="470"/>
                  </a:cubicBezTo>
                  <a:cubicBezTo>
                    <a:pt x="1281" y="423"/>
                    <a:pt x="1263" y="365"/>
                    <a:pt x="1217" y="341"/>
                  </a:cubicBezTo>
                  <a:cubicBezTo>
                    <a:pt x="871" y="160"/>
                    <a:pt x="499" y="46"/>
                    <a:pt x="112" y="1"/>
                  </a:cubicBezTo>
                  <a:cubicBezTo>
                    <a:pt x="108" y="1"/>
                    <a:pt x="105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500950" y="1998975"/>
              <a:ext cx="35125" cy="15125"/>
            </a:xfrm>
            <a:custGeom>
              <a:avLst/>
              <a:gdLst/>
              <a:ahLst/>
              <a:cxnLst/>
              <a:rect l="l" t="t" r="r" b="b"/>
              <a:pathLst>
                <a:path w="1405" h="605" extrusionOk="0">
                  <a:moveTo>
                    <a:pt x="97" y="0"/>
                  </a:moveTo>
                  <a:cubicBezTo>
                    <a:pt x="51" y="0"/>
                    <a:pt x="12" y="36"/>
                    <a:pt x="6" y="84"/>
                  </a:cubicBezTo>
                  <a:cubicBezTo>
                    <a:pt x="0" y="136"/>
                    <a:pt x="37" y="184"/>
                    <a:pt x="90" y="190"/>
                  </a:cubicBezTo>
                  <a:cubicBezTo>
                    <a:pt x="496" y="240"/>
                    <a:pt x="896" y="378"/>
                    <a:pt x="1247" y="590"/>
                  </a:cubicBezTo>
                  <a:cubicBezTo>
                    <a:pt x="1262" y="600"/>
                    <a:pt x="1279" y="604"/>
                    <a:pt x="1295" y="604"/>
                  </a:cubicBezTo>
                  <a:cubicBezTo>
                    <a:pt x="1327" y="604"/>
                    <a:pt x="1359" y="588"/>
                    <a:pt x="1377" y="558"/>
                  </a:cubicBezTo>
                  <a:cubicBezTo>
                    <a:pt x="1405" y="513"/>
                    <a:pt x="1390" y="454"/>
                    <a:pt x="1345" y="428"/>
                  </a:cubicBezTo>
                  <a:cubicBezTo>
                    <a:pt x="972" y="201"/>
                    <a:pt x="546" y="53"/>
                    <a:pt x="112" y="1"/>
                  </a:cubicBezTo>
                  <a:cubicBezTo>
                    <a:pt x="107" y="1"/>
                    <a:pt x="102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3544100" y="2011200"/>
              <a:ext cx="22850" cy="12225"/>
            </a:xfrm>
            <a:custGeom>
              <a:avLst/>
              <a:gdLst/>
              <a:ahLst/>
              <a:cxnLst/>
              <a:rect l="l" t="t" r="r" b="b"/>
              <a:pathLst>
                <a:path w="914" h="489" extrusionOk="0">
                  <a:moveTo>
                    <a:pt x="109" y="1"/>
                  </a:moveTo>
                  <a:cubicBezTo>
                    <a:pt x="67" y="1"/>
                    <a:pt x="29" y="26"/>
                    <a:pt x="16" y="68"/>
                  </a:cubicBezTo>
                  <a:cubicBezTo>
                    <a:pt x="1" y="117"/>
                    <a:pt x="29" y="171"/>
                    <a:pt x="78" y="187"/>
                  </a:cubicBezTo>
                  <a:cubicBezTo>
                    <a:pt x="314" y="261"/>
                    <a:pt x="543" y="359"/>
                    <a:pt x="759" y="477"/>
                  </a:cubicBezTo>
                  <a:cubicBezTo>
                    <a:pt x="774" y="485"/>
                    <a:pt x="789" y="488"/>
                    <a:pt x="805" y="488"/>
                  </a:cubicBezTo>
                  <a:cubicBezTo>
                    <a:pt x="839" y="488"/>
                    <a:pt x="871" y="471"/>
                    <a:pt x="888" y="439"/>
                  </a:cubicBezTo>
                  <a:cubicBezTo>
                    <a:pt x="914" y="392"/>
                    <a:pt x="896" y="335"/>
                    <a:pt x="850" y="309"/>
                  </a:cubicBezTo>
                  <a:cubicBezTo>
                    <a:pt x="624" y="186"/>
                    <a:pt x="383" y="83"/>
                    <a:pt x="137" y="5"/>
                  </a:cubicBezTo>
                  <a:cubicBezTo>
                    <a:pt x="127" y="2"/>
                    <a:pt x="118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3598700" y="2023850"/>
              <a:ext cx="32225" cy="16900"/>
            </a:xfrm>
            <a:custGeom>
              <a:avLst/>
              <a:gdLst/>
              <a:ahLst/>
              <a:cxnLst/>
              <a:rect l="l" t="t" r="r" b="b"/>
              <a:pathLst>
                <a:path w="1289" h="676" extrusionOk="0">
                  <a:moveTo>
                    <a:pt x="106" y="0"/>
                  </a:moveTo>
                  <a:cubicBezTo>
                    <a:pt x="62" y="0"/>
                    <a:pt x="22" y="30"/>
                    <a:pt x="11" y="74"/>
                  </a:cubicBezTo>
                  <a:cubicBezTo>
                    <a:pt x="0" y="126"/>
                    <a:pt x="32" y="177"/>
                    <a:pt x="84" y="188"/>
                  </a:cubicBezTo>
                  <a:cubicBezTo>
                    <a:pt x="456" y="270"/>
                    <a:pt x="816" y="433"/>
                    <a:pt x="1124" y="658"/>
                  </a:cubicBezTo>
                  <a:cubicBezTo>
                    <a:pt x="1142" y="670"/>
                    <a:pt x="1161" y="676"/>
                    <a:pt x="1181" y="676"/>
                  </a:cubicBezTo>
                  <a:cubicBezTo>
                    <a:pt x="1210" y="676"/>
                    <a:pt x="1239" y="662"/>
                    <a:pt x="1258" y="637"/>
                  </a:cubicBezTo>
                  <a:cubicBezTo>
                    <a:pt x="1289" y="594"/>
                    <a:pt x="1279" y="534"/>
                    <a:pt x="1237" y="503"/>
                  </a:cubicBezTo>
                  <a:cubicBezTo>
                    <a:pt x="908" y="264"/>
                    <a:pt x="523" y="90"/>
                    <a:pt x="125" y="2"/>
                  </a:cubicBezTo>
                  <a:cubicBezTo>
                    <a:pt x="119" y="1"/>
                    <a:pt x="11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3661625" y="2046375"/>
              <a:ext cx="22800" cy="9950"/>
            </a:xfrm>
            <a:custGeom>
              <a:avLst/>
              <a:gdLst/>
              <a:ahLst/>
              <a:cxnLst/>
              <a:rect l="l" t="t" r="r" b="b"/>
              <a:pathLst>
                <a:path w="912" h="398" extrusionOk="0">
                  <a:moveTo>
                    <a:pt x="103" y="1"/>
                  </a:moveTo>
                  <a:cubicBezTo>
                    <a:pt x="57" y="1"/>
                    <a:pt x="17" y="34"/>
                    <a:pt x="9" y="80"/>
                  </a:cubicBezTo>
                  <a:cubicBezTo>
                    <a:pt x="0" y="132"/>
                    <a:pt x="35" y="181"/>
                    <a:pt x="86" y="190"/>
                  </a:cubicBezTo>
                  <a:cubicBezTo>
                    <a:pt x="319" y="229"/>
                    <a:pt x="548" y="296"/>
                    <a:pt x="765" y="389"/>
                  </a:cubicBezTo>
                  <a:cubicBezTo>
                    <a:pt x="778" y="395"/>
                    <a:pt x="791" y="397"/>
                    <a:pt x="803" y="397"/>
                  </a:cubicBezTo>
                  <a:cubicBezTo>
                    <a:pt x="840" y="397"/>
                    <a:pt x="876" y="376"/>
                    <a:pt x="891" y="340"/>
                  </a:cubicBezTo>
                  <a:cubicBezTo>
                    <a:pt x="911" y="291"/>
                    <a:pt x="889" y="235"/>
                    <a:pt x="840" y="215"/>
                  </a:cubicBezTo>
                  <a:cubicBezTo>
                    <a:pt x="610" y="115"/>
                    <a:pt x="367" y="44"/>
                    <a:pt x="118" y="2"/>
                  </a:cubicBezTo>
                  <a:cubicBezTo>
                    <a:pt x="113" y="1"/>
                    <a:pt x="108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3373975" y="1720850"/>
              <a:ext cx="10450" cy="20275"/>
            </a:xfrm>
            <a:custGeom>
              <a:avLst/>
              <a:gdLst/>
              <a:ahLst/>
              <a:cxnLst/>
              <a:rect l="l" t="t" r="r" b="b"/>
              <a:pathLst>
                <a:path w="418" h="811" extrusionOk="0">
                  <a:moveTo>
                    <a:pt x="108" y="0"/>
                  </a:moveTo>
                  <a:cubicBezTo>
                    <a:pt x="98" y="0"/>
                    <a:pt x="88" y="2"/>
                    <a:pt x="78" y="6"/>
                  </a:cubicBezTo>
                  <a:cubicBezTo>
                    <a:pt x="28" y="21"/>
                    <a:pt x="0" y="75"/>
                    <a:pt x="17" y="126"/>
                  </a:cubicBezTo>
                  <a:lnTo>
                    <a:pt x="220" y="744"/>
                  </a:lnTo>
                  <a:cubicBezTo>
                    <a:pt x="233" y="784"/>
                    <a:pt x="271" y="810"/>
                    <a:pt x="310" y="810"/>
                  </a:cubicBezTo>
                  <a:cubicBezTo>
                    <a:pt x="320" y="810"/>
                    <a:pt x="330" y="808"/>
                    <a:pt x="340" y="805"/>
                  </a:cubicBezTo>
                  <a:cubicBezTo>
                    <a:pt x="390" y="788"/>
                    <a:pt x="418" y="735"/>
                    <a:pt x="401" y="684"/>
                  </a:cubicBezTo>
                  <a:lnTo>
                    <a:pt x="198" y="66"/>
                  </a:lnTo>
                  <a:cubicBezTo>
                    <a:pt x="185" y="26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3386175" y="1754925"/>
              <a:ext cx="19000" cy="28425"/>
            </a:xfrm>
            <a:custGeom>
              <a:avLst/>
              <a:gdLst/>
              <a:ahLst/>
              <a:cxnLst/>
              <a:rect l="l" t="t" r="r" b="b"/>
              <a:pathLst>
                <a:path w="760" h="1137" extrusionOk="0">
                  <a:moveTo>
                    <a:pt x="110" y="1"/>
                  </a:moveTo>
                  <a:cubicBezTo>
                    <a:pt x="93" y="1"/>
                    <a:pt x="77" y="5"/>
                    <a:pt x="62" y="14"/>
                  </a:cubicBezTo>
                  <a:cubicBezTo>
                    <a:pt x="16" y="39"/>
                    <a:pt x="0" y="98"/>
                    <a:pt x="27" y="143"/>
                  </a:cubicBezTo>
                  <a:lnTo>
                    <a:pt x="568" y="1088"/>
                  </a:lnTo>
                  <a:cubicBezTo>
                    <a:pt x="585" y="1119"/>
                    <a:pt x="617" y="1136"/>
                    <a:pt x="650" y="1136"/>
                  </a:cubicBezTo>
                  <a:cubicBezTo>
                    <a:pt x="667" y="1136"/>
                    <a:pt x="682" y="1132"/>
                    <a:pt x="698" y="1123"/>
                  </a:cubicBezTo>
                  <a:cubicBezTo>
                    <a:pt x="743" y="1098"/>
                    <a:pt x="760" y="1039"/>
                    <a:pt x="733" y="993"/>
                  </a:cubicBezTo>
                  <a:lnTo>
                    <a:pt x="192" y="49"/>
                  </a:lnTo>
                  <a:cubicBezTo>
                    <a:pt x="175" y="1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3412425" y="1796000"/>
              <a:ext cx="16500" cy="19300"/>
            </a:xfrm>
            <a:custGeom>
              <a:avLst/>
              <a:gdLst/>
              <a:ahLst/>
              <a:cxnLst/>
              <a:rect l="l" t="t" r="r" b="b"/>
              <a:pathLst>
                <a:path w="660" h="772" extrusionOk="0">
                  <a:moveTo>
                    <a:pt x="103" y="1"/>
                  </a:moveTo>
                  <a:cubicBezTo>
                    <a:pt x="97" y="1"/>
                    <a:pt x="92" y="1"/>
                    <a:pt x="86" y="2"/>
                  </a:cubicBezTo>
                  <a:cubicBezTo>
                    <a:pt x="34" y="11"/>
                    <a:pt x="0" y="61"/>
                    <a:pt x="9" y="113"/>
                  </a:cubicBezTo>
                  <a:cubicBezTo>
                    <a:pt x="59" y="394"/>
                    <a:pt x="251" y="643"/>
                    <a:pt x="510" y="763"/>
                  </a:cubicBezTo>
                  <a:cubicBezTo>
                    <a:pt x="523" y="768"/>
                    <a:pt x="537" y="772"/>
                    <a:pt x="550" y="772"/>
                  </a:cubicBezTo>
                  <a:cubicBezTo>
                    <a:pt x="586" y="772"/>
                    <a:pt x="620" y="751"/>
                    <a:pt x="637" y="716"/>
                  </a:cubicBezTo>
                  <a:cubicBezTo>
                    <a:pt x="659" y="668"/>
                    <a:pt x="638" y="612"/>
                    <a:pt x="591" y="590"/>
                  </a:cubicBezTo>
                  <a:cubicBezTo>
                    <a:pt x="386" y="496"/>
                    <a:pt x="236" y="300"/>
                    <a:pt x="197" y="80"/>
                  </a:cubicBezTo>
                  <a:cubicBezTo>
                    <a:pt x="189" y="33"/>
                    <a:pt x="149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3438925" y="1835175"/>
              <a:ext cx="18825" cy="22325"/>
            </a:xfrm>
            <a:custGeom>
              <a:avLst/>
              <a:gdLst/>
              <a:ahLst/>
              <a:cxnLst/>
              <a:rect l="l" t="t" r="r" b="b"/>
              <a:pathLst>
                <a:path w="753" h="893" extrusionOk="0">
                  <a:moveTo>
                    <a:pt x="110" y="0"/>
                  </a:moveTo>
                  <a:cubicBezTo>
                    <a:pt x="98" y="0"/>
                    <a:pt x="86" y="2"/>
                    <a:pt x="74" y="7"/>
                  </a:cubicBezTo>
                  <a:cubicBezTo>
                    <a:pt x="25" y="27"/>
                    <a:pt x="1" y="82"/>
                    <a:pt x="21" y="131"/>
                  </a:cubicBezTo>
                  <a:cubicBezTo>
                    <a:pt x="139" y="426"/>
                    <a:pt x="334" y="682"/>
                    <a:pt x="587" y="873"/>
                  </a:cubicBezTo>
                  <a:cubicBezTo>
                    <a:pt x="605" y="886"/>
                    <a:pt x="625" y="893"/>
                    <a:pt x="644" y="893"/>
                  </a:cubicBezTo>
                  <a:cubicBezTo>
                    <a:pt x="673" y="893"/>
                    <a:pt x="702" y="879"/>
                    <a:pt x="721" y="854"/>
                  </a:cubicBezTo>
                  <a:cubicBezTo>
                    <a:pt x="753" y="812"/>
                    <a:pt x="744" y="752"/>
                    <a:pt x="702" y="721"/>
                  </a:cubicBezTo>
                  <a:cubicBezTo>
                    <a:pt x="477" y="550"/>
                    <a:pt x="303" y="322"/>
                    <a:pt x="199" y="60"/>
                  </a:cubicBezTo>
                  <a:cubicBezTo>
                    <a:pt x="183" y="23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3471975" y="1882550"/>
              <a:ext cx="25950" cy="22300"/>
            </a:xfrm>
            <a:custGeom>
              <a:avLst/>
              <a:gdLst/>
              <a:ahLst/>
              <a:cxnLst/>
              <a:rect l="l" t="t" r="r" b="b"/>
              <a:pathLst>
                <a:path w="1038" h="892" extrusionOk="0">
                  <a:moveTo>
                    <a:pt x="106" y="1"/>
                  </a:moveTo>
                  <a:cubicBezTo>
                    <a:pt x="82" y="1"/>
                    <a:pt x="58" y="10"/>
                    <a:pt x="40" y="28"/>
                  </a:cubicBezTo>
                  <a:cubicBezTo>
                    <a:pt x="1" y="64"/>
                    <a:pt x="0" y="125"/>
                    <a:pt x="37" y="162"/>
                  </a:cubicBezTo>
                  <a:cubicBezTo>
                    <a:pt x="292" y="426"/>
                    <a:pt x="574" y="666"/>
                    <a:pt x="876" y="875"/>
                  </a:cubicBezTo>
                  <a:cubicBezTo>
                    <a:pt x="892" y="886"/>
                    <a:pt x="911" y="892"/>
                    <a:pt x="930" y="892"/>
                  </a:cubicBezTo>
                  <a:cubicBezTo>
                    <a:pt x="961" y="892"/>
                    <a:pt x="990" y="878"/>
                    <a:pt x="1008" y="851"/>
                  </a:cubicBezTo>
                  <a:cubicBezTo>
                    <a:pt x="1038" y="808"/>
                    <a:pt x="1028" y="748"/>
                    <a:pt x="985" y="719"/>
                  </a:cubicBezTo>
                  <a:cubicBezTo>
                    <a:pt x="692" y="517"/>
                    <a:pt x="421" y="285"/>
                    <a:pt x="175" y="30"/>
                  </a:cubicBezTo>
                  <a:cubicBezTo>
                    <a:pt x="156" y="11"/>
                    <a:pt x="131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3504900" y="1917600"/>
              <a:ext cx="19800" cy="19275"/>
            </a:xfrm>
            <a:custGeom>
              <a:avLst/>
              <a:gdLst/>
              <a:ahLst/>
              <a:cxnLst/>
              <a:rect l="l" t="t" r="r" b="b"/>
              <a:pathLst>
                <a:path w="792" h="771" extrusionOk="0">
                  <a:moveTo>
                    <a:pt x="109" y="0"/>
                  </a:moveTo>
                  <a:cubicBezTo>
                    <a:pt x="93" y="0"/>
                    <a:pt x="78" y="4"/>
                    <a:pt x="63" y="12"/>
                  </a:cubicBezTo>
                  <a:cubicBezTo>
                    <a:pt x="17" y="37"/>
                    <a:pt x="0" y="95"/>
                    <a:pt x="26" y="141"/>
                  </a:cubicBezTo>
                  <a:cubicBezTo>
                    <a:pt x="169" y="400"/>
                    <a:pt x="380" y="613"/>
                    <a:pt x="636" y="758"/>
                  </a:cubicBezTo>
                  <a:cubicBezTo>
                    <a:pt x="650" y="767"/>
                    <a:pt x="667" y="770"/>
                    <a:pt x="682" y="770"/>
                  </a:cubicBezTo>
                  <a:cubicBezTo>
                    <a:pt x="716" y="770"/>
                    <a:pt x="749" y="754"/>
                    <a:pt x="765" y="723"/>
                  </a:cubicBezTo>
                  <a:cubicBezTo>
                    <a:pt x="792" y="677"/>
                    <a:pt x="776" y="619"/>
                    <a:pt x="730" y="593"/>
                  </a:cubicBezTo>
                  <a:cubicBezTo>
                    <a:pt x="505" y="464"/>
                    <a:pt x="318" y="276"/>
                    <a:pt x="192" y="48"/>
                  </a:cubicBezTo>
                  <a:cubicBezTo>
                    <a:pt x="175" y="18"/>
                    <a:pt x="142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3539825" y="1958925"/>
              <a:ext cx="18725" cy="16200"/>
            </a:xfrm>
            <a:custGeom>
              <a:avLst/>
              <a:gdLst/>
              <a:ahLst/>
              <a:cxnLst/>
              <a:rect l="l" t="t" r="r" b="b"/>
              <a:pathLst>
                <a:path w="749" h="648" extrusionOk="0">
                  <a:moveTo>
                    <a:pt x="108" y="1"/>
                  </a:moveTo>
                  <a:cubicBezTo>
                    <a:pt x="81" y="1"/>
                    <a:pt x="54" y="12"/>
                    <a:pt x="35" y="35"/>
                  </a:cubicBezTo>
                  <a:cubicBezTo>
                    <a:pt x="1" y="75"/>
                    <a:pt x="5" y="134"/>
                    <a:pt x="46" y="168"/>
                  </a:cubicBezTo>
                  <a:lnTo>
                    <a:pt x="579" y="624"/>
                  </a:lnTo>
                  <a:cubicBezTo>
                    <a:pt x="597" y="640"/>
                    <a:pt x="619" y="647"/>
                    <a:pt x="641" y="647"/>
                  </a:cubicBezTo>
                  <a:cubicBezTo>
                    <a:pt x="668" y="647"/>
                    <a:pt x="695" y="635"/>
                    <a:pt x="714" y="614"/>
                  </a:cubicBezTo>
                  <a:cubicBezTo>
                    <a:pt x="748" y="573"/>
                    <a:pt x="743" y="514"/>
                    <a:pt x="703" y="480"/>
                  </a:cubicBezTo>
                  <a:lnTo>
                    <a:pt x="170" y="24"/>
                  </a:lnTo>
                  <a:cubicBezTo>
                    <a:pt x="152" y="8"/>
                    <a:pt x="130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3580050" y="1990850"/>
              <a:ext cx="22950" cy="14925"/>
            </a:xfrm>
            <a:custGeom>
              <a:avLst/>
              <a:gdLst/>
              <a:ahLst/>
              <a:cxnLst/>
              <a:rect l="l" t="t" r="r" b="b"/>
              <a:pathLst>
                <a:path w="918" h="597" extrusionOk="0">
                  <a:moveTo>
                    <a:pt x="106" y="0"/>
                  </a:moveTo>
                  <a:cubicBezTo>
                    <a:pt x="80" y="0"/>
                    <a:pt x="55" y="10"/>
                    <a:pt x="37" y="31"/>
                  </a:cubicBezTo>
                  <a:cubicBezTo>
                    <a:pt x="0" y="70"/>
                    <a:pt x="2" y="130"/>
                    <a:pt x="41" y="166"/>
                  </a:cubicBezTo>
                  <a:cubicBezTo>
                    <a:pt x="252" y="361"/>
                    <a:pt x="509" y="509"/>
                    <a:pt x="784" y="592"/>
                  </a:cubicBezTo>
                  <a:cubicBezTo>
                    <a:pt x="793" y="595"/>
                    <a:pt x="803" y="597"/>
                    <a:pt x="812" y="597"/>
                  </a:cubicBezTo>
                  <a:cubicBezTo>
                    <a:pt x="852" y="596"/>
                    <a:pt x="890" y="569"/>
                    <a:pt x="902" y="528"/>
                  </a:cubicBezTo>
                  <a:cubicBezTo>
                    <a:pt x="918" y="479"/>
                    <a:pt x="890" y="425"/>
                    <a:pt x="839" y="409"/>
                  </a:cubicBezTo>
                  <a:cubicBezTo>
                    <a:pt x="592" y="334"/>
                    <a:pt x="361" y="202"/>
                    <a:pt x="171" y="26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3677925" y="2042250"/>
              <a:ext cx="26025" cy="13050"/>
            </a:xfrm>
            <a:custGeom>
              <a:avLst/>
              <a:gdLst/>
              <a:ahLst/>
              <a:cxnLst/>
              <a:rect l="l" t="t" r="r" b="b"/>
              <a:pathLst>
                <a:path w="1041" h="522" extrusionOk="0">
                  <a:moveTo>
                    <a:pt x="110" y="0"/>
                  </a:moveTo>
                  <a:cubicBezTo>
                    <a:pt x="76" y="0"/>
                    <a:pt x="43" y="19"/>
                    <a:pt x="26" y="51"/>
                  </a:cubicBezTo>
                  <a:cubicBezTo>
                    <a:pt x="1" y="97"/>
                    <a:pt x="18" y="156"/>
                    <a:pt x="66" y="180"/>
                  </a:cubicBezTo>
                  <a:cubicBezTo>
                    <a:pt x="333" y="323"/>
                    <a:pt x="617" y="435"/>
                    <a:pt x="908" y="518"/>
                  </a:cubicBezTo>
                  <a:cubicBezTo>
                    <a:pt x="917" y="520"/>
                    <a:pt x="926" y="521"/>
                    <a:pt x="935" y="521"/>
                  </a:cubicBezTo>
                  <a:cubicBezTo>
                    <a:pt x="976" y="521"/>
                    <a:pt x="1014" y="494"/>
                    <a:pt x="1026" y="452"/>
                  </a:cubicBezTo>
                  <a:cubicBezTo>
                    <a:pt x="1041" y="401"/>
                    <a:pt x="1011" y="348"/>
                    <a:pt x="960" y="334"/>
                  </a:cubicBezTo>
                  <a:cubicBezTo>
                    <a:pt x="682" y="255"/>
                    <a:pt x="410" y="147"/>
                    <a:pt x="154" y="11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3624400" y="2016525"/>
              <a:ext cx="22900" cy="14050"/>
            </a:xfrm>
            <a:custGeom>
              <a:avLst/>
              <a:gdLst/>
              <a:ahLst/>
              <a:cxnLst/>
              <a:rect l="l" t="t" r="r" b="b"/>
              <a:pathLst>
                <a:path w="916" h="562" extrusionOk="0">
                  <a:moveTo>
                    <a:pt x="108" y="0"/>
                  </a:moveTo>
                  <a:cubicBezTo>
                    <a:pt x="79" y="0"/>
                    <a:pt x="51" y="13"/>
                    <a:pt x="32" y="37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68" y="343"/>
                    <a:pt x="515" y="473"/>
                    <a:pt x="781" y="556"/>
                  </a:cubicBezTo>
                  <a:cubicBezTo>
                    <a:pt x="789" y="559"/>
                    <a:pt x="799" y="560"/>
                    <a:pt x="809" y="560"/>
                  </a:cubicBezTo>
                  <a:lnTo>
                    <a:pt x="808" y="561"/>
                  </a:lnTo>
                  <a:cubicBezTo>
                    <a:pt x="849" y="561"/>
                    <a:pt x="887" y="535"/>
                    <a:pt x="900" y="494"/>
                  </a:cubicBezTo>
                  <a:cubicBezTo>
                    <a:pt x="915" y="444"/>
                    <a:pt x="888" y="390"/>
                    <a:pt x="837" y="375"/>
                  </a:cubicBezTo>
                  <a:cubicBezTo>
                    <a:pt x="593" y="297"/>
                    <a:pt x="368" y="178"/>
                    <a:pt x="167" y="20"/>
                  </a:cubicBezTo>
                  <a:cubicBezTo>
                    <a:pt x="149" y="7"/>
                    <a:pt x="12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3386675" y="1715575"/>
              <a:ext cx="41250" cy="14100"/>
            </a:xfrm>
            <a:custGeom>
              <a:avLst/>
              <a:gdLst/>
              <a:ahLst/>
              <a:cxnLst/>
              <a:rect l="l" t="t" r="r" b="b"/>
              <a:pathLst>
                <a:path w="1650" h="564" extrusionOk="0">
                  <a:moveTo>
                    <a:pt x="97" y="0"/>
                  </a:moveTo>
                  <a:cubicBezTo>
                    <a:pt x="46" y="0"/>
                    <a:pt x="5" y="40"/>
                    <a:pt x="2" y="90"/>
                  </a:cubicBezTo>
                  <a:cubicBezTo>
                    <a:pt x="0" y="143"/>
                    <a:pt x="40" y="188"/>
                    <a:pt x="93" y="190"/>
                  </a:cubicBezTo>
                  <a:cubicBezTo>
                    <a:pt x="576" y="217"/>
                    <a:pt x="1063" y="342"/>
                    <a:pt x="1499" y="553"/>
                  </a:cubicBezTo>
                  <a:cubicBezTo>
                    <a:pt x="1512" y="560"/>
                    <a:pt x="1527" y="563"/>
                    <a:pt x="1541" y="563"/>
                  </a:cubicBezTo>
                  <a:cubicBezTo>
                    <a:pt x="1576" y="563"/>
                    <a:pt x="1611" y="543"/>
                    <a:pt x="1627" y="509"/>
                  </a:cubicBezTo>
                  <a:cubicBezTo>
                    <a:pt x="1649" y="462"/>
                    <a:pt x="1629" y="405"/>
                    <a:pt x="1582" y="382"/>
                  </a:cubicBezTo>
                  <a:cubicBezTo>
                    <a:pt x="1124" y="160"/>
                    <a:pt x="612" y="28"/>
                    <a:pt x="103" y="0"/>
                  </a:cubicBezTo>
                  <a:cubicBezTo>
                    <a:pt x="101" y="0"/>
                    <a:pt x="99" y="0"/>
                    <a:pt x="9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3447225" y="1738325"/>
              <a:ext cx="28025" cy="17175"/>
            </a:xfrm>
            <a:custGeom>
              <a:avLst/>
              <a:gdLst/>
              <a:ahLst/>
              <a:cxnLst/>
              <a:rect l="l" t="t" r="r" b="b"/>
              <a:pathLst>
                <a:path w="1121" h="687" extrusionOk="0">
                  <a:moveTo>
                    <a:pt x="106" y="1"/>
                  </a:moveTo>
                  <a:cubicBezTo>
                    <a:pt x="66" y="1"/>
                    <a:pt x="30" y="26"/>
                    <a:pt x="17" y="65"/>
                  </a:cubicBezTo>
                  <a:cubicBezTo>
                    <a:pt x="0" y="115"/>
                    <a:pt x="27" y="169"/>
                    <a:pt x="76" y="186"/>
                  </a:cubicBezTo>
                  <a:cubicBezTo>
                    <a:pt x="394" y="296"/>
                    <a:pt x="690" y="457"/>
                    <a:pt x="954" y="666"/>
                  </a:cubicBezTo>
                  <a:cubicBezTo>
                    <a:pt x="972" y="679"/>
                    <a:pt x="992" y="685"/>
                    <a:pt x="1013" y="685"/>
                  </a:cubicBezTo>
                  <a:lnTo>
                    <a:pt x="1013" y="686"/>
                  </a:lnTo>
                  <a:cubicBezTo>
                    <a:pt x="1042" y="686"/>
                    <a:pt x="1070" y="673"/>
                    <a:pt x="1089" y="650"/>
                  </a:cubicBezTo>
                  <a:cubicBezTo>
                    <a:pt x="1121" y="608"/>
                    <a:pt x="1114" y="548"/>
                    <a:pt x="1073" y="515"/>
                  </a:cubicBezTo>
                  <a:cubicBezTo>
                    <a:pt x="792" y="293"/>
                    <a:pt x="477" y="122"/>
                    <a:pt x="138" y="6"/>
                  </a:cubicBezTo>
                  <a:cubicBezTo>
                    <a:pt x="127" y="3"/>
                    <a:pt x="117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495600" y="1766125"/>
              <a:ext cx="31175" cy="23350"/>
            </a:xfrm>
            <a:custGeom>
              <a:avLst/>
              <a:gdLst/>
              <a:ahLst/>
              <a:cxnLst/>
              <a:rect l="l" t="t" r="r" b="b"/>
              <a:pathLst>
                <a:path w="1247" h="934" extrusionOk="0">
                  <a:moveTo>
                    <a:pt x="108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0" y="90"/>
                    <a:pt x="13" y="149"/>
                    <a:pt x="58" y="177"/>
                  </a:cubicBezTo>
                  <a:cubicBezTo>
                    <a:pt x="412" y="401"/>
                    <a:pt x="756" y="649"/>
                    <a:pt x="1079" y="912"/>
                  </a:cubicBezTo>
                  <a:cubicBezTo>
                    <a:pt x="1096" y="927"/>
                    <a:pt x="1117" y="933"/>
                    <a:pt x="1138" y="933"/>
                  </a:cubicBezTo>
                  <a:cubicBezTo>
                    <a:pt x="1167" y="933"/>
                    <a:pt x="1194" y="922"/>
                    <a:pt x="1212" y="899"/>
                  </a:cubicBezTo>
                  <a:cubicBezTo>
                    <a:pt x="1247" y="858"/>
                    <a:pt x="1240" y="798"/>
                    <a:pt x="1199" y="765"/>
                  </a:cubicBezTo>
                  <a:cubicBezTo>
                    <a:pt x="870" y="496"/>
                    <a:pt x="520" y="243"/>
                    <a:pt x="159" y="16"/>
                  </a:cubicBezTo>
                  <a:cubicBezTo>
                    <a:pt x="143" y="6"/>
                    <a:pt x="126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546075" y="1801200"/>
              <a:ext cx="33375" cy="26225"/>
            </a:xfrm>
            <a:custGeom>
              <a:avLst/>
              <a:gdLst/>
              <a:ahLst/>
              <a:cxnLst/>
              <a:rect l="l" t="t" r="r" b="b"/>
              <a:pathLst>
                <a:path w="1335" h="1049" extrusionOk="0">
                  <a:moveTo>
                    <a:pt x="108" y="1"/>
                  </a:moveTo>
                  <a:cubicBezTo>
                    <a:pt x="79" y="1"/>
                    <a:pt x="51" y="14"/>
                    <a:pt x="32" y="38"/>
                  </a:cubicBezTo>
                  <a:cubicBezTo>
                    <a:pt x="0" y="80"/>
                    <a:pt x="8" y="140"/>
                    <a:pt x="50" y="172"/>
                  </a:cubicBezTo>
                  <a:lnTo>
                    <a:pt x="1169" y="1028"/>
                  </a:lnTo>
                  <a:cubicBezTo>
                    <a:pt x="1187" y="1042"/>
                    <a:pt x="1207" y="1048"/>
                    <a:pt x="1227" y="1048"/>
                  </a:cubicBezTo>
                  <a:cubicBezTo>
                    <a:pt x="1255" y="1048"/>
                    <a:pt x="1284" y="1036"/>
                    <a:pt x="1303" y="1011"/>
                  </a:cubicBezTo>
                  <a:cubicBezTo>
                    <a:pt x="1335" y="970"/>
                    <a:pt x="1327" y="909"/>
                    <a:pt x="1285" y="877"/>
                  </a:cubicBezTo>
                  <a:lnTo>
                    <a:pt x="166" y="21"/>
                  </a:lnTo>
                  <a:cubicBezTo>
                    <a:pt x="148" y="7"/>
                    <a:pt x="12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602750" y="1842375"/>
              <a:ext cx="35250" cy="28500"/>
            </a:xfrm>
            <a:custGeom>
              <a:avLst/>
              <a:gdLst/>
              <a:ahLst/>
              <a:cxnLst/>
              <a:rect l="l" t="t" r="r" b="b"/>
              <a:pathLst>
                <a:path w="1410" h="1140" extrusionOk="0">
                  <a:moveTo>
                    <a:pt x="109" y="1"/>
                  </a:moveTo>
                  <a:cubicBezTo>
                    <a:pt x="78" y="1"/>
                    <a:pt x="47" y="16"/>
                    <a:pt x="29" y="44"/>
                  </a:cubicBezTo>
                  <a:cubicBezTo>
                    <a:pt x="1" y="87"/>
                    <a:pt x="12" y="146"/>
                    <a:pt x="56" y="175"/>
                  </a:cubicBezTo>
                  <a:cubicBezTo>
                    <a:pt x="474" y="454"/>
                    <a:pt x="872" y="770"/>
                    <a:pt x="1238" y="1113"/>
                  </a:cubicBezTo>
                  <a:cubicBezTo>
                    <a:pt x="1257" y="1131"/>
                    <a:pt x="1280" y="1140"/>
                    <a:pt x="1303" y="1140"/>
                  </a:cubicBezTo>
                  <a:lnTo>
                    <a:pt x="1303" y="1139"/>
                  </a:lnTo>
                  <a:cubicBezTo>
                    <a:pt x="1329" y="1139"/>
                    <a:pt x="1354" y="1129"/>
                    <a:pt x="1373" y="1109"/>
                  </a:cubicBezTo>
                  <a:cubicBezTo>
                    <a:pt x="1409" y="1070"/>
                    <a:pt x="1407" y="1011"/>
                    <a:pt x="1368" y="974"/>
                  </a:cubicBezTo>
                  <a:cubicBezTo>
                    <a:pt x="995" y="624"/>
                    <a:pt x="589" y="302"/>
                    <a:pt x="162" y="17"/>
                  </a:cubicBezTo>
                  <a:cubicBezTo>
                    <a:pt x="145" y="6"/>
                    <a:pt x="127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649875" y="1892175"/>
              <a:ext cx="23425" cy="23750"/>
            </a:xfrm>
            <a:custGeom>
              <a:avLst/>
              <a:gdLst/>
              <a:ahLst/>
              <a:cxnLst/>
              <a:rect l="l" t="t" r="r" b="b"/>
              <a:pathLst>
                <a:path w="937" h="950" extrusionOk="0">
                  <a:moveTo>
                    <a:pt x="105" y="0"/>
                  </a:moveTo>
                  <a:cubicBezTo>
                    <a:pt x="82" y="0"/>
                    <a:pt x="58" y="9"/>
                    <a:pt x="40" y="27"/>
                  </a:cubicBezTo>
                  <a:cubicBezTo>
                    <a:pt x="1" y="63"/>
                    <a:pt x="0" y="124"/>
                    <a:pt x="37" y="161"/>
                  </a:cubicBezTo>
                  <a:lnTo>
                    <a:pt x="763" y="920"/>
                  </a:lnTo>
                  <a:cubicBezTo>
                    <a:pt x="782" y="940"/>
                    <a:pt x="806" y="950"/>
                    <a:pt x="831" y="950"/>
                  </a:cubicBezTo>
                  <a:cubicBezTo>
                    <a:pt x="855" y="950"/>
                    <a:pt x="879" y="941"/>
                    <a:pt x="898" y="923"/>
                  </a:cubicBezTo>
                  <a:cubicBezTo>
                    <a:pt x="935" y="887"/>
                    <a:pt x="936" y="826"/>
                    <a:pt x="900" y="788"/>
                  </a:cubicBezTo>
                  <a:lnTo>
                    <a:pt x="175" y="30"/>
                  </a:lnTo>
                  <a:cubicBezTo>
                    <a:pt x="156" y="10"/>
                    <a:pt x="131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685100" y="1931075"/>
              <a:ext cx="30300" cy="26250"/>
            </a:xfrm>
            <a:custGeom>
              <a:avLst/>
              <a:gdLst/>
              <a:ahLst/>
              <a:cxnLst/>
              <a:rect l="l" t="t" r="r" b="b"/>
              <a:pathLst>
                <a:path w="1212" h="1050" extrusionOk="0">
                  <a:moveTo>
                    <a:pt x="109" y="1"/>
                  </a:moveTo>
                  <a:cubicBezTo>
                    <a:pt x="77" y="1"/>
                    <a:pt x="46" y="17"/>
                    <a:pt x="28" y="46"/>
                  </a:cubicBezTo>
                  <a:cubicBezTo>
                    <a:pt x="1" y="90"/>
                    <a:pt x="14" y="149"/>
                    <a:pt x="59" y="177"/>
                  </a:cubicBezTo>
                  <a:cubicBezTo>
                    <a:pt x="426" y="405"/>
                    <a:pt x="754" y="687"/>
                    <a:pt x="1033" y="1016"/>
                  </a:cubicBezTo>
                  <a:cubicBezTo>
                    <a:pt x="1052" y="1038"/>
                    <a:pt x="1078" y="1049"/>
                    <a:pt x="1105" y="1049"/>
                  </a:cubicBezTo>
                  <a:cubicBezTo>
                    <a:pt x="1127" y="1049"/>
                    <a:pt x="1149" y="1042"/>
                    <a:pt x="1167" y="1026"/>
                  </a:cubicBezTo>
                  <a:cubicBezTo>
                    <a:pt x="1207" y="992"/>
                    <a:pt x="1212" y="932"/>
                    <a:pt x="1178" y="893"/>
                  </a:cubicBezTo>
                  <a:cubicBezTo>
                    <a:pt x="886" y="548"/>
                    <a:pt x="543" y="254"/>
                    <a:pt x="160" y="15"/>
                  </a:cubicBezTo>
                  <a:cubicBezTo>
                    <a:pt x="144" y="5"/>
                    <a:pt x="126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731500" y="1985650"/>
              <a:ext cx="19725" cy="21300"/>
            </a:xfrm>
            <a:custGeom>
              <a:avLst/>
              <a:gdLst/>
              <a:ahLst/>
              <a:cxnLst/>
              <a:rect l="l" t="t" r="r" b="b"/>
              <a:pathLst>
                <a:path w="789" h="852" extrusionOk="0">
                  <a:moveTo>
                    <a:pt x="107" y="1"/>
                  </a:moveTo>
                  <a:cubicBezTo>
                    <a:pt x="85" y="1"/>
                    <a:pt x="62" y="9"/>
                    <a:pt x="45" y="24"/>
                  </a:cubicBezTo>
                  <a:cubicBezTo>
                    <a:pt x="5" y="59"/>
                    <a:pt x="0" y="119"/>
                    <a:pt x="35" y="159"/>
                  </a:cubicBezTo>
                  <a:lnTo>
                    <a:pt x="611" y="819"/>
                  </a:lnTo>
                  <a:cubicBezTo>
                    <a:pt x="630" y="840"/>
                    <a:pt x="656" y="851"/>
                    <a:pt x="683" y="851"/>
                  </a:cubicBezTo>
                  <a:cubicBezTo>
                    <a:pt x="705" y="851"/>
                    <a:pt x="727" y="844"/>
                    <a:pt x="746" y="828"/>
                  </a:cubicBezTo>
                  <a:cubicBezTo>
                    <a:pt x="785" y="794"/>
                    <a:pt x="789" y="733"/>
                    <a:pt x="754" y="693"/>
                  </a:cubicBezTo>
                  <a:lnTo>
                    <a:pt x="178" y="33"/>
                  </a:lnTo>
                  <a:cubicBezTo>
                    <a:pt x="160" y="12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3400250" y="1743950"/>
              <a:ext cx="20275" cy="22950"/>
            </a:xfrm>
            <a:custGeom>
              <a:avLst/>
              <a:gdLst/>
              <a:ahLst/>
              <a:cxnLst/>
              <a:rect l="l" t="t" r="r" b="b"/>
              <a:pathLst>
                <a:path w="811" h="918" extrusionOk="0">
                  <a:moveTo>
                    <a:pt x="109" y="0"/>
                  </a:moveTo>
                  <a:cubicBezTo>
                    <a:pt x="80" y="0"/>
                    <a:pt x="52" y="13"/>
                    <a:pt x="33" y="36"/>
                  </a:cubicBezTo>
                  <a:cubicBezTo>
                    <a:pt x="0" y="78"/>
                    <a:pt x="8" y="138"/>
                    <a:pt x="49" y="170"/>
                  </a:cubicBezTo>
                  <a:cubicBezTo>
                    <a:pt x="285" y="358"/>
                    <a:pt x="482" y="597"/>
                    <a:pt x="617" y="866"/>
                  </a:cubicBezTo>
                  <a:cubicBezTo>
                    <a:pt x="634" y="899"/>
                    <a:pt x="667" y="917"/>
                    <a:pt x="702" y="917"/>
                  </a:cubicBezTo>
                  <a:cubicBezTo>
                    <a:pt x="717" y="917"/>
                    <a:pt x="731" y="914"/>
                    <a:pt x="745" y="907"/>
                  </a:cubicBezTo>
                  <a:cubicBezTo>
                    <a:pt x="792" y="883"/>
                    <a:pt x="810" y="826"/>
                    <a:pt x="787" y="779"/>
                  </a:cubicBezTo>
                  <a:cubicBezTo>
                    <a:pt x="638" y="487"/>
                    <a:pt x="424" y="225"/>
                    <a:pt x="167" y="21"/>
                  </a:cubicBezTo>
                  <a:cubicBezTo>
                    <a:pt x="150" y="7"/>
                    <a:pt x="129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3426550" y="1779550"/>
              <a:ext cx="21950" cy="24250"/>
            </a:xfrm>
            <a:custGeom>
              <a:avLst/>
              <a:gdLst/>
              <a:ahLst/>
              <a:cxnLst/>
              <a:rect l="l" t="t" r="r" b="b"/>
              <a:pathLst>
                <a:path w="878" h="970" extrusionOk="0">
                  <a:moveTo>
                    <a:pt x="108" y="1"/>
                  </a:moveTo>
                  <a:cubicBezTo>
                    <a:pt x="89" y="1"/>
                    <a:pt x="69" y="7"/>
                    <a:pt x="52" y="19"/>
                  </a:cubicBezTo>
                  <a:cubicBezTo>
                    <a:pt x="10" y="50"/>
                    <a:pt x="0" y="109"/>
                    <a:pt x="31" y="152"/>
                  </a:cubicBezTo>
                  <a:cubicBezTo>
                    <a:pt x="233" y="432"/>
                    <a:pt x="461" y="698"/>
                    <a:pt x="706" y="942"/>
                  </a:cubicBezTo>
                  <a:cubicBezTo>
                    <a:pt x="724" y="961"/>
                    <a:pt x="749" y="969"/>
                    <a:pt x="773" y="969"/>
                  </a:cubicBezTo>
                  <a:cubicBezTo>
                    <a:pt x="797" y="969"/>
                    <a:pt x="822" y="961"/>
                    <a:pt x="840" y="942"/>
                  </a:cubicBezTo>
                  <a:cubicBezTo>
                    <a:pt x="878" y="904"/>
                    <a:pt x="878" y="845"/>
                    <a:pt x="840" y="807"/>
                  </a:cubicBezTo>
                  <a:cubicBezTo>
                    <a:pt x="602" y="570"/>
                    <a:pt x="382" y="311"/>
                    <a:pt x="186" y="41"/>
                  </a:cubicBezTo>
                  <a:cubicBezTo>
                    <a:pt x="167" y="15"/>
                    <a:pt x="138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3463600" y="1820775"/>
              <a:ext cx="21950" cy="24325"/>
            </a:xfrm>
            <a:custGeom>
              <a:avLst/>
              <a:gdLst/>
              <a:ahLst/>
              <a:cxnLst/>
              <a:rect l="l" t="t" r="r" b="b"/>
              <a:pathLst>
                <a:path w="878" h="973" extrusionOk="0">
                  <a:moveTo>
                    <a:pt x="109" y="1"/>
                  </a:moveTo>
                  <a:cubicBezTo>
                    <a:pt x="92" y="1"/>
                    <a:pt x="74" y="5"/>
                    <a:pt x="58" y="16"/>
                  </a:cubicBezTo>
                  <a:cubicBezTo>
                    <a:pt x="14" y="45"/>
                    <a:pt x="1" y="103"/>
                    <a:pt x="28" y="147"/>
                  </a:cubicBezTo>
                  <a:cubicBezTo>
                    <a:pt x="218" y="444"/>
                    <a:pt x="447" y="713"/>
                    <a:pt x="707" y="948"/>
                  </a:cubicBezTo>
                  <a:cubicBezTo>
                    <a:pt x="726" y="964"/>
                    <a:pt x="748" y="973"/>
                    <a:pt x="771" y="973"/>
                  </a:cubicBezTo>
                  <a:lnTo>
                    <a:pt x="771" y="972"/>
                  </a:lnTo>
                  <a:cubicBezTo>
                    <a:pt x="798" y="972"/>
                    <a:pt x="823" y="962"/>
                    <a:pt x="842" y="941"/>
                  </a:cubicBezTo>
                  <a:cubicBezTo>
                    <a:pt x="877" y="901"/>
                    <a:pt x="874" y="842"/>
                    <a:pt x="835" y="806"/>
                  </a:cubicBezTo>
                  <a:cubicBezTo>
                    <a:pt x="587" y="583"/>
                    <a:pt x="370" y="327"/>
                    <a:pt x="190" y="45"/>
                  </a:cubicBezTo>
                  <a:cubicBezTo>
                    <a:pt x="171" y="16"/>
                    <a:pt x="14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3496300" y="1861150"/>
              <a:ext cx="23400" cy="20850"/>
            </a:xfrm>
            <a:custGeom>
              <a:avLst/>
              <a:gdLst/>
              <a:ahLst/>
              <a:cxnLst/>
              <a:rect l="l" t="t" r="r" b="b"/>
              <a:pathLst>
                <a:path w="936" h="834" extrusionOk="0">
                  <a:moveTo>
                    <a:pt x="110" y="0"/>
                  </a:moveTo>
                  <a:cubicBezTo>
                    <a:pt x="91" y="0"/>
                    <a:pt x="72" y="6"/>
                    <a:pt x="55" y="18"/>
                  </a:cubicBezTo>
                  <a:cubicBezTo>
                    <a:pt x="12" y="48"/>
                    <a:pt x="1" y="106"/>
                    <a:pt x="31" y="151"/>
                  </a:cubicBezTo>
                  <a:cubicBezTo>
                    <a:pt x="224" y="428"/>
                    <a:pt x="484" y="661"/>
                    <a:pt x="781" y="822"/>
                  </a:cubicBezTo>
                  <a:cubicBezTo>
                    <a:pt x="796" y="829"/>
                    <a:pt x="811" y="834"/>
                    <a:pt x="827" y="834"/>
                  </a:cubicBezTo>
                  <a:lnTo>
                    <a:pt x="827" y="833"/>
                  </a:lnTo>
                  <a:cubicBezTo>
                    <a:pt x="861" y="833"/>
                    <a:pt x="894" y="815"/>
                    <a:pt x="911" y="783"/>
                  </a:cubicBezTo>
                  <a:cubicBezTo>
                    <a:pt x="936" y="737"/>
                    <a:pt x="919" y="679"/>
                    <a:pt x="873" y="654"/>
                  </a:cubicBezTo>
                  <a:cubicBezTo>
                    <a:pt x="601" y="507"/>
                    <a:pt x="364" y="295"/>
                    <a:pt x="188" y="41"/>
                  </a:cubicBezTo>
                  <a:cubicBezTo>
                    <a:pt x="169" y="15"/>
                    <a:pt x="140" y="0"/>
                    <a:pt x="11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3528625" y="1901125"/>
              <a:ext cx="28075" cy="30525"/>
            </a:xfrm>
            <a:custGeom>
              <a:avLst/>
              <a:gdLst/>
              <a:ahLst/>
              <a:cxnLst/>
              <a:rect l="l" t="t" r="r" b="b"/>
              <a:pathLst>
                <a:path w="1123" h="1221" extrusionOk="0">
                  <a:moveTo>
                    <a:pt x="106" y="0"/>
                  </a:moveTo>
                  <a:cubicBezTo>
                    <a:pt x="81" y="0"/>
                    <a:pt x="55" y="10"/>
                    <a:pt x="36" y="31"/>
                  </a:cubicBezTo>
                  <a:cubicBezTo>
                    <a:pt x="1" y="69"/>
                    <a:pt x="3" y="130"/>
                    <a:pt x="41" y="165"/>
                  </a:cubicBezTo>
                  <a:cubicBezTo>
                    <a:pt x="373" y="471"/>
                    <a:pt x="674" y="813"/>
                    <a:pt x="937" y="1181"/>
                  </a:cubicBezTo>
                  <a:cubicBezTo>
                    <a:pt x="954" y="1206"/>
                    <a:pt x="984" y="1221"/>
                    <a:pt x="1014" y="1221"/>
                  </a:cubicBezTo>
                  <a:cubicBezTo>
                    <a:pt x="1033" y="1221"/>
                    <a:pt x="1053" y="1214"/>
                    <a:pt x="1069" y="1202"/>
                  </a:cubicBezTo>
                  <a:cubicBezTo>
                    <a:pt x="1112" y="1172"/>
                    <a:pt x="1122" y="1113"/>
                    <a:pt x="1091" y="1070"/>
                  </a:cubicBezTo>
                  <a:cubicBezTo>
                    <a:pt x="821" y="692"/>
                    <a:pt x="512" y="341"/>
                    <a:pt x="171" y="25"/>
                  </a:cubicBezTo>
                  <a:cubicBezTo>
                    <a:pt x="152" y="9"/>
                    <a:pt x="129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3578100" y="1952600"/>
              <a:ext cx="28025" cy="21325"/>
            </a:xfrm>
            <a:custGeom>
              <a:avLst/>
              <a:gdLst/>
              <a:ahLst/>
              <a:cxnLst/>
              <a:rect l="l" t="t" r="r" b="b"/>
              <a:pathLst>
                <a:path w="1121" h="853" extrusionOk="0">
                  <a:moveTo>
                    <a:pt x="106" y="1"/>
                  </a:moveTo>
                  <a:cubicBezTo>
                    <a:pt x="83" y="1"/>
                    <a:pt x="60" y="9"/>
                    <a:pt x="42" y="26"/>
                  </a:cubicBezTo>
                  <a:cubicBezTo>
                    <a:pt x="3" y="61"/>
                    <a:pt x="1" y="121"/>
                    <a:pt x="36" y="161"/>
                  </a:cubicBezTo>
                  <a:cubicBezTo>
                    <a:pt x="297" y="446"/>
                    <a:pt x="620" y="682"/>
                    <a:pt x="971" y="844"/>
                  </a:cubicBezTo>
                  <a:cubicBezTo>
                    <a:pt x="985" y="850"/>
                    <a:pt x="998" y="853"/>
                    <a:pt x="1011" y="853"/>
                  </a:cubicBezTo>
                  <a:cubicBezTo>
                    <a:pt x="1047" y="853"/>
                    <a:pt x="1082" y="832"/>
                    <a:pt x="1098" y="798"/>
                  </a:cubicBezTo>
                  <a:cubicBezTo>
                    <a:pt x="1120" y="750"/>
                    <a:pt x="1099" y="693"/>
                    <a:pt x="1052" y="671"/>
                  </a:cubicBezTo>
                  <a:cubicBezTo>
                    <a:pt x="723" y="520"/>
                    <a:pt x="420" y="298"/>
                    <a:pt x="176" y="32"/>
                  </a:cubicBezTo>
                  <a:cubicBezTo>
                    <a:pt x="158" y="11"/>
                    <a:pt x="132" y="1"/>
                    <a:pt x="10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3626425" y="1984575"/>
              <a:ext cx="29150" cy="17150"/>
            </a:xfrm>
            <a:custGeom>
              <a:avLst/>
              <a:gdLst/>
              <a:ahLst/>
              <a:cxnLst/>
              <a:rect l="l" t="t" r="r" b="b"/>
              <a:pathLst>
                <a:path w="1166" h="686" extrusionOk="0">
                  <a:moveTo>
                    <a:pt x="109" y="0"/>
                  </a:moveTo>
                  <a:cubicBezTo>
                    <a:pt x="78" y="0"/>
                    <a:pt x="47" y="15"/>
                    <a:pt x="30" y="44"/>
                  </a:cubicBezTo>
                  <a:cubicBezTo>
                    <a:pt x="1" y="88"/>
                    <a:pt x="14" y="147"/>
                    <a:pt x="58" y="176"/>
                  </a:cubicBezTo>
                  <a:cubicBezTo>
                    <a:pt x="363" y="371"/>
                    <a:pt x="688" y="540"/>
                    <a:pt x="1021" y="678"/>
                  </a:cubicBezTo>
                  <a:cubicBezTo>
                    <a:pt x="1033" y="683"/>
                    <a:pt x="1045" y="686"/>
                    <a:pt x="1057" y="686"/>
                  </a:cubicBezTo>
                  <a:cubicBezTo>
                    <a:pt x="1095" y="686"/>
                    <a:pt x="1130" y="662"/>
                    <a:pt x="1146" y="626"/>
                  </a:cubicBezTo>
                  <a:cubicBezTo>
                    <a:pt x="1166" y="577"/>
                    <a:pt x="1142" y="522"/>
                    <a:pt x="1094" y="501"/>
                  </a:cubicBezTo>
                  <a:cubicBezTo>
                    <a:pt x="770" y="369"/>
                    <a:pt x="457" y="204"/>
                    <a:pt x="161" y="16"/>
                  </a:cubicBezTo>
                  <a:cubicBezTo>
                    <a:pt x="145" y="5"/>
                    <a:pt x="127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3674875" y="2014450"/>
              <a:ext cx="17800" cy="9925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109" y="1"/>
                  </a:moveTo>
                  <a:cubicBezTo>
                    <a:pt x="72" y="1"/>
                    <a:pt x="36" y="22"/>
                    <a:pt x="20" y="59"/>
                  </a:cubicBezTo>
                  <a:cubicBezTo>
                    <a:pt x="0" y="108"/>
                    <a:pt x="23" y="163"/>
                    <a:pt x="72" y="184"/>
                  </a:cubicBezTo>
                  <a:lnTo>
                    <a:pt x="567" y="389"/>
                  </a:lnTo>
                  <a:cubicBezTo>
                    <a:pt x="579" y="395"/>
                    <a:pt x="591" y="397"/>
                    <a:pt x="603" y="397"/>
                  </a:cubicBezTo>
                  <a:cubicBezTo>
                    <a:pt x="641" y="397"/>
                    <a:pt x="676" y="375"/>
                    <a:pt x="691" y="338"/>
                  </a:cubicBezTo>
                  <a:cubicBezTo>
                    <a:pt x="711" y="290"/>
                    <a:pt x="688" y="234"/>
                    <a:pt x="639" y="214"/>
                  </a:cubicBezTo>
                  <a:lnTo>
                    <a:pt x="145" y="7"/>
                  </a:lnTo>
                  <a:cubicBezTo>
                    <a:pt x="133" y="3"/>
                    <a:pt x="121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3737700" y="2048425"/>
              <a:ext cx="36350" cy="18225"/>
            </a:xfrm>
            <a:custGeom>
              <a:avLst/>
              <a:gdLst/>
              <a:ahLst/>
              <a:cxnLst/>
              <a:rect l="l" t="t" r="r" b="b"/>
              <a:pathLst>
                <a:path w="1454" h="729" extrusionOk="0">
                  <a:moveTo>
                    <a:pt x="110" y="1"/>
                  </a:moveTo>
                  <a:cubicBezTo>
                    <a:pt x="73" y="1"/>
                    <a:pt x="38" y="22"/>
                    <a:pt x="22" y="58"/>
                  </a:cubicBezTo>
                  <a:cubicBezTo>
                    <a:pt x="1" y="107"/>
                    <a:pt x="23" y="163"/>
                    <a:pt x="72" y="184"/>
                  </a:cubicBezTo>
                  <a:lnTo>
                    <a:pt x="1308" y="719"/>
                  </a:lnTo>
                  <a:cubicBezTo>
                    <a:pt x="1320" y="725"/>
                    <a:pt x="1333" y="728"/>
                    <a:pt x="1345" y="728"/>
                  </a:cubicBezTo>
                  <a:lnTo>
                    <a:pt x="1345" y="727"/>
                  </a:lnTo>
                  <a:cubicBezTo>
                    <a:pt x="1382" y="727"/>
                    <a:pt x="1417" y="706"/>
                    <a:pt x="1433" y="670"/>
                  </a:cubicBezTo>
                  <a:cubicBezTo>
                    <a:pt x="1454" y="621"/>
                    <a:pt x="1432" y="566"/>
                    <a:pt x="1383" y="545"/>
                  </a:cubicBezTo>
                  <a:lnTo>
                    <a:pt x="148" y="8"/>
                  </a:lnTo>
                  <a:cubicBezTo>
                    <a:pt x="135" y="3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3436950" y="1758900"/>
              <a:ext cx="22725" cy="22450"/>
            </a:xfrm>
            <a:custGeom>
              <a:avLst/>
              <a:gdLst/>
              <a:ahLst/>
              <a:cxnLst/>
              <a:rect l="l" t="t" r="r" b="b"/>
              <a:pathLst>
                <a:path w="909" h="898" extrusionOk="0">
                  <a:moveTo>
                    <a:pt x="108" y="0"/>
                  </a:moveTo>
                  <a:cubicBezTo>
                    <a:pt x="87" y="0"/>
                    <a:pt x="66" y="8"/>
                    <a:pt x="48" y="22"/>
                  </a:cubicBezTo>
                  <a:cubicBezTo>
                    <a:pt x="6" y="54"/>
                    <a:pt x="0" y="115"/>
                    <a:pt x="34" y="156"/>
                  </a:cubicBezTo>
                  <a:cubicBezTo>
                    <a:pt x="244" y="418"/>
                    <a:pt x="483" y="661"/>
                    <a:pt x="741" y="876"/>
                  </a:cubicBezTo>
                  <a:cubicBezTo>
                    <a:pt x="759" y="890"/>
                    <a:pt x="781" y="898"/>
                    <a:pt x="802" y="898"/>
                  </a:cubicBezTo>
                  <a:cubicBezTo>
                    <a:pt x="829" y="898"/>
                    <a:pt x="857" y="886"/>
                    <a:pt x="876" y="864"/>
                  </a:cubicBezTo>
                  <a:cubicBezTo>
                    <a:pt x="909" y="823"/>
                    <a:pt x="903" y="763"/>
                    <a:pt x="864" y="729"/>
                  </a:cubicBezTo>
                  <a:cubicBezTo>
                    <a:pt x="615" y="523"/>
                    <a:pt x="386" y="288"/>
                    <a:pt x="181" y="36"/>
                  </a:cubicBezTo>
                  <a:cubicBezTo>
                    <a:pt x="163" y="13"/>
                    <a:pt x="136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3473975" y="1789875"/>
              <a:ext cx="25000" cy="20175"/>
            </a:xfrm>
            <a:custGeom>
              <a:avLst/>
              <a:gdLst/>
              <a:ahLst/>
              <a:cxnLst/>
              <a:rect l="l" t="t" r="r" b="b"/>
              <a:pathLst>
                <a:path w="1000" h="807" extrusionOk="0">
                  <a:moveTo>
                    <a:pt x="107" y="1"/>
                  </a:moveTo>
                  <a:cubicBezTo>
                    <a:pt x="84" y="1"/>
                    <a:pt x="61" y="9"/>
                    <a:pt x="43" y="25"/>
                  </a:cubicBezTo>
                  <a:cubicBezTo>
                    <a:pt x="4" y="60"/>
                    <a:pt x="1" y="120"/>
                    <a:pt x="35" y="159"/>
                  </a:cubicBezTo>
                  <a:cubicBezTo>
                    <a:pt x="267" y="418"/>
                    <a:pt x="540" y="633"/>
                    <a:pt x="846" y="796"/>
                  </a:cubicBezTo>
                  <a:cubicBezTo>
                    <a:pt x="861" y="804"/>
                    <a:pt x="876" y="807"/>
                    <a:pt x="892" y="807"/>
                  </a:cubicBezTo>
                  <a:cubicBezTo>
                    <a:pt x="926" y="807"/>
                    <a:pt x="959" y="789"/>
                    <a:pt x="976" y="756"/>
                  </a:cubicBezTo>
                  <a:cubicBezTo>
                    <a:pt x="1000" y="710"/>
                    <a:pt x="983" y="652"/>
                    <a:pt x="936" y="627"/>
                  </a:cubicBezTo>
                  <a:cubicBezTo>
                    <a:pt x="649" y="475"/>
                    <a:pt x="394" y="275"/>
                    <a:pt x="177" y="32"/>
                  </a:cubicBezTo>
                  <a:cubicBezTo>
                    <a:pt x="159" y="11"/>
                    <a:pt x="133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3512150" y="1818675"/>
              <a:ext cx="23850" cy="22325"/>
            </a:xfrm>
            <a:custGeom>
              <a:avLst/>
              <a:gdLst/>
              <a:ahLst/>
              <a:cxnLst/>
              <a:rect l="l" t="t" r="r" b="b"/>
              <a:pathLst>
                <a:path w="954" h="893" extrusionOk="0">
                  <a:moveTo>
                    <a:pt x="107" y="1"/>
                  </a:moveTo>
                  <a:cubicBezTo>
                    <a:pt x="81" y="1"/>
                    <a:pt x="56" y="11"/>
                    <a:pt x="37" y="31"/>
                  </a:cubicBezTo>
                  <a:cubicBezTo>
                    <a:pt x="1" y="69"/>
                    <a:pt x="3" y="130"/>
                    <a:pt x="40" y="166"/>
                  </a:cubicBezTo>
                  <a:lnTo>
                    <a:pt x="782" y="866"/>
                  </a:lnTo>
                  <a:cubicBezTo>
                    <a:pt x="801" y="884"/>
                    <a:pt x="824" y="892"/>
                    <a:pt x="847" y="892"/>
                  </a:cubicBezTo>
                  <a:lnTo>
                    <a:pt x="848" y="892"/>
                  </a:lnTo>
                  <a:cubicBezTo>
                    <a:pt x="873" y="892"/>
                    <a:pt x="898" y="882"/>
                    <a:pt x="917" y="863"/>
                  </a:cubicBezTo>
                  <a:cubicBezTo>
                    <a:pt x="953" y="824"/>
                    <a:pt x="951" y="764"/>
                    <a:pt x="914" y="728"/>
                  </a:cubicBezTo>
                  <a:lnTo>
                    <a:pt x="172" y="27"/>
                  </a:ln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3546150" y="1856800"/>
              <a:ext cx="31125" cy="25400"/>
            </a:xfrm>
            <a:custGeom>
              <a:avLst/>
              <a:gdLst/>
              <a:ahLst/>
              <a:cxnLst/>
              <a:rect l="l" t="t" r="r" b="b"/>
              <a:pathLst>
                <a:path w="1245" h="1016" extrusionOk="0">
                  <a:moveTo>
                    <a:pt x="106" y="0"/>
                  </a:moveTo>
                  <a:cubicBezTo>
                    <a:pt x="83" y="0"/>
                    <a:pt x="60" y="9"/>
                    <a:pt x="41" y="26"/>
                  </a:cubicBezTo>
                  <a:cubicBezTo>
                    <a:pt x="3" y="62"/>
                    <a:pt x="1" y="122"/>
                    <a:pt x="36" y="161"/>
                  </a:cubicBezTo>
                  <a:cubicBezTo>
                    <a:pt x="344" y="492"/>
                    <a:pt x="697" y="775"/>
                    <a:pt x="1088" y="1003"/>
                  </a:cubicBezTo>
                  <a:cubicBezTo>
                    <a:pt x="1103" y="1011"/>
                    <a:pt x="1120" y="1016"/>
                    <a:pt x="1137" y="1016"/>
                  </a:cubicBezTo>
                  <a:cubicBezTo>
                    <a:pt x="1169" y="1016"/>
                    <a:pt x="1201" y="999"/>
                    <a:pt x="1218" y="968"/>
                  </a:cubicBezTo>
                  <a:cubicBezTo>
                    <a:pt x="1245" y="923"/>
                    <a:pt x="1229" y="864"/>
                    <a:pt x="1184" y="838"/>
                  </a:cubicBezTo>
                  <a:cubicBezTo>
                    <a:pt x="810" y="619"/>
                    <a:pt x="471" y="348"/>
                    <a:pt x="176" y="31"/>
                  </a:cubicBezTo>
                  <a:cubicBezTo>
                    <a:pt x="157" y="11"/>
                    <a:pt x="132" y="0"/>
                    <a:pt x="10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3580125" y="1887700"/>
              <a:ext cx="24950" cy="16175"/>
            </a:xfrm>
            <a:custGeom>
              <a:avLst/>
              <a:gdLst/>
              <a:ahLst/>
              <a:cxnLst/>
              <a:rect l="l" t="t" r="r" b="b"/>
              <a:pathLst>
                <a:path w="998" h="647" extrusionOk="0">
                  <a:moveTo>
                    <a:pt x="107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288" y="371"/>
                    <a:pt x="560" y="530"/>
                    <a:pt x="856" y="641"/>
                  </a:cubicBezTo>
                  <a:cubicBezTo>
                    <a:pt x="867" y="644"/>
                    <a:pt x="878" y="646"/>
                    <a:pt x="889" y="646"/>
                  </a:cubicBezTo>
                  <a:cubicBezTo>
                    <a:pt x="928" y="646"/>
                    <a:pt x="964" y="623"/>
                    <a:pt x="979" y="584"/>
                  </a:cubicBezTo>
                  <a:cubicBezTo>
                    <a:pt x="997" y="535"/>
                    <a:pt x="972" y="479"/>
                    <a:pt x="923" y="462"/>
                  </a:cubicBezTo>
                  <a:cubicBezTo>
                    <a:pt x="647" y="358"/>
                    <a:pt x="394" y="211"/>
                    <a:pt x="168" y="22"/>
                  </a:cubicBezTo>
                  <a:cubicBezTo>
                    <a:pt x="150" y="8"/>
                    <a:pt x="129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3613025" y="1916600"/>
              <a:ext cx="39200" cy="29575"/>
            </a:xfrm>
            <a:custGeom>
              <a:avLst/>
              <a:gdLst/>
              <a:ahLst/>
              <a:cxnLst/>
              <a:rect l="l" t="t" r="r" b="b"/>
              <a:pathLst>
                <a:path w="1568" h="1183" extrusionOk="0">
                  <a:moveTo>
                    <a:pt x="109" y="0"/>
                  </a:moveTo>
                  <a:cubicBezTo>
                    <a:pt x="75" y="0"/>
                    <a:pt x="43" y="18"/>
                    <a:pt x="26" y="50"/>
                  </a:cubicBezTo>
                  <a:cubicBezTo>
                    <a:pt x="0" y="96"/>
                    <a:pt x="17" y="154"/>
                    <a:pt x="62" y="179"/>
                  </a:cubicBezTo>
                  <a:cubicBezTo>
                    <a:pt x="546" y="446"/>
                    <a:pt x="995" y="775"/>
                    <a:pt x="1398" y="1157"/>
                  </a:cubicBezTo>
                  <a:cubicBezTo>
                    <a:pt x="1416" y="1175"/>
                    <a:pt x="1440" y="1182"/>
                    <a:pt x="1463" y="1182"/>
                  </a:cubicBezTo>
                  <a:cubicBezTo>
                    <a:pt x="1488" y="1182"/>
                    <a:pt x="1514" y="1173"/>
                    <a:pt x="1533" y="1153"/>
                  </a:cubicBezTo>
                  <a:cubicBezTo>
                    <a:pt x="1568" y="1115"/>
                    <a:pt x="1567" y="1054"/>
                    <a:pt x="1528" y="1018"/>
                  </a:cubicBezTo>
                  <a:cubicBezTo>
                    <a:pt x="1114" y="626"/>
                    <a:pt x="652" y="287"/>
                    <a:pt x="155" y="12"/>
                  </a:cubicBezTo>
                  <a:cubicBezTo>
                    <a:pt x="140" y="4"/>
                    <a:pt x="124" y="0"/>
                    <a:pt x="10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3656400" y="1961700"/>
              <a:ext cx="31225" cy="17175"/>
            </a:xfrm>
            <a:custGeom>
              <a:avLst/>
              <a:gdLst/>
              <a:ahLst/>
              <a:cxnLst/>
              <a:rect l="l" t="t" r="r" b="b"/>
              <a:pathLst>
                <a:path w="1249" h="687" extrusionOk="0">
                  <a:moveTo>
                    <a:pt x="110" y="1"/>
                  </a:moveTo>
                  <a:cubicBezTo>
                    <a:pt x="74" y="1"/>
                    <a:pt x="40" y="21"/>
                    <a:pt x="24" y="55"/>
                  </a:cubicBezTo>
                  <a:cubicBezTo>
                    <a:pt x="1" y="103"/>
                    <a:pt x="21" y="159"/>
                    <a:pt x="68" y="182"/>
                  </a:cubicBezTo>
                  <a:lnTo>
                    <a:pt x="1098" y="677"/>
                  </a:lnTo>
                  <a:cubicBezTo>
                    <a:pt x="1111" y="683"/>
                    <a:pt x="1126" y="687"/>
                    <a:pt x="1139" y="687"/>
                  </a:cubicBezTo>
                  <a:cubicBezTo>
                    <a:pt x="1175" y="687"/>
                    <a:pt x="1208" y="667"/>
                    <a:pt x="1225" y="632"/>
                  </a:cubicBezTo>
                  <a:cubicBezTo>
                    <a:pt x="1248" y="585"/>
                    <a:pt x="1228" y="528"/>
                    <a:pt x="1181" y="504"/>
                  </a:cubicBezTo>
                  <a:lnTo>
                    <a:pt x="151" y="10"/>
                  </a:lnTo>
                  <a:cubicBezTo>
                    <a:pt x="137" y="4"/>
                    <a:pt x="123" y="1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3700650" y="1994875"/>
              <a:ext cx="34250" cy="21250"/>
            </a:xfrm>
            <a:custGeom>
              <a:avLst/>
              <a:gdLst/>
              <a:ahLst/>
              <a:cxnLst/>
              <a:rect l="l" t="t" r="r" b="b"/>
              <a:pathLst>
                <a:path w="1370" h="850" extrusionOk="0">
                  <a:moveTo>
                    <a:pt x="107" y="1"/>
                  </a:moveTo>
                  <a:cubicBezTo>
                    <a:pt x="79" y="1"/>
                    <a:pt x="51" y="13"/>
                    <a:pt x="32" y="36"/>
                  </a:cubicBezTo>
                  <a:cubicBezTo>
                    <a:pt x="0" y="78"/>
                    <a:pt x="7" y="138"/>
                    <a:pt x="48" y="171"/>
                  </a:cubicBezTo>
                  <a:cubicBezTo>
                    <a:pt x="405" y="454"/>
                    <a:pt x="802" y="680"/>
                    <a:pt x="1228" y="843"/>
                  </a:cubicBezTo>
                  <a:cubicBezTo>
                    <a:pt x="1239" y="848"/>
                    <a:pt x="1251" y="850"/>
                    <a:pt x="1262" y="850"/>
                  </a:cubicBezTo>
                  <a:cubicBezTo>
                    <a:pt x="1301" y="850"/>
                    <a:pt x="1336" y="827"/>
                    <a:pt x="1350" y="788"/>
                  </a:cubicBezTo>
                  <a:cubicBezTo>
                    <a:pt x="1369" y="739"/>
                    <a:pt x="1345" y="684"/>
                    <a:pt x="1296" y="666"/>
                  </a:cubicBezTo>
                  <a:cubicBezTo>
                    <a:pt x="889" y="510"/>
                    <a:pt x="508" y="292"/>
                    <a:pt x="167" y="21"/>
                  </a:cubicBezTo>
                  <a:cubicBezTo>
                    <a:pt x="149" y="7"/>
                    <a:pt x="128" y="1"/>
                    <a:pt x="10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3747000" y="2024750"/>
              <a:ext cx="30200" cy="22250"/>
            </a:xfrm>
            <a:custGeom>
              <a:avLst/>
              <a:gdLst/>
              <a:ahLst/>
              <a:cxnLst/>
              <a:rect l="l" t="t" r="r" b="b"/>
              <a:pathLst>
                <a:path w="1208" h="890" extrusionOk="0">
                  <a:moveTo>
                    <a:pt x="108" y="1"/>
                  </a:moveTo>
                  <a:cubicBezTo>
                    <a:pt x="80" y="1"/>
                    <a:pt x="53" y="12"/>
                    <a:pt x="34" y="35"/>
                  </a:cubicBezTo>
                  <a:cubicBezTo>
                    <a:pt x="1" y="75"/>
                    <a:pt x="6" y="135"/>
                    <a:pt x="46" y="169"/>
                  </a:cubicBezTo>
                  <a:cubicBezTo>
                    <a:pt x="361" y="431"/>
                    <a:pt x="699" y="668"/>
                    <a:pt x="1051" y="876"/>
                  </a:cubicBezTo>
                  <a:cubicBezTo>
                    <a:pt x="1065" y="885"/>
                    <a:pt x="1082" y="889"/>
                    <a:pt x="1098" y="889"/>
                  </a:cubicBezTo>
                  <a:cubicBezTo>
                    <a:pt x="1131" y="889"/>
                    <a:pt x="1163" y="872"/>
                    <a:pt x="1181" y="842"/>
                  </a:cubicBezTo>
                  <a:cubicBezTo>
                    <a:pt x="1207" y="796"/>
                    <a:pt x="1192" y="738"/>
                    <a:pt x="1147" y="711"/>
                  </a:cubicBezTo>
                  <a:cubicBezTo>
                    <a:pt x="803" y="509"/>
                    <a:pt x="474" y="277"/>
                    <a:pt x="169" y="22"/>
                  </a:cubicBezTo>
                  <a:cubicBezTo>
                    <a:pt x="151" y="8"/>
                    <a:pt x="129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3706600" y="1517900"/>
              <a:ext cx="13950" cy="27325"/>
            </a:xfrm>
            <a:custGeom>
              <a:avLst/>
              <a:gdLst/>
              <a:ahLst/>
              <a:cxnLst/>
              <a:rect l="l" t="t" r="r" b="b"/>
              <a:pathLst>
                <a:path w="558" h="1093" extrusionOk="0">
                  <a:moveTo>
                    <a:pt x="449" y="0"/>
                  </a:moveTo>
                  <a:cubicBezTo>
                    <a:pt x="410" y="0"/>
                    <a:pt x="374" y="23"/>
                    <a:pt x="360" y="62"/>
                  </a:cubicBezTo>
                  <a:lnTo>
                    <a:pt x="20" y="964"/>
                  </a:lnTo>
                  <a:cubicBezTo>
                    <a:pt x="1" y="1013"/>
                    <a:pt x="25" y="1068"/>
                    <a:pt x="75" y="1086"/>
                  </a:cubicBezTo>
                  <a:cubicBezTo>
                    <a:pt x="86" y="1091"/>
                    <a:pt x="97" y="1093"/>
                    <a:pt x="108" y="1093"/>
                  </a:cubicBezTo>
                  <a:cubicBezTo>
                    <a:pt x="146" y="1093"/>
                    <a:pt x="183" y="1070"/>
                    <a:pt x="197" y="1031"/>
                  </a:cubicBezTo>
                  <a:lnTo>
                    <a:pt x="538" y="129"/>
                  </a:lnTo>
                  <a:cubicBezTo>
                    <a:pt x="557" y="79"/>
                    <a:pt x="532" y="24"/>
                    <a:pt x="483" y="6"/>
                  </a:cubicBezTo>
                  <a:cubicBezTo>
                    <a:pt x="472" y="2"/>
                    <a:pt x="460" y="0"/>
                    <a:pt x="449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3691375" y="1556025"/>
              <a:ext cx="13775" cy="26375"/>
            </a:xfrm>
            <a:custGeom>
              <a:avLst/>
              <a:gdLst/>
              <a:ahLst/>
              <a:cxnLst/>
              <a:rect l="l" t="t" r="r" b="b"/>
              <a:pathLst>
                <a:path w="551" h="1055" extrusionOk="0">
                  <a:moveTo>
                    <a:pt x="443" y="1"/>
                  </a:moveTo>
                  <a:cubicBezTo>
                    <a:pt x="404" y="1"/>
                    <a:pt x="368" y="24"/>
                    <a:pt x="354" y="61"/>
                  </a:cubicBezTo>
                  <a:lnTo>
                    <a:pt x="20" y="926"/>
                  </a:lnTo>
                  <a:cubicBezTo>
                    <a:pt x="0" y="974"/>
                    <a:pt x="26" y="1029"/>
                    <a:pt x="74" y="1048"/>
                  </a:cubicBezTo>
                  <a:cubicBezTo>
                    <a:pt x="85" y="1053"/>
                    <a:pt x="98" y="1055"/>
                    <a:pt x="109" y="1055"/>
                  </a:cubicBezTo>
                  <a:cubicBezTo>
                    <a:pt x="147" y="1055"/>
                    <a:pt x="183" y="1032"/>
                    <a:pt x="198" y="994"/>
                  </a:cubicBezTo>
                  <a:lnTo>
                    <a:pt x="531" y="131"/>
                  </a:lnTo>
                  <a:cubicBezTo>
                    <a:pt x="550" y="81"/>
                    <a:pt x="526" y="26"/>
                    <a:pt x="477" y="7"/>
                  </a:cubicBezTo>
                  <a:cubicBezTo>
                    <a:pt x="466" y="3"/>
                    <a:pt x="454" y="1"/>
                    <a:pt x="44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3676175" y="1605400"/>
              <a:ext cx="8075" cy="24400"/>
            </a:xfrm>
            <a:custGeom>
              <a:avLst/>
              <a:gdLst/>
              <a:ahLst/>
              <a:cxnLst/>
              <a:rect l="l" t="t" r="r" b="b"/>
              <a:pathLst>
                <a:path w="323" h="976" extrusionOk="0">
                  <a:moveTo>
                    <a:pt x="217" y="1"/>
                  </a:moveTo>
                  <a:cubicBezTo>
                    <a:pt x="175" y="1"/>
                    <a:pt x="136" y="29"/>
                    <a:pt x="125" y="72"/>
                  </a:cubicBezTo>
                  <a:cubicBezTo>
                    <a:pt x="59" y="335"/>
                    <a:pt x="18" y="604"/>
                    <a:pt x="3" y="875"/>
                  </a:cubicBezTo>
                  <a:cubicBezTo>
                    <a:pt x="0" y="928"/>
                    <a:pt x="41" y="972"/>
                    <a:pt x="94" y="975"/>
                  </a:cubicBezTo>
                  <a:lnTo>
                    <a:pt x="98" y="975"/>
                  </a:lnTo>
                  <a:cubicBezTo>
                    <a:pt x="149" y="975"/>
                    <a:pt x="191" y="935"/>
                    <a:pt x="193" y="885"/>
                  </a:cubicBezTo>
                  <a:cubicBezTo>
                    <a:pt x="208" y="627"/>
                    <a:pt x="246" y="370"/>
                    <a:pt x="310" y="120"/>
                  </a:cubicBezTo>
                  <a:cubicBezTo>
                    <a:pt x="322" y="68"/>
                    <a:pt x="292" y="16"/>
                    <a:pt x="241" y="4"/>
                  </a:cubicBezTo>
                  <a:cubicBezTo>
                    <a:pt x="233" y="2"/>
                    <a:pt x="225" y="1"/>
                    <a:pt x="21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3666900" y="1657950"/>
              <a:ext cx="5975" cy="23350"/>
            </a:xfrm>
            <a:custGeom>
              <a:avLst/>
              <a:gdLst/>
              <a:ahLst/>
              <a:cxnLst/>
              <a:rect l="l" t="t" r="r" b="b"/>
              <a:pathLst>
                <a:path w="239" h="934" extrusionOk="0">
                  <a:moveTo>
                    <a:pt x="137" y="1"/>
                  </a:moveTo>
                  <a:cubicBezTo>
                    <a:pt x="89" y="1"/>
                    <a:pt x="48" y="42"/>
                    <a:pt x="45" y="91"/>
                  </a:cubicBezTo>
                  <a:lnTo>
                    <a:pt x="4" y="833"/>
                  </a:lnTo>
                  <a:cubicBezTo>
                    <a:pt x="0" y="886"/>
                    <a:pt x="41" y="931"/>
                    <a:pt x="93" y="933"/>
                  </a:cubicBezTo>
                  <a:lnTo>
                    <a:pt x="98" y="933"/>
                  </a:lnTo>
                  <a:cubicBezTo>
                    <a:pt x="149" y="933"/>
                    <a:pt x="191" y="894"/>
                    <a:pt x="193" y="844"/>
                  </a:cubicBezTo>
                  <a:lnTo>
                    <a:pt x="235" y="102"/>
                  </a:lnTo>
                  <a:cubicBezTo>
                    <a:pt x="239" y="50"/>
                    <a:pt x="198" y="5"/>
                    <a:pt x="146" y="1"/>
                  </a:cubicBezTo>
                  <a:cubicBezTo>
                    <a:pt x="143" y="1"/>
                    <a:pt x="140" y="1"/>
                    <a:pt x="13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3657375" y="1700200"/>
              <a:ext cx="8575" cy="27450"/>
            </a:xfrm>
            <a:custGeom>
              <a:avLst/>
              <a:gdLst/>
              <a:ahLst/>
              <a:cxnLst/>
              <a:rect l="l" t="t" r="r" b="b"/>
              <a:pathLst>
                <a:path w="343" h="1098" extrusionOk="0">
                  <a:moveTo>
                    <a:pt x="240" y="0"/>
                  </a:moveTo>
                  <a:cubicBezTo>
                    <a:pt x="236" y="0"/>
                    <a:pt x="232" y="1"/>
                    <a:pt x="228" y="1"/>
                  </a:cubicBezTo>
                  <a:cubicBezTo>
                    <a:pt x="175" y="4"/>
                    <a:pt x="134" y="48"/>
                    <a:pt x="137" y="101"/>
                  </a:cubicBezTo>
                  <a:cubicBezTo>
                    <a:pt x="151" y="397"/>
                    <a:pt x="111" y="690"/>
                    <a:pt x="17" y="973"/>
                  </a:cubicBezTo>
                  <a:cubicBezTo>
                    <a:pt x="0" y="1023"/>
                    <a:pt x="28" y="1077"/>
                    <a:pt x="78" y="1093"/>
                  </a:cubicBezTo>
                  <a:cubicBezTo>
                    <a:pt x="88" y="1097"/>
                    <a:pt x="98" y="1098"/>
                    <a:pt x="107" y="1098"/>
                  </a:cubicBezTo>
                  <a:cubicBezTo>
                    <a:pt x="147" y="1098"/>
                    <a:pt x="185" y="1072"/>
                    <a:pt x="198" y="1032"/>
                  </a:cubicBezTo>
                  <a:cubicBezTo>
                    <a:pt x="300" y="728"/>
                    <a:pt x="343" y="411"/>
                    <a:pt x="327" y="92"/>
                  </a:cubicBezTo>
                  <a:cubicBezTo>
                    <a:pt x="325" y="43"/>
                    <a:pt x="285" y="0"/>
                    <a:pt x="2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3654575" y="1744525"/>
              <a:ext cx="4800" cy="29500"/>
            </a:xfrm>
            <a:custGeom>
              <a:avLst/>
              <a:gdLst/>
              <a:ahLst/>
              <a:cxnLst/>
              <a:rect l="l" t="t" r="r" b="b"/>
              <a:pathLst>
                <a:path w="192" h="1180" extrusionOk="0">
                  <a:moveTo>
                    <a:pt x="96" y="0"/>
                  </a:moveTo>
                  <a:cubicBezTo>
                    <a:pt x="44" y="0"/>
                    <a:pt x="1" y="42"/>
                    <a:pt x="1" y="95"/>
                  </a:cubicBezTo>
                  <a:lnTo>
                    <a:pt x="1" y="1084"/>
                  </a:lnTo>
                  <a:cubicBezTo>
                    <a:pt x="1" y="1137"/>
                    <a:pt x="44" y="1179"/>
                    <a:pt x="96" y="1179"/>
                  </a:cubicBezTo>
                  <a:cubicBezTo>
                    <a:pt x="149" y="1179"/>
                    <a:pt x="192" y="1137"/>
                    <a:pt x="192" y="1084"/>
                  </a:cubicBezTo>
                  <a:lnTo>
                    <a:pt x="192" y="95"/>
                  </a:lnTo>
                  <a:cubicBezTo>
                    <a:pt x="192" y="42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3654575" y="1786750"/>
              <a:ext cx="4800" cy="22325"/>
            </a:xfrm>
            <a:custGeom>
              <a:avLst/>
              <a:gdLst/>
              <a:ahLst/>
              <a:cxnLst/>
              <a:rect l="l" t="t" r="r" b="b"/>
              <a:pathLst>
                <a:path w="192" h="893" extrusionOk="0">
                  <a:moveTo>
                    <a:pt x="96" y="0"/>
                  </a:moveTo>
                  <a:cubicBezTo>
                    <a:pt x="44" y="0"/>
                    <a:pt x="1" y="43"/>
                    <a:pt x="1" y="96"/>
                  </a:cubicBezTo>
                  <a:lnTo>
                    <a:pt x="1" y="796"/>
                  </a:lnTo>
                  <a:cubicBezTo>
                    <a:pt x="1" y="849"/>
                    <a:pt x="44" y="892"/>
                    <a:pt x="96" y="892"/>
                  </a:cubicBezTo>
                  <a:cubicBezTo>
                    <a:pt x="149" y="892"/>
                    <a:pt x="192" y="849"/>
                    <a:pt x="192" y="796"/>
                  </a:cubicBezTo>
                  <a:lnTo>
                    <a:pt x="192" y="96"/>
                  </a:lnTo>
                  <a:cubicBezTo>
                    <a:pt x="192" y="43"/>
                    <a:pt x="149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3657700" y="1832075"/>
              <a:ext cx="8000" cy="30575"/>
            </a:xfrm>
            <a:custGeom>
              <a:avLst/>
              <a:gdLst/>
              <a:ahLst/>
              <a:cxnLst/>
              <a:rect l="l" t="t" r="r" b="b"/>
              <a:pathLst>
                <a:path w="320" h="1223" extrusionOk="0">
                  <a:moveTo>
                    <a:pt x="97" y="1"/>
                  </a:moveTo>
                  <a:cubicBezTo>
                    <a:pt x="44" y="1"/>
                    <a:pt x="1" y="44"/>
                    <a:pt x="2" y="97"/>
                  </a:cubicBezTo>
                  <a:cubicBezTo>
                    <a:pt x="3" y="450"/>
                    <a:pt x="44" y="804"/>
                    <a:pt x="122" y="1148"/>
                  </a:cubicBezTo>
                  <a:cubicBezTo>
                    <a:pt x="132" y="1192"/>
                    <a:pt x="172" y="1223"/>
                    <a:pt x="215" y="1223"/>
                  </a:cubicBezTo>
                  <a:lnTo>
                    <a:pt x="216" y="1223"/>
                  </a:lnTo>
                  <a:cubicBezTo>
                    <a:pt x="223" y="1223"/>
                    <a:pt x="229" y="1222"/>
                    <a:pt x="237" y="1220"/>
                  </a:cubicBezTo>
                  <a:cubicBezTo>
                    <a:pt x="288" y="1209"/>
                    <a:pt x="320" y="1157"/>
                    <a:pt x="309" y="1106"/>
                  </a:cubicBezTo>
                  <a:cubicBezTo>
                    <a:pt x="232" y="775"/>
                    <a:pt x="194" y="435"/>
                    <a:pt x="192" y="96"/>
                  </a:cubicBezTo>
                  <a:cubicBezTo>
                    <a:pt x="192" y="43"/>
                    <a:pt x="150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3734675" y="1519925"/>
              <a:ext cx="19875" cy="23300"/>
            </a:xfrm>
            <a:custGeom>
              <a:avLst/>
              <a:gdLst/>
              <a:ahLst/>
              <a:cxnLst/>
              <a:rect l="l" t="t" r="r" b="b"/>
              <a:pathLst>
                <a:path w="795" h="932" extrusionOk="0">
                  <a:moveTo>
                    <a:pt x="105" y="1"/>
                  </a:moveTo>
                  <a:cubicBezTo>
                    <a:pt x="80" y="1"/>
                    <a:pt x="55" y="10"/>
                    <a:pt x="37" y="30"/>
                  </a:cubicBezTo>
                  <a:cubicBezTo>
                    <a:pt x="0" y="69"/>
                    <a:pt x="3" y="130"/>
                    <a:pt x="40" y="165"/>
                  </a:cubicBezTo>
                  <a:cubicBezTo>
                    <a:pt x="263" y="375"/>
                    <a:pt x="452" y="617"/>
                    <a:pt x="602" y="883"/>
                  </a:cubicBezTo>
                  <a:cubicBezTo>
                    <a:pt x="620" y="915"/>
                    <a:pt x="652" y="931"/>
                    <a:pt x="685" y="931"/>
                  </a:cubicBezTo>
                  <a:cubicBezTo>
                    <a:pt x="701" y="931"/>
                    <a:pt x="717" y="928"/>
                    <a:pt x="732" y="919"/>
                  </a:cubicBezTo>
                  <a:cubicBezTo>
                    <a:pt x="778" y="894"/>
                    <a:pt x="794" y="835"/>
                    <a:pt x="769" y="790"/>
                  </a:cubicBezTo>
                  <a:cubicBezTo>
                    <a:pt x="609" y="506"/>
                    <a:pt x="408" y="249"/>
                    <a:pt x="172" y="27"/>
                  </a:cubicBezTo>
                  <a:cubicBezTo>
                    <a:pt x="153" y="9"/>
                    <a:pt x="129" y="1"/>
                    <a:pt x="10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3776950" y="1600275"/>
              <a:ext cx="13575" cy="30525"/>
            </a:xfrm>
            <a:custGeom>
              <a:avLst/>
              <a:gdLst/>
              <a:ahLst/>
              <a:cxnLst/>
              <a:rect l="l" t="t" r="r" b="b"/>
              <a:pathLst>
                <a:path w="543" h="1221" extrusionOk="0">
                  <a:moveTo>
                    <a:pt x="105" y="0"/>
                  </a:moveTo>
                  <a:cubicBezTo>
                    <a:pt x="98" y="0"/>
                    <a:pt x="91" y="1"/>
                    <a:pt x="85" y="2"/>
                  </a:cubicBezTo>
                  <a:cubicBezTo>
                    <a:pt x="33" y="14"/>
                    <a:pt x="1" y="65"/>
                    <a:pt x="12" y="116"/>
                  </a:cubicBezTo>
                  <a:cubicBezTo>
                    <a:pt x="91" y="474"/>
                    <a:pt x="204" y="826"/>
                    <a:pt x="347" y="1164"/>
                  </a:cubicBezTo>
                  <a:cubicBezTo>
                    <a:pt x="363" y="1200"/>
                    <a:pt x="398" y="1221"/>
                    <a:pt x="434" y="1221"/>
                  </a:cubicBezTo>
                  <a:cubicBezTo>
                    <a:pt x="448" y="1221"/>
                    <a:pt x="460" y="1219"/>
                    <a:pt x="472" y="1213"/>
                  </a:cubicBezTo>
                  <a:cubicBezTo>
                    <a:pt x="521" y="1193"/>
                    <a:pt x="543" y="1137"/>
                    <a:pt x="523" y="1089"/>
                  </a:cubicBezTo>
                  <a:cubicBezTo>
                    <a:pt x="384" y="762"/>
                    <a:pt x="275" y="421"/>
                    <a:pt x="198" y="75"/>
                  </a:cubicBezTo>
                  <a:cubicBezTo>
                    <a:pt x="189" y="31"/>
                    <a:pt x="149" y="0"/>
                    <a:pt x="10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3795425" y="1651775"/>
              <a:ext cx="13550" cy="29550"/>
            </a:xfrm>
            <a:custGeom>
              <a:avLst/>
              <a:gdLst/>
              <a:ahLst/>
              <a:cxnLst/>
              <a:rect l="l" t="t" r="r" b="b"/>
              <a:pathLst>
                <a:path w="542" h="1182" extrusionOk="0">
                  <a:moveTo>
                    <a:pt x="109" y="1"/>
                  </a:moveTo>
                  <a:cubicBezTo>
                    <a:pt x="96" y="1"/>
                    <a:pt x="82" y="3"/>
                    <a:pt x="70" y="9"/>
                  </a:cubicBezTo>
                  <a:cubicBezTo>
                    <a:pt x="22" y="30"/>
                    <a:pt x="0" y="87"/>
                    <a:pt x="22" y="135"/>
                  </a:cubicBezTo>
                  <a:cubicBezTo>
                    <a:pt x="160" y="447"/>
                    <a:pt x="269" y="774"/>
                    <a:pt x="343" y="1106"/>
                  </a:cubicBezTo>
                  <a:cubicBezTo>
                    <a:pt x="353" y="1150"/>
                    <a:pt x="393" y="1181"/>
                    <a:pt x="437" y="1181"/>
                  </a:cubicBezTo>
                  <a:cubicBezTo>
                    <a:pt x="444" y="1181"/>
                    <a:pt x="451" y="1180"/>
                    <a:pt x="458" y="1179"/>
                  </a:cubicBezTo>
                  <a:cubicBezTo>
                    <a:pt x="509" y="1167"/>
                    <a:pt x="541" y="1116"/>
                    <a:pt x="530" y="1065"/>
                  </a:cubicBezTo>
                  <a:cubicBezTo>
                    <a:pt x="453" y="720"/>
                    <a:pt x="340" y="381"/>
                    <a:pt x="196" y="57"/>
                  </a:cubicBezTo>
                  <a:cubicBezTo>
                    <a:pt x="180" y="22"/>
                    <a:pt x="145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3808850" y="1707425"/>
              <a:ext cx="8450" cy="26450"/>
            </a:xfrm>
            <a:custGeom>
              <a:avLst/>
              <a:gdLst/>
              <a:ahLst/>
              <a:cxnLst/>
              <a:rect l="l" t="t" r="r" b="b"/>
              <a:pathLst>
                <a:path w="338" h="1058" extrusionOk="0">
                  <a:moveTo>
                    <a:pt x="110" y="1"/>
                  </a:moveTo>
                  <a:cubicBezTo>
                    <a:pt x="58" y="2"/>
                    <a:pt x="13" y="40"/>
                    <a:pt x="12" y="92"/>
                  </a:cubicBezTo>
                  <a:cubicBezTo>
                    <a:pt x="1" y="398"/>
                    <a:pt x="44" y="700"/>
                    <a:pt x="140" y="991"/>
                  </a:cubicBezTo>
                  <a:cubicBezTo>
                    <a:pt x="153" y="1031"/>
                    <a:pt x="191" y="1057"/>
                    <a:pt x="230" y="1057"/>
                  </a:cubicBezTo>
                  <a:cubicBezTo>
                    <a:pt x="240" y="1057"/>
                    <a:pt x="250" y="1055"/>
                    <a:pt x="260" y="1051"/>
                  </a:cubicBezTo>
                  <a:cubicBezTo>
                    <a:pt x="310" y="1035"/>
                    <a:pt x="337" y="982"/>
                    <a:pt x="321" y="931"/>
                  </a:cubicBezTo>
                  <a:cubicBezTo>
                    <a:pt x="233" y="662"/>
                    <a:pt x="193" y="383"/>
                    <a:pt x="202" y="99"/>
                  </a:cubicBezTo>
                  <a:cubicBezTo>
                    <a:pt x="204" y="46"/>
                    <a:pt x="163" y="3"/>
                    <a:pt x="11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3814175" y="1767200"/>
              <a:ext cx="6025" cy="17150"/>
            </a:xfrm>
            <a:custGeom>
              <a:avLst/>
              <a:gdLst/>
              <a:ahLst/>
              <a:cxnLst/>
              <a:rect l="l" t="t" r="r" b="b"/>
              <a:pathLst>
                <a:path w="241" h="686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4"/>
                    <a:pt x="1" y="50"/>
                    <a:pt x="5" y="103"/>
                  </a:cubicBezTo>
                  <a:lnTo>
                    <a:pt x="46" y="598"/>
                  </a:lnTo>
                  <a:cubicBezTo>
                    <a:pt x="50" y="648"/>
                    <a:pt x="92" y="685"/>
                    <a:pt x="141" y="685"/>
                  </a:cubicBezTo>
                  <a:lnTo>
                    <a:pt x="149" y="685"/>
                  </a:lnTo>
                  <a:cubicBezTo>
                    <a:pt x="202" y="681"/>
                    <a:pt x="240" y="634"/>
                    <a:pt x="236" y="581"/>
                  </a:cubicBezTo>
                  <a:lnTo>
                    <a:pt x="195" y="87"/>
                  </a:lnTo>
                  <a:cubicBezTo>
                    <a:pt x="191" y="38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3811150" y="1813525"/>
              <a:ext cx="8200" cy="30525"/>
            </a:xfrm>
            <a:custGeom>
              <a:avLst/>
              <a:gdLst/>
              <a:ahLst/>
              <a:cxnLst/>
              <a:rect l="l" t="t" r="r" b="b"/>
              <a:pathLst>
                <a:path w="328" h="1221" extrusionOk="0">
                  <a:moveTo>
                    <a:pt x="103" y="0"/>
                  </a:moveTo>
                  <a:cubicBezTo>
                    <a:pt x="99" y="0"/>
                    <a:pt x="94" y="0"/>
                    <a:pt x="90" y="1"/>
                  </a:cubicBezTo>
                  <a:cubicBezTo>
                    <a:pt x="37" y="8"/>
                    <a:pt x="0" y="55"/>
                    <a:pt x="6" y="107"/>
                  </a:cubicBezTo>
                  <a:lnTo>
                    <a:pt x="131" y="1138"/>
                  </a:lnTo>
                  <a:cubicBezTo>
                    <a:pt x="137" y="1186"/>
                    <a:pt x="178" y="1221"/>
                    <a:pt x="226" y="1221"/>
                  </a:cubicBezTo>
                  <a:lnTo>
                    <a:pt x="237" y="1221"/>
                  </a:lnTo>
                  <a:cubicBezTo>
                    <a:pt x="290" y="1214"/>
                    <a:pt x="327" y="1167"/>
                    <a:pt x="321" y="1115"/>
                  </a:cubicBezTo>
                  <a:lnTo>
                    <a:pt x="196" y="85"/>
                  </a:lnTo>
                  <a:cubicBezTo>
                    <a:pt x="190" y="37"/>
                    <a:pt x="150" y="0"/>
                    <a:pt x="103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3813250" y="1876375"/>
              <a:ext cx="4800" cy="31575"/>
            </a:xfrm>
            <a:custGeom>
              <a:avLst/>
              <a:gdLst/>
              <a:ahLst/>
              <a:cxnLst/>
              <a:rect l="l" t="t" r="r" b="b"/>
              <a:pathLst>
                <a:path w="192" h="1263" extrusionOk="0">
                  <a:moveTo>
                    <a:pt x="95" y="1"/>
                  </a:moveTo>
                  <a:cubicBezTo>
                    <a:pt x="43" y="1"/>
                    <a:pt x="0" y="44"/>
                    <a:pt x="0" y="97"/>
                  </a:cubicBezTo>
                  <a:lnTo>
                    <a:pt x="0" y="1168"/>
                  </a:lnTo>
                  <a:cubicBezTo>
                    <a:pt x="0" y="1221"/>
                    <a:pt x="43" y="1263"/>
                    <a:pt x="95" y="1263"/>
                  </a:cubicBezTo>
                  <a:cubicBezTo>
                    <a:pt x="148" y="1263"/>
                    <a:pt x="191" y="1221"/>
                    <a:pt x="191" y="1168"/>
                  </a:cubicBezTo>
                  <a:lnTo>
                    <a:pt x="191" y="97"/>
                  </a:lnTo>
                  <a:cubicBezTo>
                    <a:pt x="191" y="44"/>
                    <a:pt x="148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3811175" y="1937175"/>
              <a:ext cx="4800" cy="27450"/>
            </a:xfrm>
            <a:custGeom>
              <a:avLst/>
              <a:gdLst/>
              <a:ahLst/>
              <a:cxnLst/>
              <a:rect l="l" t="t" r="r" b="b"/>
              <a:pathLst>
                <a:path w="192" h="1098" extrusionOk="0">
                  <a:moveTo>
                    <a:pt x="97" y="1"/>
                  </a:moveTo>
                  <a:cubicBezTo>
                    <a:pt x="44" y="1"/>
                    <a:pt x="0" y="43"/>
                    <a:pt x="0" y="96"/>
                  </a:cubicBezTo>
                  <a:lnTo>
                    <a:pt x="0" y="1002"/>
                  </a:lnTo>
                  <a:cubicBezTo>
                    <a:pt x="0" y="1055"/>
                    <a:pt x="44" y="1098"/>
                    <a:pt x="97" y="1098"/>
                  </a:cubicBezTo>
                  <a:cubicBezTo>
                    <a:pt x="148" y="1098"/>
                    <a:pt x="191" y="1055"/>
                    <a:pt x="191" y="1002"/>
                  </a:cubicBezTo>
                  <a:lnTo>
                    <a:pt x="191" y="96"/>
                  </a:lnTo>
                  <a:cubicBezTo>
                    <a:pt x="191" y="43"/>
                    <a:pt x="148" y="1"/>
                    <a:pt x="9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805675" y="1992800"/>
              <a:ext cx="6300" cy="30525"/>
            </a:xfrm>
            <a:custGeom>
              <a:avLst/>
              <a:gdLst/>
              <a:ahLst/>
              <a:cxnLst/>
              <a:rect l="l" t="t" r="r" b="b"/>
              <a:pathLst>
                <a:path w="252" h="1221" extrusionOk="0">
                  <a:moveTo>
                    <a:pt x="150" y="0"/>
                  </a:moveTo>
                  <a:cubicBezTo>
                    <a:pt x="102" y="0"/>
                    <a:pt x="61" y="36"/>
                    <a:pt x="56" y="85"/>
                  </a:cubicBezTo>
                  <a:cubicBezTo>
                    <a:pt x="14" y="431"/>
                    <a:pt x="1" y="783"/>
                    <a:pt x="16" y="1130"/>
                  </a:cubicBezTo>
                  <a:cubicBezTo>
                    <a:pt x="17" y="1181"/>
                    <a:pt x="60" y="1221"/>
                    <a:pt x="111" y="1221"/>
                  </a:cubicBezTo>
                  <a:lnTo>
                    <a:pt x="115" y="1221"/>
                  </a:lnTo>
                  <a:cubicBezTo>
                    <a:pt x="167" y="1219"/>
                    <a:pt x="208" y="1175"/>
                    <a:pt x="206" y="1123"/>
                  </a:cubicBezTo>
                  <a:cubicBezTo>
                    <a:pt x="192" y="785"/>
                    <a:pt x="205" y="443"/>
                    <a:pt x="245" y="107"/>
                  </a:cubicBezTo>
                  <a:cubicBezTo>
                    <a:pt x="251" y="55"/>
                    <a:pt x="214" y="8"/>
                    <a:pt x="162" y="1"/>
                  </a:cubicBezTo>
                  <a:cubicBezTo>
                    <a:pt x="158" y="1"/>
                    <a:pt x="154" y="0"/>
                    <a:pt x="15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781875" y="1967050"/>
              <a:ext cx="6325" cy="29550"/>
            </a:xfrm>
            <a:custGeom>
              <a:avLst/>
              <a:gdLst/>
              <a:ahLst/>
              <a:cxnLst/>
              <a:rect l="l" t="t" r="r" b="b"/>
              <a:pathLst>
                <a:path w="253" h="1182" extrusionOk="0">
                  <a:moveTo>
                    <a:pt x="152" y="1"/>
                  </a:moveTo>
                  <a:cubicBezTo>
                    <a:pt x="106" y="1"/>
                    <a:pt x="63" y="41"/>
                    <a:pt x="60" y="91"/>
                  </a:cubicBezTo>
                  <a:lnTo>
                    <a:pt x="3" y="1081"/>
                  </a:lnTo>
                  <a:cubicBezTo>
                    <a:pt x="0" y="1134"/>
                    <a:pt x="40" y="1178"/>
                    <a:pt x="93" y="1181"/>
                  </a:cubicBezTo>
                  <a:lnTo>
                    <a:pt x="98" y="1181"/>
                  </a:lnTo>
                  <a:cubicBezTo>
                    <a:pt x="148" y="1181"/>
                    <a:pt x="190" y="1143"/>
                    <a:pt x="193" y="1092"/>
                  </a:cubicBezTo>
                  <a:lnTo>
                    <a:pt x="250" y="102"/>
                  </a:lnTo>
                  <a:cubicBezTo>
                    <a:pt x="253" y="49"/>
                    <a:pt x="213" y="3"/>
                    <a:pt x="160" y="1"/>
                  </a:cubicBezTo>
                  <a:cubicBezTo>
                    <a:pt x="157" y="1"/>
                    <a:pt x="154" y="1"/>
                    <a:pt x="15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783550" y="1870200"/>
              <a:ext cx="7950" cy="28500"/>
            </a:xfrm>
            <a:custGeom>
              <a:avLst/>
              <a:gdLst/>
              <a:ahLst/>
              <a:cxnLst/>
              <a:rect l="l" t="t" r="r" b="b"/>
              <a:pathLst>
                <a:path w="318" h="1140" extrusionOk="0">
                  <a:moveTo>
                    <a:pt x="171" y="1"/>
                  </a:moveTo>
                  <a:cubicBezTo>
                    <a:pt x="128" y="1"/>
                    <a:pt x="90" y="30"/>
                    <a:pt x="80" y="74"/>
                  </a:cubicBezTo>
                  <a:cubicBezTo>
                    <a:pt x="0" y="404"/>
                    <a:pt x="15" y="750"/>
                    <a:pt x="120" y="1073"/>
                  </a:cubicBezTo>
                  <a:cubicBezTo>
                    <a:pt x="133" y="1114"/>
                    <a:pt x="170" y="1140"/>
                    <a:pt x="210" y="1140"/>
                  </a:cubicBezTo>
                  <a:cubicBezTo>
                    <a:pt x="220" y="1140"/>
                    <a:pt x="230" y="1139"/>
                    <a:pt x="240" y="1135"/>
                  </a:cubicBezTo>
                  <a:cubicBezTo>
                    <a:pt x="290" y="1119"/>
                    <a:pt x="317" y="1065"/>
                    <a:pt x="301" y="1015"/>
                  </a:cubicBezTo>
                  <a:cubicBezTo>
                    <a:pt x="207" y="725"/>
                    <a:pt x="195" y="414"/>
                    <a:pt x="265" y="119"/>
                  </a:cubicBezTo>
                  <a:cubicBezTo>
                    <a:pt x="278" y="67"/>
                    <a:pt x="246" y="16"/>
                    <a:pt x="195" y="4"/>
                  </a:cubicBezTo>
                  <a:cubicBezTo>
                    <a:pt x="187" y="2"/>
                    <a:pt x="179" y="1"/>
                    <a:pt x="17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787000" y="1801175"/>
              <a:ext cx="6475" cy="28475"/>
            </a:xfrm>
            <a:custGeom>
              <a:avLst/>
              <a:gdLst/>
              <a:ahLst/>
              <a:cxnLst/>
              <a:rect l="l" t="t" r="r" b="b"/>
              <a:pathLst>
                <a:path w="259" h="1139" extrusionOk="0">
                  <a:moveTo>
                    <a:pt x="118" y="0"/>
                  </a:moveTo>
                  <a:cubicBezTo>
                    <a:pt x="67" y="0"/>
                    <a:pt x="24" y="38"/>
                    <a:pt x="20" y="90"/>
                  </a:cubicBezTo>
                  <a:cubicBezTo>
                    <a:pt x="0" y="412"/>
                    <a:pt x="15" y="738"/>
                    <a:pt x="62" y="1058"/>
                  </a:cubicBezTo>
                  <a:cubicBezTo>
                    <a:pt x="69" y="1104"/>
                    <a:pt x="110" y="1139"/>
                    <a:pt x="156" y="1139"/>
                  </a:cubicBezTo>
                  <a:cubicBezTo>
                    <a:pt x="162" y="1139"/>
                    <a:pt x="166" y="1139"/>
                    <a:pt x="170" y="1138"/>
                  </a:cubicBezTo>
                  <a:cubicBezTo>
                    <a:pt x="222" y="1130"/>
                    <a:pt x="259" y="1081"/>
                    <a:pt x="251" y="1029"/>
                  </a:cubicBezTo>
                  <a:cubicBezTo>
                    <a:pt x="205" y="723"/>
                    <a:pt x="191" y="410"/>
                    <a:pt x="210" y="102"/>
                  </a:cubicBezTo>
                  <a:cubicBezTo>
                    <a:pt x="214" y="49"/>
                    <a:pt x="174" y="4"/>
                    <a:pt x="122" y="1"/>
                  </a:cubicBezTo>
                  <a:cubicBezTo>
                    <a:pt x="120" y="1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787475" y="1741425"/>
              <a:ext cx="7075" cy="34650"/>
            </a:xfrm>
            <a:custGeom>
              <a:avLst/>
              <a:gdLst/>
              <a:ahLst/>
              <a:cxnLst/>
              <a:rect l="l" t="t" r="r" b="b"/>
              <a:pathLst>
                <a:path w="283" h="1386" extrusionOk="0">
                  <a:moveTo>
                    <a:pt x="102" y="0"/>
                  </a:moveTo>
                  <a:cubicBezTo>
                    <a:pt x="99" y="0"/>
                    <a:pt x="96" y="0"/>
                    <a:pt x="93" y="1"/>
                  </a:cubicBezTo>
                  <a:cubicBezTo>
                    <a:pt x="40" y="4"/>
                    <a:pt x="0" y="49"/>
                    <a:pt x="5" y="102"/>
                  </a:cubicBezTo>
                  <a:lnTo>
                    <a:pt x="89" y="1297"/>
                  </a:lnTo>
                  <a:cubicBezTo>
                    <a:pt x="93" y="1347"/>
                    <a:pt x="135" y="1386"/>
                    <a:pt x="183" y="1386"/>
                  </a:cubicBezTo>
                  <a:lnTo>
                    <a:pt x="191" y="1386"/>
                  </a:lnTo>
                  <a:cubicBezTo>
                    <a:pt x="243" y="1382"/>
                    <a:pt x="283" y="1336"/>
                    <a:pt x="280" y="1283"/>
                  </a:cubicBezTo>
                  <a:lnTo>
                    <a:pt x="195" y="89"/>
                  </a:lnTo>
                  <a:cubicBezTo>
                    <a:pt x="191" y="39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778200" y="1665175"/>
              <a:ext cx="9175" cy="33650"/>
            </a:xfrm>
            <a:custGeom>
              <a:avLst/>
              <a:gdLst/>
              <a:ahLst/>
              <a:cxnLst/>
              <a:rect l="l" t="t" r="r" b="b"/>
              <a:pathLst>
                <a:path w="367" h="1346" extrusionOk="0">
                  <a:moveTo>
                    <a:pt x="95" y="0"/>
                  </a:moveTo>
                  <a:cubicBezTo>
                    <a:pt x="42" y="2"/>
                    <a:pt x="0" y="46"/>
                    <a:pt x="1" y="98"/>
                  </a:cubicBezTo>
                  <a:cubicBezTo>
                    <a:pt x="8" y="495"/>
                    <a:pt x="64" y="891"/>
                    <a:pt x="169" y="1275"/>
                  </a:cubicBezTo>
                  <a:cubicBezTo>
                    <a:pt x="181" y="1317"/>
                    <a:pt x="219" y="1345"/>
                    <a:pt x="261" y="1345"/>
                  </a:cubicBezTo>
                  <a:cubicBezTo>
                    <a:pt x="270" y="1345"/>
                    <a:pt x="278" y="1344"/>
                    <a:pt x="286" y="1342"/>
                  </a:cubicBezTo>
                  <a:cubicBezTo>
                    <a:pt x="337" y="1327"/>
                    <a:pt x="367" y="1275"/>
                    <a:pt x="354" y="1225"/>
                  </a:cubicBezTo>
                  <a:cubicBezTo>
                    <a:pt x="252" y="856"/>
                    <a:pt x="198" y="476"/>
                    <a:pt x="192" y="94"/>
                  </a:cubicBezTo>
                  <a:cubicBezTo>
                    <a:pt x="191" y="42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762375" y="1609575"/>
              <a:ext cx="16875" cy="30475"/>
            </a:xfrm>
            <a:custGeom>
              <a:avLst/>
              <a:gdLst/>
              <a:ahLst/>
              <a:cxnLst/>
              <a:rect l="l" t="t" r="r" b="b"/>
              <a:pathLst>
                <a:path w="675" h="1219" extrusionOk="0">
                  <a:moveTo>
                    <a:pt x="109" y="1"/>
                  </a:moveTo>
                  <a:cubicBezTo>
                    <a:pt x="90" y="1"/>
                    <a:pt x="71" y="7"/>
                    <a:pt x="54" y="19"/>
                  </a:cubicBezTo>
                  <a:cubicBezTo>
                    <a:pt x="11" y="50"/>
                    <a:pt x="1" y="108"/>
                    <a:pt x="32" y="151"/>
                  </a:cubicBezTo>
                  <a:cubicBezTo>
                    <a:pt x="244" y="447"/>
                    <a:pt x="397" y="790"/>
                    <a:pt x="477" y="1145"/>
                  </a:cubicBezTo>
                  <a:cubicBezTo>
                    <a:pt x="486" y="1189"/>
                    <a:pt x="526" y="1219"/>
                    <a:pt x="569" y="1219"/>
                  </a:cubicBezTo>
                  <a:cubicBezTo>
                    <a:pt x="576" y="1219"/>
                    <a:pt x="584" y="1219"/>
                    <a:pt x="590" y="1217"/>
                  </a:cubicBezTo>
                  <a:cubicBezTo>
                    <a:pt x="642" y="1206"/>
                    <a:pt x="674" y="1155"/>
                    <a:pt x="662" y="1103"/>
                  </a:cubicBezTo>
                  <a:cubicBezTo>
                    <a:pt x="578" y="724"/>
                    <a:pt x="413" y="357"/>
                    <a:pt x="186" y="41"/>
                  </a:cubicBezTo>
                  <a:cubicBezTo>
                    <a:pt x="168" y="15"/>
                    <a:pt x="139" y="1"/>
                    <a:pt x="109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748050" y="1573500"/>
              <a:ext cx="11550" cy="25375"/>
            </a:xfrm>
            <a:custGeom>
              <a:avLst/>
              <a:gdLst/>
              <a:ahLst/>
              <a:cxnLst/>
              <a:rect l="l" t="t" r="r" b="b"/>
              <a:pathLst>
                <a:path w="462" h="1015" extrusionOk="0">
                  <a:moveTo>
                    <a:pt x="108" y="0"/>
                  </a:moveTo>
                  <a:cubicBezTo>
                    <a:pt x="99" y="0"/>
                    <a:pt x="89" y="2"/>
                    <a:pt x="80" y="5"/>
                  </a:cubicBezTo>
                  <a:cubicBezTo>
                    <a:pt x="30" y="19"/>
                    <a:pt x="1" y="72"/>
                    <a:pt x="16" y="123"/>
                  </a:cubicBezTo>
                  <a:lnTo>
                    <a:pt x="264" y="947"/>
                  </a:lnTo>
                  <a:cubicBezTo>
                    <a:pt x="276" y="988"/>
                    <a:pt x="313" y="1015"/>
                    <a:pt x="355" y="1015"/>
                  </a:cubicBezTo>
                  <a:cubicBezTo>
                    <a:pt x="364" y="1015"/>
                    <a:pt x="373" y="1014"/>
                    <a:pt x="382" y="1011"/>
                  </a:cubicBezTo>
                  <a:cubicBezTo>
                    <a:pt x="432" y="996"/>
                    <a:pt x="461" y="943"/>
                    <a:pt x="446" y="892"/>
                  </a:cubicBezTo>
                  <a:lnTo>
                    <a:pt x="198" y="68"/>
                  </a:lnTo>
                  <a:cubicBezTo>
                    <a:pt x="187" y="27"/>
                    <a:pt x="149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730400" y="1537475"/>
              <a:ext cx="12700" cy="21250"/>
            </a:xfrm>
            <a:custGeom>
              <a:avLst/>
              <a:gdLst/>
              <a:ahLst/>
              <a:cxnLst/>
              <a:rect l="l" t="t" r="r" b="b"/>
              <a:pathLst>
                <a:path w="508" h="850" extrusionOk="0">
                  <a:moveTo>
                    <a:pt x="108" y="0"/>
                  </a:moveTo>
                  <a:cubicBezTo>
                    <a:pt x="95" y="0"/>
                    <a:pt x="82" y="3"/>
                    <a:pt x="70" y="8"/>
                  </a:cubicBezTo>
                  <a:cubicBezTo>
                    <a:pt x="22" y="29"/>
                    <a:pt x="0" y="87"/>
                    <a:pt x="21" y="134"/>
                  </a:cubicBezTo>
                  <a:lnTo>
                    <a:pt x="312" y="793"/>
                  </a:lnTo>
                  <a:cubicBezTo>
                    <a:pt x="327" y="829"/>
                    <a:pt x="362" y="850"/>
                    <a:pt x="399" y="850"/>
                  </a:cubicBezTo>
                  <a:cubicBezTo>
                    <a:pt x="411" y="850"/>
                    <a:pt x="424" y="847"/>
                    <a:pt x="437" y="842"/>
                  </a:cubicBezTo>
                  <a:cubicBezTo>
                    <a:pt x="485" y="821"/>
                    <a:pt x="507" y="765"/>
                    <a:pt x="486" y="716"/>
                  </a:cubicBezTo>
                  <a:lnTo>
                    <a:pt x="196" y="58"/>
                  </a:lnTo>
                  <a:cubicBezTo>
                    <a:pt x="180" y="22"/>
                    <a:pt x="145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706925" y="1567300"/>
              <a:ext cx="14575" cy="27500"/>
            </a:xfrm>
            <a:custGeom>
              <a:avLst/>
              <a:gdLst/>
              <a:ahLst/>
              <a:cxnLst/>
              <a:rect l="l" t="t" r="r" b="b"/>
              <a:pathLst>
                <a:path w="583" h="1100" extrusionOk="0">
                  <a:moveTo>
                    <a:pt x="474" y="0"/>
                  </a:moveTo>
                  <a:cubicBezTo>
                    <a:pt x="440" y="0"/>
                    <a:pt x="407" y="19"/>
                    <a:pt x="390" y="52"/>
                  </a:cubicBezTo>
                  <a:cubicBezTo>
                    <a:pt x="235" y="346"/>
                    <a:pt x="109" y="658"/>
                    <a:pt x="15" y="977"/>
                  </a:cubicBezTo>
                  <a:cubicBezTo>
                    <a:pt x="1" y="1027"/>
                    <a:pt x="30" y="1081"/>
                    <a:pt x="79" y="1095"/>
                  </a:cubicBezTo>
                  <a:cubicBezTo>
                    <a:pt x="89" y="1097"/>
                    <a:pt x="98" y="1099"/>
                    <a:pt x="107" y="1099"/>
                  </a:cubicBezTo>
                  <a:cubicBezTo>
                    <a:pt x="148" y="1099"/>
                    <a:pt x="186" y="1072"/>
                    <a:pt x="199" y="1031"/>
                  </a:cubicBezTo>
                  <a:cubicBezTo>
                    <a:pt x="289" y="723"/>
                    <a:pt x="409" y="424"/>
                    <a:pt x="558" y="140"/>
                  </a:cubicBezTo>
                  <a:cubicBezTo>
                    <a:pt x="583" y="93"/>
                    <a:pt x="564" y="35"/>
                    <a:pt x="518" y="11"/>
                  </a:cubicBezTo>
                  <a:cubicBezTo>
                    <a:pt x="504" y="4"/>
                    <a:pt x="489" y="0"/>
                    <a:pt x="47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690350" y="1629025"/>
              <a:ext cx="11200" cy="23425"/>
            </a:xfrm>
            <a:custGeom>
              <a:avLst/>
              <a:gdLst/>
              <a:ahLst/>
              <a:cxnLst/>
              <a:rect l="l" t="t" r="r" b="b"/>
              <a:pathLst>
                <a:path w="448" h="937" extrusionOk="0">
                  <a:moveTo>
                    <a:pt x="340" y="0"/>
                  </a:moveTo>
                  <a:cubicBezTo>
                    <a:pt x="299" y="0"/>
                    <a:pt x="263" y="26"/>
                    <a:pt x="250" y="67"/>
                  </a:cubicBezTo>
                  <a:lnTo>
                    <a:pt x="16" y="813"/>
                  </a:lnTo>
                  <a:cubicBezTo>
                    <a:pt x="1" y="862"/>
                    <a:pt x="28" y="917"/>
                    <a:pt x="79" y="932"/>
                  </a:cubicBezTo>
                  <a:cubicBezTo>
                    <a:pt x="88" y="935"/>
                    <a:pt x="98" y="936"/>
                    <a:pt x="107" y="936"/>
                  </a:cubicBezTo>
                  <a:cubicBezTo>
                    <a:pt x="147" y="936"/>
                    <a:pt x="185" y="911"/>
                    <a:pt x="198" y="870"/>
                  </a:cubicBezTo>
                  <a:lnTo>
                    <a:pt x="432" y="124"/>
                  </a:lnTo>
                  <a:cubicBezTo>
                    <a:pt x="448" y="73"/>
                    <a:pt x="420" y="20"/>
                    <a:pt x="369" y="5"/>
                  </a:cubicBezTo>
                  <a:cubicBezTo>
                    <a:pt x="359" y="2"/>
                    <a:pt x="350" y="0"/>
                    <a:pt x="34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8" name="Google Shape;448;p6"/>
            <p:cNvSpPr/>
            <p:nvPr/>
          </p:nvSpPr>
          <p:spPr>
            <a:xfrm>
              <a:off x="3681025" y="1686800"/>
              <a:ext cx="8325" cy="22300"/>
            </a:xfrm>
            <a:custGeom>
              <a:avLst/>
              <a:gdLst/>
              <a:ahLst/>
              <a:cxnLst/>
              <a:rect l="l" t="t" r="r" b="b"/>
              <a:pathLst>
                <a:path w="333" h="892" extrusionOk="0">
                  <a:moveTo>
                    <a:pt x="230" y="1"/>
                  </a:moveTo>
                  <a:cubicBezTo>
                    <a:pt x="185" y="1"/>
                    <a:pt x="145" y="33"/>
                    <a:pt x="136" y="79"/>
                  </a:cubicBezTo>
                  <a:lnTo>
                    <a:pt x="9" y="779"/>
                  </a:lnTo>
                  <a:cubicBezTo>
                    <a:pt x="0" y="831"/>
                    <a:pt x="35" y="881"/>
                    <a:pt x="87" y="890"/>
                  </a:cubicBezTo>
                  <a:cubicBezTo>
                    <a:pt x="92" y="891"/>
                    <a:pt x="99" y="892"/>
                    <a:pt x="104" y="892"/>
                  </a:cubicBezTo>
                  <a:cubicBezTo>
                    <a:pt x="149" y="892"/>
                    <a:pt x="189" y="859"/>
                    <a:pt x="197" y="813"/>
                  </a:cubicBezTo>
                  <a:lnTo>
                    <a:pt x="324" y="112"/>
                  </a:lnTo>
                  <a:cubicBezTo>
                    <a:pt x="333" y="62"/>
                    <a:pt x="298" y="12"/>
                    <a:pt x="247" y="2"/>
                  </a:cubicBezTo>
                  <a:cubicBezTo>
                    <a:pt x="241" y="1"/>
                    <a:pt x="236" y="1"/>
                    <a:pt x="23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49" name="Google Shape;449;p6"/>
            <p:cNvSpPr/>
            <p:nvPr/>
          </p:nvSpPr>
          <p:spPr>
            <a:xfrm>
              <a:off x="3676775" y="1728025"/>
              <a:ext cx="6475" cy="24350"/>
            </a:xfrm>
            <a:custGeom>
              <a:avLst/>
              <a:gdLst/>
              <a:ahLst/>
              <a:cxnLst/>
              <a:rect l="l" t="t" r="r" b="b"/>
              <a:pathLst>
                <a:path w="259" h="974" extrusionOk="0">
                  <a:moveTo>
                    <a:pt x="154" y="0"/>
                  </a:moveTo>
                  <a:cubicBezTo>
                    <a:pt x="109" y="0"/>
                    <a:pt x="70" y="34"/>
                    <a:pt x="62" y="80"/>
                  </a:cubicBezTo>
                  <a:cubicBezTo>
                    <a:pt x="15" y="345"/>
                    <a:pt x="0" y="616"/>
                    <a:pt x="19" y="885"/>
                  </a:cubicBezTo>
                  <a:cubicBezTo>
                    <a:pt x="24" y="936"/>
                    <a:pt x="66" y="974"/>
                    <a:pt x="115" y="974"/>
                  </a:cubicBezTo>
                  <a:lnTo>
                    <a:pt x="122" y="974"/>
                  </a:lnTo>
                  <a:cubicBezTo>
                    <a:pt x="174" y="970"/>
                    <a:pt x="213" y="925"/>
                    <a:pt x="210" y="872"/>
                  </a:cubicBezTo>
                  <a:cubicBezTo>
                    <a:pt x="193" y="618"/>
                    <a:pt x="206" y="363"/>
                    <a:pt x="250" y="113"/>
                  </a:cubicBezTo>
                  <a:cubicBezTo>
                    <a:pt x="259" y="61"/>
                    <a:pt x="225" y="11"/>
                    <a:pt x="173" y="2"/>
                  </a:cubicBezTo>
                  <a:cubicBezTo>
                    <a:pt x="166" y="1"/>
                    <a:pt x="160" y="0"/>
                    <a:pt x="154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3671800" y="1781575"/>
              <a:ext cx="7200" cy="20250"/>
            </a:xfrm>
            <a:custGeom>
              <a:avLst/>
              <a:gdLst/>
              <a:ahLst/>
              <a:cxnLst/>
              <a:rect l="l" t="t" r="r" b="b"/>
              <a:pathLst>
                <a:path w="288" h="810" extrusionOk="0">
                  <a:moveTo>
                    <a:pt x="182" y="0"/>
                  </a:moveTo>
                  <a:cubicBezTo>
                    <a:pt x="137" y="0"/>
                    <a:pt x="98" y="37"/>
                    <a:pt x="91" y="84"/>
                  </a:cubicBezTo>
                  <a:lnTo>
                    <a:pt x="8" y="702"/>
                  </a:lnTo>
                  <a:cubicBezTo>
                    <a:pt x="1" y="754"/>
                    <a:pt x="37" y="802"/>
                    <a:pt x="90" y="809"/>
                  </a:cubicBezTo>
                  <a:cubicBezTo>
                    <a:pt x="93" y="810"/>
                    <a:pt x="98" y="810"/>
                    <a:pt x="102" y="810"/>
                  </a:cubicBezTo>
                  <a:cubicBezTo>
                    <a:pt x="150" y="810"/>
                    <a:pt x="191" y="775"/>
                    <a:pt x="197" y="727"/>
                  </a:cubicBezTo>
                  <a:lnTo>
                    <a:pt x="280" y="109"/>
                  </a:lnTo>
                  <a:cubicBezTo>
                    <a:pt x="288" y="57"/>
                    <a:pt x="251" y="9"/>
                    <a:pt x="198" y="2"/>
                  </a:cubicBezTo>
                  <a:cubicBezTo>
                    <a:pt x="193" y="1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3673675" y="1821775"/>
              <a:ext cx="6100" cy="35725"/>
            </a:xfrm>
            <a:custGeom>
              <a:avLst/>
              <a:gdLst/>
              <a:ahLst/>
              <a:cxnLst/>
              <a:rect l="l" t="t" r="r" b="b"/>
              <a:pathLst>
                <a:path w="244" h="1429" extrusionOk="0">
                  <a:moveTo>
                    <a:pt x="112" y="0"/>
                  </a:moveTo>
                  <a:cubicBezTo>
                    <a:pt x="63" y="0"/>
                    <a:pt x="26" y="43"/>
                    <a:pt x="24" y="91"/>
                  </a:cubicBezTo>
                  <a:cubicBezTo>
                    <a:pt x="1" y="507"/>
                    <a:pt x="10" y="928"/>
                    <a:pt x="49" y="1342"/>
                  </a:cubicBezTo>
                  <a:cubicBezTo>
                    <a:pt x="54" y="1392"/>
                    <a:pt x="95" y="1429"/>
                    <a:pt x="143" y="1429"/>
                  </a:cubicBezTo>
                  <a:lnTo>
                    <a:pt x="153" y="1429"/>
                  </a:lnTo>
                  <a:cubicBezTo>
                    <a:pt x="205" y="1423"/>
                    <a:pt x="244" y="1377"/>
                    <a:pt x="238" y="1325"/>
                  </a:cubicBezTo>
                  <a:cubicBezTo>
                    <a:pt x="199" y="920"/>
                    <a:pt x="192" y="508"/>
                    <a:pt x="214" y="102"/>
                  </a:cubicBezTo>
                  <a:cubicBezTo>
                    <a:pt x="217" y="49"/>
                    <a:pt x="176" y="3"/>
                    <a:pt x="124" y="1"/>
                  </a:cubicBezTo>
                  <a:cubicBezTo>
                    <a:pt x="120" y="1"/>
                    <a:pt x="116" y="0"/>
                    <a:pt x="11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675450" y="1869175"/>
              <a:ext cx="8925" cy="21300"/>
            </a:xfrm>
            <a:custGeom>
              <a:avLst/>
              <a:gdLst/>
              <a:ahLst/>
              <a:cxnLst/>
              <a:rect l="l" t="t" r="r" b="b"/>
              <a:pathLst>
                <a:path w="357" h="852" extrusionOk="0">
                  <a:moveTo>
                    <a:pt x="127" y="1"/>
                  </a:moveTo>
                  <a:cubicBezTo>
                    <a:pt x="80" y="1"/>
                    <a:pt x="40" y="36"/>
                    <a:pt x="34" y="83"/>
                  </a:cubicBezTo>
                  <a:cubicBezTo>
                    <a:pt x="0" y="328"/>
                    <a:pt x="47" y="583"/>
                    <a:pt x="165" y="801"/>
                  </a:cubicBezTo>
                  <a:cubicBezTo>
                    <a:pt x="183" y="833"/>
                    <a:pt x="215" y="852"/>
                    <a:pt x="249" y="852"/>
                  </a:cubicBezTo>
                  <a:cubicBezTo>
                    <a:pt x="264" y="852"/>
                    <a:pt x="280" y="847"/>
                    <a:pt x="294" y="840"/>
                  </a:cubicBezTo>
                  <a:cubicBezTo>
                    <a:pt x="340" y="814"/>
                    <a:pt x="357" y="757"/>
                    <a:pt x="333" y="710"/>
                  </a:cubicBezTo>
                  <a:cubicBezTo>
                    <a:pt x="233" y="528"/>
                    <a:pt x="195" y="314"/>
                    <a:pt x="222" y="109"/>
                  </a:cubicBezTo>
                  <a:cubicBezTo>
                    <a:pt x="230" y="57"/>
                    <a:pt x="193" y="8"/>
                    <a:pt x="141" y="2"/>
                  </a:cubicBezTo>
                  <a:cubicBezTo>
                    <a:pt x="136" y="1"/>
                    <a:pt x="131" y="1"/>
                    <a:pt x="12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3697500" y="1888750"/>
              <a:ext cx="10575" cy="17175"/>
            </a:xfrm>
            <a:custGeom>
              <a:avLst/>
              <a:gdLst/>
              <a:ahLst/>
              <a:cxnLst/>
              <a:rect l="l" t="t" r="r" b="b"/>
              <a:pathLst>
                <a:path w="423" h="687" extrusionOk="0">
                  <a:moveTo>
                    <a:pt x="108" y="1"/>
                  </a:moveTo>
                  <a:cubicBezTo>
                    <a:pt x="96" y="1"/>
                    <a:pt x="84" y="3"/>
                    <a:pt x="72" y="8"/>
                  </a:cubicBezTo>
                  <a:cubicBezTo>
                    <a:pt x="23" y="29"/>
                    <a:pt x="0" y="84"/>
                    <a:pt x="20" y="133"/>
                  </a:cubicBezTo>
                  <a:lnTo>
                    <a:pt x="226" y="627"/>
                  </a:lnTo>
                  <a:cubicBezTo>
                    <a:pt x="241" y="665"/>
                    <a:pt x="276" y="687"/>
                    <a:pt x="314" y="687"/>
                  </a:cubicBezTo>
                  <a:cubicBezTo>
                    <a:pt x="326" y="687"/>
                    <a:pt x="338" y="685"/>
                    <a:pt x="350" y="679"/>
                  </a:cubicBezTo>
                  <a:cubicBezTo>
                    <a:pt x="399" y="659"/>
                    <a:pt x="422" y="603"/>
                    <a:pt x="401" y="554"/>
                  </a:cubicBezTo>
                  <a:lnTo>
                    <a:pt x="196" y="60"/>
                  </a:lnTo>
                  <a:cubicBezTo>
                    <a:pt x="181" y="23"/>
                    <a:pt x="145" y="1"/>
                    <a:pt x="10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703025" y="1807350"/>
              <a:ext cx="4775" cy="38800"/>
            </a:xfrm>
            <a:custGeom>
              <a:avLst/>
              <a:gdLst/>
              <a:ahLst/>
              <a:cxnLst/>
              <a:rect l="l" t="t" r="r" b="b"/>
              <a:pathLst>
                <a:path w="191" h="1552" extrusionOk="0">
                  <a:moveTo>
                    <a:pt x="95" y="1"/>
                  </a:moveTo>
                  <a:cubicBezTo>
                    <a:pt x="42" y="1"/>
                    <a:pt x="0" y="43"/>
                    <a:pt x="0" y="96"/>
                  </a:cubicBezTo>
                  <a:lnTo>
                    <a:pt x="0" y="1456"/>
                  </a:lnTo>
                  <a:cubicBezTo>
                    <a:pt x="0" y="1509"/>
                    <a:pt x="42" y="1552"/>
                    <a:pt x="95" y="1552"/>
                  </a:cubicBezTo>
                  <a:cubicBezTo>
                    <a:pt x="148" y="1552"/>
                    <a:pt x="190" y="1509"/>
                    <a:pt x="190" y="1456"/>
                  </a:cubicBezTo>
                  <a:lnTo>
                    <a:pt x="190" y="96"/>
                  </a:lnTo>
                  <a:cubicBezTo>
                    <a:pt x="190" y="44"/>
                    <a:pt x="147" y="1"/>
                    <a:pt x="9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709125" y="1743500"/>
              <a:ext cx="5950" cy="27425"/>
            </a:xfrm>
            <a:custGeom>
              <a:avLst/>
              <a:gdLst/>
              <a:ahLst/>
              <a:cxnLst/>
              <a:rect l="l" t="t" r="r" b="b"/>
              <a:pathLst>
                <a:path w="238" h="1097" extrusionOk="0">
                  <a:moveTo>
                    <a:pt x="138" y="0"/>
                  </a:moveTo>
                  <a:cubicBezTo>
                    <a:pt x="89" y="0"/>
                    <a:pt x="46" y="40"/>
                    <a:pt x="44" y="91"/>
                  </a:cubicBezTo>
                  <a:lnTo>
                    <a:pt x="4" y="997"/>
                  </a:lnTo>
                  <a:cubicBezTo>
                    <a:pt x="0" y="1050"/>
                    <a:pt x="41" y="1094"/>
                    <a:pt x="94" y="1097"/>
                  </a:cubicBezTo>
                  <a:lnTo>
                    <a:pt x="98" y="1097"/>
                  </a:lnTo>
                  <a:cubicBezTo>
                    <a:pt x="149" y="1097"/>
                    <a:pt x="191" y="1057"/>
                    <a:pt x="193" y="1006"/>
                  </a:cubicBezTo>
                  <a:lnTo>
                    <a:pt x="235" y="100"/>
                  </a:lnTo>
                  <a:cubicBezTo>
                    <a:pt x="238" y="47"/>
                    <a:pt x="197" y="3"/>
                    <a:pt x="144" y="0"/>
                  </a:cubicBezTo>
                  <a:cubicBezTo>
                    <a:pt x="142" y="0"/>
                    <a:pt x="140" y="0"/>
                    <a:pt x="13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714000" y="1687900"/>
              <a:ext cx="8675" cy="30525"/>
            </a:xfrm>
            <a:custGeom>
              <a:avLst/>
              <a:gdLst/>
              <a:ahLst/>
              <a:cxnLst/>
              <a:rect l="l" t="t" r="r" b="b"/>
              <a:pathLst>
                <a:path w="347" h="1221" extrusionOk="0">
                  <a:moveTo>
                    <a:pt x="240" y="1"/>
                  </a:moveTo>
                  <a:cubicBezTo>
                    <a:pt x="200" y="1"/>
                    <a:pt x="161" y="26"/>
                    <a:pt x="149" y="66"/>
                  </a:cubicBezTo>
                  <a:cubicBezTo>
                    <a:pt x="38" y="408"/>
                    <a:pt x="1" y="778"/>
                    <a:pt x="37" y="1136"/>
                  </a:cubicBezTo>
                  <a:cubicBezTo>
                    <a:pt x="43" y="1184"/>
                    <a:pt x="84" y="1221"/>
                    <a:pt x="132" y="1221"/>
                  </a:cubicBezTo>
                  <a:lnTo>
                    <a:pt x="142" y="1221"/>
                  </a:lnTo>
                  <a:cubicBezTo>
                    <a:pt x="195" y="1215"/>
                    <a:pt x="232" y="1168"/>
                    <a:pt x="227" y="1116"/>
                  </a:cubicBezTo>
                  <a:cubicBezTo>
                    <a:pt x="193" y="785"/>
                    <a:pt x="228" y="443"/>
                    <a:pt x="330" y="125"/>
                  </a:cubicBezTo>
                  <a:cubicBezTo>
                    <a:pt x="346" y="75"/>
                    <a:pt x="319" y="21"/>
                    <a:pt x="268" y="4"/>
                  </a:cubicBezTo>
                  <a:cubicBezTo>
                    <a:pt x="259" y="2"/>
                    <a:pt x="249" y="1"/>
                    <a:pt x="24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720525" y="1642525"/>
              <a:ext cx="4800" cy="23325"/>
            </a:xfrm>
            <a:custGeom>
              <a:avLst/>
              <a:gdLst/>
              <a:ahLst/>
              <a:cxnLst/>
              <a:rect l="l" t="t" r="r" b="b"/>
              <a:pathLst>
                <a:path w="192" h="933" extrusionOk="0">
                  <a:moveTo>
                    <a:pt x="96" y="0"/>
                  </a:moveTo>
                  <a:cubicBezTo>
                    <a:pt x="43" y="0"/>
                    <a:pt x="0" y="43"/>
                    <a:pt x="0" y="95"/>
                  </a:cubicBezTo>
                  <a:lnTo>
                    <a:pt x="0" y="837"/>
                  </a:lnTo>
                  <a:cubicBezTo>
                    <a:pt x="0" y="890"/>
                    <a:pt x="43" y="933"/>
                    <a:pt x="96" y="933"/>
                  </a:cubicBezTo>
                  <a:cubicBezTo>
                    <a:pt x="148" y="933"/>
                    <a:pt x="191" y="890"/>
                    <a:pt x="191" y="837"/>
                  </a:cubicBezTo>
                  <a:lnTo>
                    <a:pt x="191" y="95"/>
                  </a:lnTo>
                  <a:cubicBezTo>
                    <a:pt x="191" y="43"/>
                    <a:pt x="148" y="0"/>
                    <a:pt x="9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729375" y="1592025"/>
              <a:ext cx="9650" cy="27475"/>
            </a:xfrm>
            <a:custGeom>
              <a:avLst/>
              <a:gdLst/>
              <a:ahLst/>
              <a:cxnLst/>
              <a:rect l="l" t="t" r="r" b="b"/>
              <a:pathLst>
                <a:path w="386" h="1099" extrusionOk="0">
                  <a:moveTo>
                    <a:pt x="277" y="0"/>
                  </a:moveTo>
                  <a:cubicBezTo>
                    <a:pt x="240" y="0"/>
                    <a:pt x="205" y="22"/>
                    <a:pt x="189" y="58"/>
                  </a:cubicBezTo>
                  <a:cubicBezTo>
                    <a:pt x="60" y="355"/>
                    <a:pt x="0" y="684"/>
                    <a:pt x="18" y="1008"/>
                  </a:cubicBezTo>
                  <a:cubicBezTo>
                    <a:pt x="20" y="1059"/>
                    <a:pt x="62" y="1098"/>
                    <a:pt x="113" y="1098"/>
                  </a:cubicBezTo>
                  <a:lnTo>
                    <a:pt x="117" y="1098"/>
                  </a:lnTo>
                  <a:cubicBezTo>
                    <a:pt x="170" y="1095"/>
                    <a:pt x="210" y="1051"/>
                    <a:pt x="208" y="998"/>
                  </a:cubicBezTo>
                  <a:cubicBezTo>
                    <a:pt x="193" y="703"/>
                    <a:pt x="247" y="404"/>
                    <a:pt x="364" y="134"/>
                  </a:cubicBezTo>
                  <a:cubicBezTo>
                    <a:pt x="386" y="85"/>
                    <a:pt x="363" y="30"/>
                    <a:pt x="315" y="9"/>
                  </a:cubicBezTo>
                  <a:cubicBezTo>
                    <a:pt x="303" y="3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743925" y="1622950"/>
              <a:ext cx="10500" cy="21275"/>
            </a:xfrm>
            <a:custGeom>
              <a:avLst/>
              <a:gdLst/>
              <a:ahLst/>
              <a:cxnLst/>
              <a:rect l="l" t="t" r="r" b="b"/>
              <a:pathLst>
                <a:path w="420" h="851" extrusionOk="0">
                  <a:moveTo>
                    <a:pt x="108" y="0"/>
                  </a:moveTo>
                  <a:cubicBezTo>
                    <a:pt x="98" y="0"/>
                    <a:pt x="88" y="2"/>
                    <a:pt x="79" y="5"/>
                  </a:cubicBezTo>
                  <a:cubicBezTo>
                    <a:pt x="29" y="20"/>
                    <a:pt x="0" y="73"/>
                    <a:pt x="17" y="124"/>
                  </a:cubicBezTo>
                  <a:lnTo>
                    <a:pt x="222" y="783"/>
                  </a:lnTo>
                  <a:cubicBezTo>
                    <a:pt x="235" y="824"/>
                    <a:pt x="273" y="850"/>
                    <a:pt x="314" y="850"/>
                  </a:cubicBezTo>
                  <a:cubicBezTo>
                    <a:pt x="323" y="850"/>
                    <a:pt x="333" y="848"/>
                    <a:pt x="342" y="846"/>
                  </a:cubicBezTo>
                  <a:cubicBezTo>
                    <a:pt x="392" y="830"/>
                    <a:pt x="420" y="777"/>
                    <a:pt x="404" y="726"/>
                  </a:cubicBezTo>
                  <a:lnTo>
                    <a:pt x="198" y="67"/>
                  </a:lnTo>
                  <a:cubicBezTo>
                    <a:pt x="185" y="27"/>
                    <a:pt x="148" y="0"/>
                    <a:pt x="108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3753400" y="1676475"/>
              <a:ext cx="8350" cy="24375"/>
            </a:xfrm>
            <a:custGeom>
              <a:avLst/>
              <a:gdLst/>
              <a:ahLst/>
              <a:cxnLst/>
              <a:rect l="l" t="t" r="r" b="b"/>
              <a:pathLst>
                <a:path w="334" h="975" extrusionOk="0">
                  <a:moveTo>
                    <a:pt x="104" y="1"/>
                  </a:moveTo>
                  <a:cubicBezTo>
                    <a:pt x="99" y="1"/>
                    <a:pt x="93" y="1"/>
                    <a:pt x="88" y="2"/>
                  </a:cubicBezTo>
                  <a:cubicBezTo>
                    <a:pt x="36" y="11"/>
                    <a:pt x="1" y="60"/>
                    <a:pt x="10" y="111"/>
                  </a:cubicBezTo>
                  <a:lnTo>
                    <a:pt x="137" y="894"/>
                  </a:lnTo>
                  <a:cubicBezTo>
                    <a:pt x="144" y="942"/>
                    <a:pt x="185" y="975"/>
                    <a:pt x="231" y="975"/>
                  </a:cubicBezTo>
                  <a:lnTo>
                    <a:pt x="232" y="975"/>
                  </a:lnTo>
                  <a:cubicBezTo>
                    <a:pt x="236" y="975"/>
                    <a:pt x="242" y="975"/>
                    <a:pt x="246" y="974"/>
                  </a:cubicBezTo>
                  <a:cubicBezTo>
                    <a:pt x="299" y="965"/>
                    <a:pt x="333" y="916"/>
                    <a:pt x="326" y="864"/>
                  </a:cubicBezTo>
                  <a:lnTo>
                    <a:pt x="197" y="82"/>
                  </a:lnTo>
                  <a:cubicBezTo>
                    <a:pt x="191" y="35"/>
                    <a:pt x="150" y="1"/>
                    <a:pt x="104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757500" y="1721850"/>
              <a:ext cx="8100" cy="35700"/>
            </a:xfrm>
            <a:custGeom>
              <a:avLst/>
              <a:gdLst/>
              <a:ahLst/>
              <a:cxnLst/>
              <a:rect l="l" t="t" r="r" b="b"/>
              <a:pathLst>
                <a:path w="324" h="1428" extrusionOk="0">
                  <a:moveTo>
                    <a:pt x="102" y="0"/>
                  </a:moveTo>
                  <a:cubicBezTo>
                    <a:pt x="99" y="0"/>
                    <a:pt x="95" y="0"/>
                    <a:pt x="91" y="1"/>
                  </a:cubicBezTo>
                  <a:cubicBezTo>
                    <a:pt x="38" y="6"/>
                    <a:pt x="0" y="53"/>
                    <a:pt x="6" y="105"/>
                  </a:cubicBezTo>
                  <a:lnTo>
                    <a:pt x="130" y="1341"/>
                  </a:lnTo>
                  <a:cubicBezTo>
                    <a:pt x="134" y="1391"/>
                    <a:pt x="175" y="1427"/>
                    <a:pt x="223" y="1427"/>
                  </a:cubicBezTo>
                  <a:cubicBezTo>
                    <a:pt x="227" y="1427"/>
                    <a:pt x="230" y="1427"/>
                    <a:pt x="233" y="1426"/>
                  </a:cubicBezTo>
                  <a:cubicBezTo>
                    <a:pt x="285" y="1422"/>
                    <a:pt x="324" y="1375"/>
                    <a:pt x="318" y="1322"/>
                  </a:cubicBezTo>
                  <a:lnTo>
                    <a:pt x="195" y="86"/>
                  </a:lnTo>
                  <a:cubicBezTo>
                    <a:pt x="191" y="38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760700" y="1797075"/>
              <a:ext cx="4800" cy="25375"/>
            </a:xfrm>
            <a:custGeom>
              <a:avLst/>
              <a:gdLst/>
              <a:ahLst/>
              <a:cxnLst/>
              <a:rect l="l" t="t" r="r" b="b"/>
              <a:pathLst>
                <a:path w="192" h="1015" extrusionOk="0">
                  <a:moveTo>
                    <a:pt x="95" y="0"/>
                  </a:moveTo>
                  <a:cubicBezTo>
                    <a:pt x="43" y="0"/>
                    <a:pt x="0" y="42"/>
                    <a:pt x="0" y="95"/>
                  </a:cubicBezTo>
                  <a:lnTo>
                    <a:pt x="0" y="920"/>
                  </a:lnTo>
                  <a:cubicBezTo>
                    <a:pt x="0" y="972"/>
                    <a:pt x="43" y="1015"/>
                    <a:pt x="95" y="1015"/>
                  </a:cubicBezTo>
                  <a:cubicBezTo>
                    <a:pt x="148" y="1015"/>
                    <a:pt x="191" y="972"/>
                    <a:pt x="191" y="920"/>
                  </a:cubicBezTo>
                  <a:lnTo>
                    <a:pt x="191" y="95"/>
                  </a:lnTo>
                  <a:cubicBezTo>
                    <a:pt x="191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3759625" y="1827950"/>
              <a:ext cx="7000" cy="36750"/>
            </a:xfrm>
            <a:custGeom>
              <a:avLst/>
              <a:gdLst/>
              <a:ahLst/>
              <a:cxnLst/>
              <a:rect l="l" t="t" r="r" b="b"/>
              <a:pathLst>
                <a:path w="280" h="1470" extrusionOk="0">
                  <a:moveTo>
                    <a:pt x="103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86" y="1380"/>
                  </a:lnTo>
                  <a:cubicBezTo>
                    <a:pt x="90" y="1430"/>
                    <a:pt x="132" y="1470"/>
                    <a:pt x="181" y="1470"/>
                  </a:cubicBezTo>
                  <a:cubicBezTo>
                    <a:pt x="184" y="1470"/>
                    <a:pt x="185" y="1470"/>
                    <a:pt x="187" y="1469"/>
                  </a:cubicBezTo>
                  <a:cubicBezTo>
                    <a:pt x="240" y="1465"/>
                    <a:pt x="280" y="1420"/>
                    <a:pt x="276" y="1368"/>
                  </a:cubicBezTo>
                  <a:lnTo>
                    <a:pt x="195" y="90"/>
                  </a:lnTo>
                  <a:cubicBezTo>
                    <a:pt x="191" y="41"/>
                    <a:pt x="152" y="1"/>
                    <a:pt x="103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3755400" y="1885650"/>
              <a:ext cx="6125" cy="20225"/>
            </a:xfrm>
            <a:custGeom>
              <a:avLst/>
              <a:gdLst/>
              <a:ahLst/>
              <a:cxnLst/>
              <a:rect l="l" t="t" r="r" b="b"/>
              <a:pathLst>
                <a:path w="245" h="809" extrusionOk="0">
                  <a:moveTo>
                    <a:pt x="101" y="0"/>
                  </a:moveTo>
                  <a:cubicBezTo>
                    <a:pt x="98" y="0"/>
                    <a:pt x="95" y="0"/>
                    <a:pt x="92" y="1"/>
                  </a:cubicBezTo>
                  <a:cubicBezTo>
                    <a:pt x="39" y="5"/>
                    <a:pt x="0" y="50"/>
                    <a:pt x="4" y="103"/>
                  </a:cubicBezTo>
                  <a:lnTo>
                    <a:pt x="50" y="722"/>
                  </a:lnTo>
                  <a:cubicBezTo>
                    <a:pt x="55" y="771"/>
                    <a:pt x="95" y="809"/>
                    <a:pt x="145" y="809"/>
                  </a:cubicBezTo>
                  <a:lnTo>
                    <a:pt x="153" y="809"/>
                  </a:lnTo>
                  <a:cubicBezTo>
                    <a:pt x="205" y="805"/>
                    <a:pt x="244" y="759"/>
                    <a:pt x="240" y="707"/>
                  </a:cubicBezTo>
                  <a:lnTo>
                    <a:pt x="194" y="89"/>
                  </a:lnTo>
                  <a:cubicBezTo>
                    <a:pt x="191" y="40"/>
                    <a:pt x="150" y="0"/>
                    <a:pt x="101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3756575" y="1912450"/>
              <a:ext cx="4775" cy="39825"/>
            </a:xfrm>
            <a:custGeom>
              <a:avLst/>
              <a:gdLst/>
              <a:ahLst/>
              <a:cxnLst/>
              <a:rect l="l" t="t" r="r" b="b"/>
              <a:pathLst>
                <a:path w="191" h="1593" extrusionOk="0">
                  <a:moveTo>
                    <a:pt x="96" y="1"/>
                  </a:moveTo>
                  <a:cubicBezTo>
                    <a:pt x="43" y="1"/>
                    <a:pt x="1" y="43"/>
                    <a:pt x="1" y="96"/>
                  </a:cubicBezTo>
                  <a:lnTo>
                    <a:pt x="1" y="1496"/>
                  </a:lnTo>
                  <a:cubicBezTo>
                    <a:pt x="1" y="1549"/>
                    <a:pt x="43" y="1592"/>
                    <a:pt x="96" y="1592"/>
                  </a:cubicBezTo>
                  <a:cubicBezTo>
                    <a:pt x="149" y="1592"/>
                    <a:pt x="191" y="1549"/>
                    <a:pt x="191" y="1496"/>
                  </a:cubicBezTo>
                  <a:lnTo>
                    <a:pt x="191" y="96"/>
                  </a:lnTo>
                  <a:cubicBezTo>
                    <a:pt x="191" y="43"/>
                    <a:pt x="149" y="1"/>
                    <a:pt x="96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3733850" y="1930975"/>
              <a:ext cx="5950" cy="22325"/>
            </a:xfrm>
            <a:custGeom>
              <a:avLst/>
              <a:gdLst/>
              <a:ahLst/>
              <a:cxnLst/>
              <a:rect l="l" t="t" r="r" b="b"/>
              <a:pathLst>
                <a:path w="238" h="893" extrusionOk="0">
                  <a:moveTo>
                    <a:pt x="102" y="1"/>
                  </a:moveTo>
                  <a:cubicBezTo>
                    <a:pt x="99" y="1"/>
                    <a:pt x="96" y="1"/>
                    <a:pt x="93" y="1"/>
                  </a:cubicBezTo>
                  <a:cubicBezTo>
                    <a:pt x="40" y="5"/>
                    <a:pt x="0" y="50"/>
                    <a:pt x="4" y="102"/>
                  </a:cubicBezTo>
                  <a:lnTo>
                    <a:pt x="44" y="803"/>
                  </a:lnTo>
                  <a:cubicBezTo>
                    <a:pt x="48" y="854"/>
                    <a:pt x="90" y="892"/>
                    <a:pt x="139" y="892"/>
                  </a:cubicBezTo>
                  <a:lnTo>
                    <a:pt x="145" y="892"/>
                  </a:lnTo>
                  <a:cubicBezTo>
                    <a:pt x="198" y="889"/>
                    <a:pt x="238" y="844"/>
                    <a:pt x="234" y="792"/>
                  </a:cubicBezTo>
                  <a:lnTo>
                    <a:pt x="193" y="91"/>
                  </a:lnTo>
                  <a:cubicBezTo>
                    <a:pt x="190" y="41"/>
                    <a:pt x="150" y="1"/>
                    <a:pt x="102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3738050" y="1856825"/>
              <a:ext cx="4750" cy="28475"/>
            </a:xfrm>
            <a:custGeom>
              <a:avLst/>
              <a:gdLst/>
              <a:ahLst/>
              <a:cxnLst/>
              <a:rect l="l" t="t" r="r" b="b"/>
              <a:pathLst>
                <a:path w="190" h="1139" extrusionOk="0">
                  <a:moveTo>
                    <a:pt x="95" y="0"/>
                  </a:moveTo>
                  <a:cubicBezTo>
                    <a:pt x="42" y="0"/>
                    <a:pt x="0" y="42"/>
                    <a:pt x="0" y="95"/>
                  </a:cubicBezTo>
                  <a:lnTo>
                    <a:pt x="0" y="1043"/>
                  </a:lnTo>
                  <a:cubicBezTo>
                    <a:pt x="0" y="1095"/>
                    <a:pt x="42" y="1138"/>
                    <a:pt x="95" y="1138"/>
                  </a:cubicBezTo>
                  <a:cubicBezTo>
                    <a:pt x="148" y="1138"/>
                    <a:pt x="190" y="1095"/>
                    <a:pt x="190" y="1043"/>
                  </a:cubicBezTo>
                  <a:lnTo>
                    <a:pt x="190" y="95"/>
                  </a:lnTo>
                  <a:cubicBezTo>
                    <a:pt x="190" y="42"/>
                    <a:pt x="148" y="0"/>
                    <a:pt x="95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3736375" y="1798075"/>
              <a:ext cx="7700" cy="30550"/>
            </a:xfrm>
            <a:custGeom>
              <a:avLst/>
              <a:gdLst/>
              <a:ahLst/>
              <a:cxnLst/>
              <a:rect l="l" t="t" r="r" b="b"/>
              <a:pathLst>
                <a:path w="308" h="1222" extrusionOk="0">
                  <a:moveTo>
                    <a:pt x="120" y="1"/>
                  </a:moveTo>
                  <a:cubicBezTo>
                    <a:pt x="71" y="1"/>
                    <a:pt x="29" y="40"/>
                    <a:pt x="26" y="89"/>
                  </a:cubicBezTo>
                  <a:cubicBezTo>
                    <a:pt x="1" y="446"/>
                    <a:pt x="30" y="801"/>
                    <a:pt x="110" y="1148"/>
                  </a:cubicBezTo>
                  <a:cubicBezTo>
                    <a:pt x="121" y="1192"/>
                    <a:pt x="160" y="1222"/>
                    <a:pt x="203" y="1222"/>
                  </a:cubicBezTo>
                  <a:cubicBezTo>
                    <a:pt x="211" y="1222"/>
                    <a:pt x="217" y="1221"/>
                    <a:pt x="225" y="1220"/>
                  </a:cubicBezTo>
                  <a:cubicBezTo>
                    <a:pt x="276" y="1208"/>
                    <a:pt x="308" y="1156"/>
                    <a:pt x="296" y="1105"/>
                  </a:cubicBezTo>
                  <a:cubicBezTo>
                    <a:pt x="219" y="777"/>
                    <a:pt x="193" y="439"/>
                    <a:pt x="216" y="102"/>
                  </a:cubicBezTo>
                  <a:cubicBezTo>
                    <a:pt x="219" y="51"/>
                    <a:pt x="180" y="5"/>
                    <a:pt x="128" y="1"/>
                  </a:cubicBezTo>
                  <a:cubicBezTo>
                    <a:pt x="125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3736900" y="1744525"/>
              <a:ext cx="6825" cy="32650"/>
            </a:xfrm>
            <a:custGeom>
              <a:avLst/>
              <a:gdLst/>
              <a:ahLst/>
              <a:cxnLst/>
              <a:rect l="l" t="t" r="r" b="b"/>
              <a:pathLst>
                <a:path w="273" h="1306" extrusionOk="0">
                  <a:moveTo>
                    <a:pt x="101" y="0"/>
                  </a:moveTo>
                  <a:cubicBezTo>
                    <a:pt x="49" y="0"/>
                    <a:pt x="6" y="42"/>
                    <a:pt x="6" y="94"/>
                  </a:cubicBezTo>
                  <a:cubicBezTo>
                    <a:pt x="1" y="470"/>
                    <a:pt x="25" y="850"/>
                    <a:pt x="76" y="1222"/>
                  </a:cubicBezTo>
                  <a:cubicBezTo>
                    <a:pt x="83" y="1271"/>
                    <a:pt x="123" y="1305"/>
                    <a:pt x="170" y="1305"/>
                  </a:cubicBezTo>
                  <a:cubicBezTo>
                    <a:pt x="174" y="1305"/>
                    <a:pt x="179" y="1305"/>
                    <a:pt x="183" y="1304"/>
                  </a:cubicBezTo>
                  <a:cubicBezTo>
                    <a:pt x="236" y="1297"/>
                    <a:pt x="272" y="1249"/>
                    <a:pt x="265" y="1197"/>
                  </a:cubicBezTo>
                  <a:cubicBezTo>
                    <a:pt x="215" y="834"/>
                    <a:pt x="192" y="463"/>
                    <a:pt x="196" y="96"/>
                  </a:cubicBezTo>
                  <a:cubicBezTo>
                    <a:pt x="197" y="44"/>
                    <a:pt x="155" y="0"/>
                    <a:pt x="10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3733350" y="1691950"/>
              <a:ext cx="7650" cy="31600"/>
            </a:xfrm>
            <a:custGeom>
              <a:avLst/>
              <a:gdLst/>
              <a:ahLst/>
              <a:cxnLst/>
              <a:rect l="l" t="t" r="r" b="b"/>
              <a:pathLst>
                <a:path w="306" h="1264" extrusionOk="0">
                  <a:moveTo>
                    <a:pt x="115" y="1"/>
                  </a:moveTo>
                  <a:cubicBezTo>
                    <a:pt x="66" y="1"/>
                    <a:pt x="26" y="41"/>
                    <a:pt x="24" y="91"/>
                  </a:cubicBezTo>
                  <a:cubicBezTo>
                    <a:pt x="0" y="458"/>
                    <a:pt x="29" y="828"/>
                    <a:pt x="108" y="1188"/>
                  </a:cubicBezTo>
                  <a:cubicBezTo>
                    <a:pt x="117" y="1233"/>
                    <a:pt x="157" y="1263"/>
                    <a:pt x="200" y="1263"/>
                  </a:cubicBezTo>
                  <a:cubicBezTo>
                    <a:pt x="207" y="1263"/>
                    <a:pt x="215" y="1262"/>
                    <a:pt x="221" y="1261"/>
                  </a:cubicBezTo>
                  <a:cubicBezTo>
                    <a:pt x="272" y="1250"/>
                    <a:pt x="305" y="1199"/>
                    <a:pt x="294" y="1147"/>
                  </a:cubicBezTo>
                  <a:cubicBezTo>
                    <a:pt x="219" y="805"/>
                    <a:pt x="193" y="453"/>
                    <a:pt x="213" y="102"/>
                  </a:cubicBezTo>
                  <a:cubicBezTo>
                    <a:pt x="217" y="50"/>
                    <a:pt x="177" y="5"/>
                    <a:pt x="124" y="1"/>
                  </a:cubicBezTo>
                  <a:cubicBezTo>
                    <a:pt x="121" y="1"/>
                    <a:pt x="118" y="1"/>
                    <a:pt x="115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471" name="Google Shape;471;p6"/>
          <p:cNvSpPr/>
          <p:nvPr/>
        </p:nvSpPr>
        <p:spPr>
          <a:xfrm>
            <a:off x="346587" y="2005743"/>
            <a:ext cx="363144" cy="273633"/>
          </a:xfrm>
          <a:custGeom>
            <a:avLst/>
            <a:gdLst/>
            <a:ahLst/>
            <a:cxnLst/>
            <a:rect l="l" t="t" r="r" b="b"/>
            <a:pathLst>
              <a:path w="3680" h="3488" extrusionOk="0">
                <a:moveTo>
                  <a:pt x="2596" y="1"/>
                </a:moveTo>
                <a:cubicBezTo>
                  <a:pt x="2586" y="1"/>
                  <a:pt x="2577" y="4"/>
                  <a:pt x="2569" y="11"/>
                </a:cubicBezTo>
                <a:cubicBezTo>
                  <a:pt x="2551" y="26"/>
                  <a:pt x="2550" y="53"/>
                  <a:pt x="2551" y="76"/>
                </a:cubicBezTo>
                <a:cubicBezTo>
                  <a:pt x="2555" y="189"/>
                  <a:pt x="2563" y="301"/>
                  <a:pt x="2578" y="414"/>
                </a:cubicBezTo>
                <a:cubicBezTo>
                  <a:pt x="2582" y="446"/>
                  <a:pt x="2587" y="478"/>
                  <a:pt x="2579" y="509"/>
                </a:cubicBezTo>
                <a:cubicBezTo>
                  <a:pt x="2573" y="532"/>
                  <a:pt x="2561" y="553"/>
                  <a:pt x="2550" y="573"/>
                </a:cubicBezTo>
                <a:cubicBezTo>
                  <a:pt x="2442" y="774"/>
                  <a:pt x="2382" y="997"/>
                  <a:pt x="2354" y="1225"/>
                </a:cubicBezTo>
                <a:cubicBezTo>
                  <a:pt x="2347" y="1275"/>
                  <a:pt x="2342" y="1326"/>
                  <a:pt x="2338" y="1376"/>
                </a:cubicBezTo>
                <a:cubicBezTo>
                  <a:pt x="2297" y="1330"/>
                  <a:pt x="2257" y="1284"/>
                  <a:pt x="2215" y="1237"/>
                </a:cubicBezTo>
                <a:cubicBezTo>
                  <a:pt x="2083" y="1095"/>
                  <a:pt x="1949" y="948"/>
                  <a:pt x="1775" y="864"/>
                </a:cubicBezTo>
                <a:cubicBezTo>
                  <a:pt x="1656" y="807"/>
                  <a:pt x="1518" y="777"/>
                  <a:pt x="1426" y="682"/>
                </a:cubicBezTo>
                <a:cubicBezTo>
                  <a:pt x="1323" y="575"/>
                  <a:pt x="1298" y="407"/>
                  <a:pt x="1187" y="308"/>
                </a:cubicBezTo>
                <a:cubicBezTo>
                  <a:pt x="1174" y="296"/>
                  <a:pt x="1157" y="284"/>
                  <a:pt x="1138" y="284"/>
                </a:cubicBezTo>
                <a:cubicBezTo>
                  <a:pt x="1138" y="284"/>
                  <a:pt x="1137" y="284"/>
                  <a:pt x="1137" y="284"/>
                </a:cubicBezTo>
                <a:cubicBezTo>
                  <a:pt x="1100" y="284"/>
                  <a:pt x="1076" y="327"/>
                  <a:pt x="1076" y="364"/>
                </a:cubicBezTo>
                <a:cubicBezTo>
                  <a:pt x="1074" y="444"/>
                  <a:pt x="1129" y="511"/>
                  <a:pt x="1161" y="584"/>
                </a:cubicBezTo>
                <a:cubicBezTo>
                  <a:pt x="1270" y="823"/>
                  <a:pt x="1137" y="1095"/>
                  <a:pt x="1099" y="1356"/>
                </a:cubicBezTo>
                <a:cubicBezTo>
                  <a:pt x="1065" y="1581"/>
                  <a:pt x="1108" y="1808"/>
                  <a:pt x="1203" y="2017"/>
                </a:cubicBezTo>
                <a:cubicBezTo>
                  <a:pt x="1093" y="2000"/>
                  <a:pt x="983" y="1990"/>
                  <a:pt x="872" y="1990"/>
                </a:cubicBezTo>
                <a:cubicBezTo>
                  <a:pt x="770" y="1990"/>
                  <a:pt x="668" y="1998"/>
                  <a:pt x="568" y="2018"/>
                </a:cubicBezTo>
                <a:cubicBezTo>
                  <a:pt x="548" y="2022"/>
                  <a:pt x="528" y="2026"/>
                  <a:pt x="509" y="2026"/>
                </a:cubicBezTo>
                <a:cubicBezTo>
                  <a:pt x="505" y="2026"/>
                  <a:pt x="502" y="2026"/>
                  <a:pt x="498" y="2026"/>
                </a:cubicBezTo>
                <a:cubicBezTo>
                  <a:pt x="466" y="2024"/>
                  <a:pt x="436" y="2010"/>
                  <a:pt x="407" y="1997"/>
                </a:cubicBezTo>
                <a:cubicBezTo>
                  <a:pt x="305" y="1949"/>
                  <a:pt x="200" y="1907"/>
                  <a:pt x="93" y="1871"/>
                </a:cubicBezTo>
                <a:cubicBezTo>
                  <a:pt x="80" y="1866"/>
                  <a:pt x="65" y="1862"/>
                  <a:pt x="51" y="1862"/>
                </a:cubicBezTo>
                <a:cubicBezTo>
                  <a:pt x="41" y="1862"/>
                  <a:pt x="32" y="1864"/>
                  <a:pt x="24" y="1869"/>
                </a:cubicBezTo>
                <a:cubicBezTo>
                  <a:pt x="0" y="1884"/>
                  <a:pt x="0" y="1923"/>
                  <a:pt x="17" y="1947"/>
                </a:cubicBezTo>
                <a:cubicBezTo>
                  <a:pt x="34" y="1971"/>
                  <a:pt x="62" y="1985"/>
                  <a:pt x="87" y="2000"/>
                </a:cubicBezTo>
                <a:cubicBezTo>
                  <a:pt x="304" y="2129"/>
                  <a:pt x="343" y="2410"/>
                  <a:pt x="459" y="2618"/>
                </a:cubicBezTo>
                <a:cubicBezTo>
                  <a:pt x="598" y="2868"/>
                  <a:pt x="795" y="3083"/>
                  <a:pt x="1038" y="3235"/>
                </a:cubicBezTo>
                <a:cubicBezTo>
                  <a:pt x="1302" y="3401"/>
                  <a:pt x="1614" y="3488"/>
                  <a:pt x="1925" y="3488"/>
                </a:cubicBezTo>
                <a:cubicBezTo>
                  <a:pt x="2029" y="3488"/>
                  <a:pt x="2133" y="3478"/>
                  <a:pt x="2236" y="3458"/>
                </a:cubicBezTo>
                <a:cubicBezTo>
                  <a:pt x="2454" y="3415"/>
                  <a:pt x="2667" y="3327"/>
                  <a:pt x="2837" y="3182"/>
                </a:cubicBezTo>
                <a:cubicBezTo>
                  <a:pt x="2856" y="3166"/>
                  <a:pt x="2876" y="3146"/>
                  <a:pt x="2890" y="3125"/>
                </a:cubicBezTo>
                <a:cubicBezTo>
                  <a:pt x="2924" y="3122"/>
                  <a:pt x="2959" y="3104"/>
                  <a:pt x="2988" y="3085"/>
                </a:cubicBezTo>
                <a:cubicBezTo>
                  <a:pt x="3177" y="2967"/>
                  <a:pt x="3325" y="2791"/>
                  <a:pt x="3431" y="2594"/>
                </a:cubicBezTo>
                <a:cubicBezTo>
                  <a:pt x="3628" y="2228"/>
                  <a:pt x="3679" y="1786"/>
                  <a:pt x="3573" y="1383"/>
                </a:cubicBezTo>
                <a:cubicBezTo>
                  <a:pt x="3501" y="1106"/>
                  <a:pt x="3353" y="855"/>
                  <a:pt x="3155" y="648"/>
                </a:cubicBezTo>
                <a:cubicBezTo>
                  <a:pt x="2992" y="476"/>
                  <a:pt x="2736" y="355"/>
                  <a:pt x="2676" y="109"/>
                </a:cubicBezTo>
                <a:cubicBezTo>
                  <a:pt x="2669" y="80"/>
                  <a:pt x="2664" y="50"/>
                  <a:pt x="2646" y="26"/>
                </a:cubicBezTo>
                <a:cubicBezTo>
                  <a:pt x="2635" y="11"/>
                  <a:pt x="2615" y="1"/>
                  <a:pt x="2596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2" name="Google Shape;472;p6"/>
          <p:cNvSpPr/>
          <p:nvPr/>
        </p:nvSpPr>
        <p:spPr>
          <a:xfrm rot="-1998728">
            <a:off x="11295208" y="5397270"/>
            <a:ext cx="358406" cy="263276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3" name="Google Shape;473;p6"/>
          <p:cNvSpPr/>
          <p:nvPr/>
        </p:nvSpPr>
        <p:spPr>
          <a:xfrm rot="-632712">
            <a:off x="286730" y="4374130"/>
            <a:ext cx="358402" cy="263272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4" name="Google Shape;474;p6"/>
          <p:cNvSpPr/>
          <p:nvPr/>
        </p:nvSpPr>
        <p:spPr>
          <a:xfrm rot="-338711">
            <a:off x="11587185" y="3227920"/>
            <a:ext cx="358406" cy="263276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475" name="Google Shape;475;p6"/>
          <p:cNvSpPr/>
          <p:nvPr/>
        </p:nvSpPr>
        <p:spPr>
          <a:xfrm rot="-1684279">
            <a:off x="5643397" y="6384939"/>
            <a:ext cx="358406" cy="263275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</p:spTree>
    <p:extLst>
      <p:ext uri="{BB962C8B-B14F-4D97-AF65-F5344CB8AC3E}">
        <p14:creationId xmlns:p14="http://schemas.microsoft.com/office/powerpoint/2010/main" val="663757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 userDrawn="1">
  <p:cSld name="Big number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11"/>
          <p:cNvGrpSpPr/>
          <p:nvPr/>
        </p:nvGrpSpPr>
        <p:grpSpPr>
          <a:xfrm rot="-1258759">
            <a:off x="-853255" y="-317936"/>
            <a:ext cx="2165763" cy="2059362"/>
            <a:chOff x="1288525" y="846925"/>
            <a:chExt cx="396175" cy="473850"/>
          </a:xfrm>
        </p:grpSpPr>
        <p:sp>
          <p:nvSpPr>
            <p:cNvPr id="1399" name="Google Shape;1399;p11"/>
            <p:cNvSpPr/>
            <p:nvPr/>
          </p:nvSpPr>
          <p:spPr>
            <a:xfrm>
              <a:off x="1288525" y="846925"/>
              <a:ext cx="396175" cy="473850"/>
            </a:xfrm>
            <a:custGeom>
              <a:avLst/>
              <a:gdLst/>
              <a:ahLst/>
              <a:cxnLst/>
              <a:rect l="l" t="t" r="r" b="b"/>
              <a:pathLst>
                <a:path w="15847" h="18954" extrusionOk="0">
                  <a:moveTo>
                    <a:pt x="9848" y="0"/>
                  </a:moveTo>
                  <a:cubicBezTo>
                    <a:pt x="9617" y="0"/>
                    <a:pt x="9397" y="48"/>
                    <a:pt x="9209" y="162"/>
                  </a:cubicBezTo>
                  <a:cubicBezTo>
                    <a:pt x="8958" y="312"/>
                    <a:pt x="6633" y="2497"/>
                    <a:pt x="6905" y="2681"/>
                  </a:cubicBezTo>
                  <a:cubicBezTo>
                    <a:pt x="6302" y="2273"/>
                    <a:pt x="5689" y="1861"/>
                    <a:pt x="4992" y="1651"/>
                  </a:cubicBezTo>
                  <a:cubicBezTo>
                    <a:pt x="4716" y="1568"/>
                    <a:pt x="4416" y="1525"/>
                    <a:pt x="4112" y="1525"/>
                  </a:cubicBezTo>
                  <a:cubicBezTo>
                    <a:pt x="3660" y="1525"/>
                    <a:pt x="3201" y="1620"/>
                    <a:pt x="2812" y="1816"/>
                  </a:cubicBezTo>
                  <a:cubicBezTo>
                    <a:pt x="2189" y="2132"/>
                    <a:pt x="1699" y="2947"/>
                    <a:pt x="1286" y="3490"/>
                  </a:cubicBezTo>
                  <a:cubicBezTo>
                    <a:pt x="745" y="4202"/>
                    <a:pt x="237" y="4989"/>
                    <a:pt x="147" y="5878"/>
                  </a:cubicBezTo>
                  <a:cubicBezTo>
                    <a:pt x="105" y="6294"/>
                    <a:pt x="183" y="6764"/>
                    <a:pt x="513" y="7020"/>
                  </a:cubicBezTo>
                  <a:cubicBezTo>
                    <a:pt x="711" y="7173"/>
                    <a:pt x="954" y="7227"/>
                    <a:pt x="1221" y="7227"/>
                  </a:cubicBezTo>
                  <a:cubicBezTo>
                    <a:pt x="1882" y="7227"/>
                    <a:pt x="2688" y="6893"/>
                    <a:pt x="3299" y="6893"/>
                  </a:cubicBezTo>
                  <a:cubicBezTo>
                    <a:pt x="3359" y="6893"/>
                    <a:pt x="3417" y="6896"/>
                    <a:pt x="3473" y="6903"/>
                  </a:cubicBezTo>
                  <a:cubicBezTo>
                    <a:pt x="4120" y="6984"/>
                    <a:pt x="4778" y="7461"/>
                    <a:pt x="4804" y="8112"/>
                  </a:cubicBezTo>
                  <a:cubicBezTo>
                    <a:pt x="4815" y="8396"/>
                    <a:pt x="4686" y="8698"/>
                    <a:pt x="4433" y="8824"/>
                  </a:cubicBezTo>
                  <a:cubicBezTo>
                    <a:pt x="4310" y="8886"/>
                    <a:pt x="4181" y="8910"/>
                    <a:pt x="4049" y="8910"/>
                  </a:cubicBezTo>
                  <a:cubicBezTo>
                    <a:pt x="3640" y="8910"/>
                    <a:pt x="3204" y="8676"/>
                    <a:pt x="2830" y="8589"/>
                  </a:cubicBezTo>
                  <a:cubicBezTo>
                    <a:pt x="2244" y="8454"/>
                    <a:pt x="1634" y="8310"/>
                    <a:pt x="1026" y="8273"/>
                  </a:cubicBezTo>
                  <a:cubicBezTo>
                    <a:pt x="1021" y="8273"/>
                    <a:pt x="1017" y="8273"/>
                    <a:pt x="1012" y="8273"/>
                  </a:cubicBezTo>
                  <a:cubicBezTo>
                    <a:pt x="847" y="8273"/>
                    <a:pt x="367" y="8438"/>
                    <a:pt x="243" y="8536"/>
                  </a:cubicBezTo>
                  <a:cubicBezTo>
                    <a:pt x="39" y="8696"/>
                    <a:pt x="0" y="9012"/>
                    <a:pt x="1" y="9251"/>
                  </a:cubicBezTo>
                  <a:cubicBezTo>
                    <a:pt x="10" y="10493"/>
                    <a:pt x="315" y="11966"/>
                    <a:pt x="974" y="13024"/>
                  </a:cubicBezTo>
                  <a:cubicBezTo>
                    <a:pt x="1429" y="13753"/>
                    <a:pt x="2000" y="14410"/>
                    <a:pt x="2660" y="14961"/>
                  </a:cubicBezTo>
                  <a:cubicBezTo>
                    <a:pt x="2898" y="15159"/>
                    <a:pt x="3161" y="15350"/>
                    <a:pt x="3467" y="15393"/>
                  </a:cubicBezTo>
                  <a:cubicBezTo>
                    <a:pt x="3501" y="15398"/>
                    <a:pt x="3536" y="15401"/>
                    <a:pt x="3570" y="15401"/>
                  </a:cubicBezTo>
                  <a:cubicBezTo>
                    <a:pt x="3849" y="15401"/>
                    <a:pt x="4139" y="15248"/>
                    <a:pt x="4211" y="14982"/>
                  </a:cubicBezTo>
                  <a:cubicBezTo>
                    <a:pt x="4388" y="14339"/>
                    <a:pt x="4863" y="13794"/>
                    <a:pt x="5436" y="13466"/>
                  </a:cubicBezTo>
                  <a:cubicBezTo>
                    <a:pt x="5653" y="13342"/>
                    <a:pt x="6282" y="13042"/>
                    <a:pt x="6694" y="13042"/>
                  </a:cubicBezTo>
                  <a:cubicBezTo>
                    <a:pt x="6839" y="13042"/>
                    <a:pt x="6957" y="13078"/>
                    <a:pt x="7021" y="13172"/>
                  </a:cubicBezTo>
                  <a:cubicBezTo>
                    <a:pt x="7085" y="13266"/>
                    <a:pt x="7096" y="13419"/>
                    <a:pt x="7024" y="13649"/>
                  </a:cubicBezTo>
                  <a:cubicBezTo>
                    <a:pt x="6941" y="13921"/>
                    <a:pt x="6715" y="14117"/>
                    <a:pt x="6508" y="14312"/>
                  </a:cubicBezTo>
                  <a:cubicBezTo>
                    <a:pt x="6099" y="14694"/>
                    <a:pt x="5727" y="15115"/>
                    <a:pt x="5400" y="15569"/>
                  </a:cubicBezTo>
                  <a:cubicBezTo>
                    <a:pt x="5286" y="15728"/>
                    <a:pt x="5173" y="15902"/>
                    <a:pt x="5169" y="16098"/>
                  </a:cubicBezTo>
                  <a:cubicBezTo>
                    <a:pt x="5161" y="16530"/>
                    <a:pt x="5654" y="16777"/>
                    <a:pt x="6074" y="16885"/>
                  </a:cubicBezTo>
                  <a:cubicBezTo>
                    <a:pt x="7118" y="17151"/>
                    <a:pt x="8225" y="17231"/>
                    <a:pt x="9186" y="17718"/>
                  </a:cubicBezTo>
                  <a:cubicBezTo>
                    <a:pt x="9801" y="18031"/>
                    <a:pt x="10324" y="18494"/>
                    <a:pt x="10838" y="18954"/>
                  </a:cubicBezTo>
                  <a:cubicBezTo>
                    <a:pt x="11530" y="17760"/>
                    <a:pt x="12229" y="16551"/>
                    <a:pt x="12606" y="15225"/>
                  </a:cubicBezTo>
                  <a:cubicBezTo>
                    <a:pt x="12788" y="14585"/>
                    <a:pt x="12845" y="13788"/>
                    <a:pt x="12334" y="13366"/>
                  </a:cubicBezTo>
                  <a:cubicBezTo>
                    <a:pt x="12129" y="13196"/>
                    <a:pt x="11866" y="13119"/>
                    <a:pt x="11630" y="12997"/>
                  </a:cubicBezTo>
                  <a:cubicBezTo>
                    <a:pt x="11395" y="12874"/>
                    <a:pt x="11167" y="12672"/>
                    <a:pt x="11148" y="12407"/>
                  </a:cubicBezTo>
                  <a:cubicBezTo>
                    <a:pt x="11125" y="12086"/>
                    <a:pt x="11445" y="11816"/>
                    <a:pt x="11768" y="11798"/>
                  </a:cubicBezTo>
                  <a:cubicBezTo>
                    <a:pt x="11783" y="11797"/>
                    <a:pt x="11798" y="11797"/>
                    <a:pt x="11813" y="11797"/>
                  </a:cubicBezTo>
                  <a:cubicBezTo>
                    <a:pt x="12119" y="11797"/>
                    <a:pt x="12405" y="11963"/>
                    <a:pt x="12635" y="12166"/>
                  </a:cubicBezTo>
                  <a:cubicBezTo>
                    <a:pt x="12851" y="12356"/>
                    <a:pt x="13128" y="12643"/>
                    <a:pt x="13431" y="12643"/>
                  </a:cubicBezTo>
                  <a:cubicBezTo>
                    <a:pt x="13505" y="12643"/>
                    <a:pt x="13580" y="12626"/>
                    <a:pt x="13657" y="12586"/>
                  </a:cubicBezTo>
                  <a:cubicBezTo>
                    <a:pt x="13901" y="12459"/>
                    <a:pt x="14129" y="11997"/>
                    <a:pt x="14268" y="11755"/>
                  </a:cubicBezTo>
                  <a:cubicBezTo>
                    <a:pt x="14615" y="11153"/>
                    <a:pt x="14864" y="10449"/>
                    <a:pt x="15074" y="9789"/>
                  </a:cubicBezTo>
                  <a:cubicBezTo>
                    <a:pt x="15361" y="8885"/>
                    <a:pt x="15847" y="7041"/>
                    <a:pt x="14516" y="6713"/>
                  </a:cubicBezTo>
                  <a:cubicBezTo>
                    <a:pt x="14400" y="6684"/>
                    <a:pt x="14287" y="6672"/>
                    <a:pt x="14179" y="6672"/>
                  </a:cubicBezTo>
                  <a:cubicBezTo>
                    <a:pt x="13354" y="6672"/>
                    <a:pt x="12753" y="7415"/>
                    <a:pt x="11938" y="7415"/>
                  </a:cubicBezTo>
                  <a:cubicBezTo>
                    <a:pt x="11828" y="7415"/>
                    <a:pt x="11714" y="7402"/>
                    <a:pt x="11596" y="7371"/>
                  </a:cubicBezTo>
                  <a:cubicBezTo>
                    <a:pt x="11320" y="7300"/>
                    <a:pt x="11029" y="7096"/>
                    <a:pt x="11038" y="6812"/>
                  </a:cubicBezTo>
                  <a:cubicBezTo>
                    <a:pt x="11045" y="6573"/>
                    <a:pt x="11257" y="6398"/>
                    <a:pt x="11462" y="6277"/>
                  </a:cubicBezTo>
                  <a:cubicBezTo>
                    <a:pt x="12297" y="5790"/>
                    <a:pt x="13296" y="5697"/>
                    <a:pt x="14260" y="5652"/>
                  </a:cubicBezTo>
                  <a:cubicBezTo>
                    <a:pt x="14447" y="5644"/>
                    <a:pt x="14666" y="5618"/>
                    <a:pt x="14759" y="5457"/>
                  </a:cubicBezTo>
                  <a:cubicBezTo>
                    <a:pt x="14823" y="5348"/>
                    <a:pt x="14806" y="5212"/>
                    <a:pt x="14784" y="5088"/>
                  </a:cubicBezTo>
                  <a:cubicBezTo>
                    <a:pt x="14610" y="4127"/>
                    <a:pt x="14220" y="3204"/>
                    <a:pt x="13649" y="2411"/>
                  </a:cubicBezTo>
                  <a:cubicBezTo>
                    <a:pt x="13339" y="1982"/>
                    <a:pt x="12792" y="1465"/>
                    <a:pt x="12231" y="1415"/>
                  </a:cubicBezTo>
                  <a:cubicBezTo>
                    <a:pt x="12214" y="1413"/>
                    <a:pt x="12197" y="1412"/>
                    <a:pt x="12180" y="1412"/>
                  </a:cubicBezTo>
                  <a:cubicBezTo>
                    <a:pt x="11978" y="1412"/>
                    <a:pt x="11785" y="1516"/>
                    <a:pt x="11620" y="1636"/>
                  </a:cubicBezTo>
                  <a:cubicBezTo>
                    <a:pt x="11229" y="1919"/>
                    <a:pt x="10917" y="2307"/>
                    <a:pt x="10503" y="2554"/>
                  </a:cubicBezTo>
                  <a:cubicBezTo>
                    <a:pt x="10407" y="2610"/>
                    <a:pt x="10287" y="2654"/>
                    <a:pt x="10178" y="2654"/>
                  </a:cubicBezTo>
                  <a:cubicBezTo>
                    <a:pt x="10092" y="2654"/>
                    <a:pt x="10013" y="2626"/>
                    <a:pt x="9962" y="2555"/>
                  </a:cubicBezTo>
                  <a:cubicBezTo>
                    <a:pt x="9911" y="2484"/>
                    <a:pt x="9905" y="2392"/>
                    <a:pt x="9911" y="2305"/>
                  </a:cubicBezTo>
                  <a:cubicBezTo>
                    <a:pt x="9935" y="1905"/>
                    <a:pt x="10154" y="1533"/>
                    <a:pt x="10450" y="1261"/>
                  </a:cubicBezTo>
                  <a:cubicBezTo>
                    <a:pt x="10746" y="990"/>
                    <a:pt x="11112" y="807"/>
                    <a:pt x="11487" y="665"/>
                  </a:cubicBezTo>
                  <a:cubicBezTo>
                    <a:pt x="11105" y="318"/>
                    <a:pt x="10440" y="0"/>
                    <a:pt x="98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1465750" y="923875"/>
              <a:ext cx="91725" cy="361925"/>
            </a:xfrm>
            <a:custGeom>
              <a:avLst/>
              <a:gdLst/>
              <a:ahLst/>
              <a:cxnLst/>
              <a:rect l="l" t="t" r="r" b="b"/>
              <a:pathLst>
                <a:path w="3669" h="14477" extrusionOk="0">
                  <a:moveTo>
                    <a:pt x="140" y="0"/>
                  </a:moveTo>
                  <a:cubicBezTo>
                    <a:pt x="132" y="0"/>
                    <a:pt x="123" y="1"/>
                    <a:pt x="115" y="2"/>
                  </a:cubicBezTo>
                  <a:cubicBezTo>
                    <a:pt x="46" y="17"/>
                    <a:pt x="0" y="84"/>
                    <a:pt x="15" y="154"/>
                  </a:cubicBezTo>
                  <a:cubicBezTo>
                    <a:pt x="470" y="2454"/>
                    <a:pt x="939" y="4833"/>
                    <a:pt x="1661" y="7113"/>
                  </a:cubicBezTo>
                  <a:cubicBezTo>
                    <a:pt x="1793" y="7529"/>
                    <a:pt x="1936" y="7953"/>
                    <a:pt x="2074" y="8362"/>
                  </a:cubicBezTo>
                  <a:cubicBezTo>
                    <a:pt x="2729" y="10304"/>
                    <a:pt x="3407" y="12312"/>
                    <a:pt x="3180" y="14333"/>
                  </a:cubicBezTo>
                  <a:cubicBezTo>
                    <a:pt x="3172" y="14404"/>
                    <a:pt x="3223" y="14468"/>
                    <a:pt x="3293" y="14476"/>
                  </a:cubicBezTo>
                  <a:cubicBezTo>
                    <a:pt x="3298" y="14476"/>
                    <a:pt x="3303" y="14477"/>
                    <a:pt x="3308" y="14477"/>
                  </a:cubicBezTo>
                  <a:lnTo>
                    <a:pt x="3308" y="14476"/>
                  </a:lnTo>
                  <a:cubicBezTo>
                    <a:pt x="3373" y="14476"/>
                    <a:pt x="3428" y="14427"/>
                    <a:pt x="3436" y="14362"/>
                  </a:cubicBezTo>
                  <a:cubicBezTo>
                    <a:pt x="3669" y="12283"/>
                    <a:pt x="2982" y="10248"/>
                    <a:pt x="2317" y="8281"/>
                  </a:cubicBezTo>
                  <a:cubicBezTo>
                    <a:pt x="2179" y="7872"/>
                    <a:pt x="2037" y="7449"/>
                    <a:pt x="1906" y="7035"/>
                  </a:cubicBezTo>
                  <a:cubicBezTo>
                    <a:pt x="1188" y="4769"/>
                    <a:pt x="720" y="2398"/>
                    <a:pt x="266" y="104"/>
                  </a:cubicBezTo>
                  <a:cubicBezTo>
                    <a:pt x="255" y="43"/>
                    <a:pt x="201" y="0"/>
                    <a:pt x="140" y="0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1361600" y="1081375"/>
              <a:ext cx="128075" cy="99675"/>
            </a:xfrm>
            <a:custGeom>
              <a:avLst/>
              <a:gdLst/>
              <a:ahLst/>
              <a:cxnLst/>
              <a:rect l="l" t="t" r="r" b="b"/>
              <a:pathLst>
                <a:path w="5123" h="3987" extrusionOk="0">
                  <a:moveTo>
                    <a:pt x="4976" y="1"/>
                  </a:moveTo>
                  <a:cubicBezTo>
                    <a:pt x="4959" y="1"/>
                    <a:pt x="4941" y="4"/>
                    <a:pt x="4924" y="12"/>
                  </a:cubicBezTo>
                  <a:cubicBezTo>
                    <a:pt x="3032" y="859"/>
                    <a:pt x="1344" y="2162"/>
                    <a:pt x="44" y="3777"/>
                  </a:cubicBezTo>
                  <a:cubicBezTo>
                    <a:pt x="0" y="3832"/>
                    <a:pt x="9" y="3914"/>
                    <a:pt x="64" y="3958"/>
                  </a:cubicBezTo>
                  <a:cubicBezTo>
                    <a:pt x="89" y="3977"/>
                    <a:pt x="116" y="3986"/>
                    <a:pt x="145" y="3986"/>
                  </a:cubicBezTo>
                  <a:lnTo>
                    <a:pt x="145" y="3985"/>
                  </a:lnTo>
                  <a:cubicBezTo>
                    <a:pt x="182" y="3985"/>
                    <a:pt x="220" y="3970"/>
                    <a:pt x="245" y="3938"/>
                  </a:cubicBezTo>
                  <a:cubicBezTo>
                    <a:pt x="1519" y="2354"/>
                    <a:pt x="3173" y="1078"/>
                    <a:pt x="5029" y="246"/>
                  </a:cubicBezTo>
                  <a:cubicBezTo>
                    <a:pt x="5094" y="218"/>
                    <a:pt x="5122" y="141"/>
                    <a:pt x="5094" y="76"/>
                  </a:cubicBezTo>
                  <a:cubicBezTo>
                    <a:pt x="5073" y="29"/>
                    <a:pt x="5025" y="1"/>
                    <a:pt x="4976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1335175" y="964825"/>
              <a:ext cx="129500" cy="33200"/>
            </a:xfrm>
            <a:custGeom>
              <a:avLst/>
              <a:gdLst/>
              <a:ahLst/>
              <a:cxnLst/>
              <a:rect l="l" t="t" r="r" b="b"/>
              <a:pathLst>
                <a:path w="5180" h="1328" extrusionOk="0">
                  <a:moveTo>
                    <a:pt x="1788" y="1"/>
                  </a:moveTo>
                  <a:cubicBezTo>
                    <a:pt x="1161" y="1"/>
                    <a:pt x="576" y="141"/>
                    <a:pt x="85" y="415"/>
                  </a:cubicBezTo>
                  <a:cubicBezTo>
                    <a:pt x="23" y="450"/>
                    <a:pt x="1" y="528"/>
                    <a:pt x="36" y="590"/>
                  </a:cubicBezTo>
                  <a:cubicBezTo>
                    <a:pt x="59" y="632"/>
                    <a:pt x="103" y="656"/>
                    <a:pt x="148" y="656"/>
                  </a:cubicBezTo>
                  <a:cubicBezTo>
                    <a:pt x="169" y="656"/>
                    <a:pt x="191" y="651"/>
                    <a:pt x="211" y="640"/>
                  </a:cubicBezTo>
                  <a:cubicBezTo>
                    <a:pt x="662" y="387"/>
                    <a:pt x="1204" y="258"/>
                    <a:pt x="1786" y="258"/>
                  </a:cubicBezTo>
                  <a:cubicBezTo>
                    <a:pt x="2061" y="258"/>
                    <a:pt x="2344" y="286"/>
                    <a:pt x="2631" y="345"/>
                  </a:cubicBezTo>
                  <a:cubicBezTo>
                    <a:pt x="3509" y="521"/>
                    <a:pt x="4305" y="932"/>
                    <a:pt x="4968" y="1311"/>
                  </a:cubicBezTo>
                  <a:cubicBezTo>
                    <a:pt x="4989" y="1322"/>
                    <a:pt x="5010" y="1327"/>
                    <a:pt x="5032" y="1327"/>
                  </a:cubicBezTo>
                  <a:cubicBezTo>
                    <a:pt x="5077" y="1327"/>
                    <a:pt x="5121" y="1304"/>
                    <a:pt x="5144" y="1262"/>
                  </a:cubicBezTo>
                  <a:cubicBezTo>
                    <a:pt x="5179" y="1200"/>
                    <a:pt x="5158" y="1122"/>
                    <a:pt x="5096" y="1087"/>
                  </a:cubicBezTo>
                  <a:cubicBezTo>
                    <a:pt x="4415" y="699"/>
                    <a:pt x="3595" y="276"/>
                    <a:pt x="2682" y="92"/>
                  </a:cubicBezTo>
                  <a:cubicBezTo>
                    <a:pt x="2379" y="31"/>
                    <a:pt x="2079" y="1"/>
                    <a:pt x="178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1360525" y="919325"/>
              <a:ext cx="81725" cy="38550"/>
            </a:xfrm>
            <a:custGeom>
              <a:avLst/>
              <a:gdLst/>
              <a:ahLst/>
              <a:cxnLst/>
              <a:rect l="l" t="t" r="r" b="b"/>
              <a:pathLst>
                <a:path w="3269" h="1542" extrusionOk="0">
                  <a:moveTo>
                    <a:pt x="528" y="1"/>
                  </a:moveTo>
                  <a:cubicBezTo>
                    <a:pt x="392" y="1"/>
                    <a:pt x="256" y="9"/>
                    <a:pt x="120" y="26"/>
                  </a:cubicBezTo>
                  <a:cubicBezTo>
                    <a:pt x="50" y="35"/>
                    <a:pt x="0" y="99"/>
                    <a:pt x="9" y="170"/>
                  </a:cubicBezTo>
                  <a:cubicBezTo>
                    <a:pt x="17" y="236"/>
                    <a:pt x="74" y="282"/>
                    <a:pt x="138" y="282"/>
                  </a:cubicBezTo>
                  <a:cubicBezTo>
                    <a:pt x="143" y="282"/>
                    <a:pt x="148" y="282"/>
                    <a:pt x="152" y="281"/>
                  </a:cubicBezTo>
                  <a:cubicBezTo>
                    <a:pt x="278" y="265"/>
                    <a:pt x="404" y="258"/>
                    <a:pt x="530" y="258"/>
                  </a:cubicBezTo>
                  <a:cubicBezTo>
                    <a:pt x="1491" y="258"/>
                    <a:pt x="2439" y="718"/>
                    <a:pt x="3020" y="1490"/>
                  </a:cubicBezTo>
                  <a:cubicBezTo>
                    <a:pt x="3046" y="1523"/>
                    <a:pt x="3084" y="1541"/>
                    <a:pt x="3123" y="1541"/>
                  </a:cubicBezTo>
                  <a:cubicBezTo>
                    <a:pt x="3150" y="1541"/>
                    <a:pt x="3177" y="1533"/>
                    <a:pt x="3200" y="1516"/>
                  </a:cubicBezTo>
                  <a:cubicBezTo>
                    <a:pt x="3257" y="1473"/>
                    <a:pt x="3269" y="1392"/>
                    <a:pt x="3226" y="1336"/>
                  </a:cubicBezTo>
                  <a:cubicBezTo>
                    <a:pt x="2596" y="499"/>
                    <a:pt x="1570" y="1"/>
                    <a:pt x="52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1507775" y="942000"/>
              <a:ext cx="108025" cy="62250"/>
            </a:xfrm>
            <a:custGeom>
              <a:avLst/>
              <a:gdLst/>
              <a:ahLst/>
              <a:cxnLst/>
              <a:rect l="l" t="t" r="r" b="b"/>
              <a:pathLst>
                <a:path w="4321" h="2490" extrusionOk="0">
                  <a:moveTo>
                    <a:pt x="4195" y="1"/>
                  </a:moveTo>
                  <a:cubicBezTo>
                    <a:pt x="4191" y="1"/>
                    <a:pt x="4187" y="1"/>
                    <a:pt x="4183" y="2"/>
                  </a:cubicBezTo>
                  <a:cubicBezTo>
                    <a:pt x="2554" y="69"/>
                    <a:pt x="967" y="945"/>
                    <a:pt x="41" y="2289"/>
                  </a:cubicBezTo>
                  <a:cubicBezTo>
                    <a:pt x="1" y="2347"/>
                    <a:pt x="16" y="2427"/>
                    <a:pt x="75" y="2468"/>
                  </a:cubicBezTo>
                  <a:cubicBezTo>
                    <a:pt x="97" y="2482"/>
                    <a:pt x="122" y="2490"/>
                    <a:pt x="147" y="2490"/>
                  </a:cubicBezTo>
                  <a:cubicBezTo>
                    <a:pt x="188" y="2490"/>
                    <a:pt x="228" y="2471"/>
                    <a:pt x="253" y="2435"/>
                  </a:cubicBezTo>
                  <a:cubicBezTo>
                    <a:pt x="1133" y="1156"/>
                    <a:pt x="2643" y="323"/>
                    <a:pt x="4194" y="258"/>
                  </a:cubicBezTo>
                  <a:cubicBezTo>
                    <a:pt x="4265" y="255"/>
                    <a:pt x="4320" y="196"/>
                    <a:pt x="4317" y="124"/>
                  </a:cubicBezTo>
                  <a:cubicBezTo>
                    <a:pt x="4315" y="58"/>
                    <a:pt x="4259" y="1"/>
                    <a:pt x="4195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1520200" y="1072625"/>
              <a:ext cx="114775" cy="48325"/>
            </a:xfrm>
            <a:custGeom>
              <a:avLst/>
              <a:gdLst/>
              <a:ahLst/>
              <a:cxnLst/>
              <a:rect l="l" t="t" r="r" b="b"/>
              <a:pathLst>
                <a:path w="4591" h="1933" extrusionOk="0">
                  <a:moveTo>
                    <a:pt x="1042" y="1"/>
                  </a:moveTo>
                  <a:cubicBezTo>
                    <a:pt x="706" y="1"/>
                    <a:pt x="388" y="57"/>
                    <a:pt x="100" y="167"/>
                  </a:cubicBezTo>
                  <a:cubicBezTo>
                    <a:pt x="34" y="191"/>
                    <a:pt x="0" y="266"/>
                    <a:pt x="26" y="333"/>
                  </a:cubicBezTo>
                  <a:cubicBezTo>
                    <a:pt x="45" y="384"/>
                    <a:pt x="94" y="415"/>
                    <a:pt x="145" y="415"/>
                  </a:cubicBezTo>
                  <a:cubicBezTo>
                    <a:pt x="161" y="415"/>
                    <a:pt x="176" y="412"/>
                    <a:pt x="191" y="406"/>
                  </a:cubicBezTo>
                  <a:cubicBezTo>
                    <a:pt x="449" y="308"/>
                    <a:pt x="736" y="258"/>
                    <a:pt x="1038" y="258"/>
                  </a:cubicBezTo>
                  <a:cubicBezTo>
                    <a:pt x="1241" y="258"/>
                    <a:pt x="1450" y="281"/>
                    <a:pt x="1664" y="325"/>
                  </a:cubicBezTo>
                  <a:cubicBezTo>
                    <a:pt x="2095" y="413"/>
                    <a:pt x="2546" y="591"/>
                    <a:pt x="3084" y="881"/>
                  </a:cubicBezTo>
                  <a:cubicBezTo>
                    <a:pt x="3389" y="1046"/>
                    <a:pt x="3690" y="1228"/>
                    <a:pt x="3977" y="1423"/>
                  </a:cubicBezTo>
                  <a:cubicBezTo>
                    <a:pt x="4142" y="1536"/>
                    <a:pt x="4300" y="1663"/>
                    <a:pt x="4326" y="1823"/>
                  </a:cubicBezTo>
                  <a:cubicBezTo>
                    <a:pt x="4335" y="1887"/>
                    <a:pt x="4391" y="1932"/>
                    <a:pt x="4452" y="1932"/>
                  </a:cubicBezTo>
                  <a:cubicBezTo>
                    <a:pt x="4459" y="1932"/>
                    <a:pt x="4466" y="1931"/>
                    <a:pt x="4473" y="1930"/>
                  </a:cubicBezTo>
                  <a:cubicBezTo>
                    <a:pt x="4543" y="1919"/>
                    <a:pt x="4590" y="1853"/>
                    <a:pt x="4579" y="1783"/>
                  </a:cubicBezTo>
                  <a:cubicBezTo>
                    <a:pt x="4539" y="1526"/>
                    <a:pt x="4335" y="1356"/>
                    <a:pt x="4121" y="1210"/>
                  </a:cubicBezTo>
                  <a:cubicBezTo>
                    <a:pt x="3828" y="1010"/>
                    <a:pt x="3520" y="823"/>
                    <a:pt x="3206" y="654"/>
                  </a:cubicBezTo>
                  <a:cubicBezTo>
                    <a:pt x="2645" y="352"/>
                    <a:pt x="2173" y="167"/>
                    <a:pt x="1716" y="72"/>
                  </a:cubicBezTo>
                  <a:cubicBezTo>
                    <a:pt x="1486" y="25"/>
                    <a:pt x="1261" y="1"/>
                    <a:pt x="1042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1478750" y="1153550"/>
              <a:ext cx="29875" cy="92050"/>
            </a:xfrm>
            <a:custGeom>
              <a:avLst/>
              <a:gdLst/>
              <a:ahLst/>
              <a:cxnLst/>
              <a:rect l="l" t="t" r="r" b="b"/>
              <a:pathLst>
                <a:path w="1195" h="3682" extrusionOk="0">
                  <a:moveTo>
                    <a:pt x="982" y="1"/>
                  </a:moveTo>
                  <a:cubicBezTo>
                    <a:pt x="978" y="1"/>
                    <a:pt x="975" y="1"/>
                    <a:pt x="972" y="1"/>
                  </a:cubicBezTo>
                  <a:cubicBezTo>
                    <a:pt x="901" y="5"/>
                    <a:pt x="848" y="67"/>
                    <a:pt x="853" y="138"/>
                  </a:cubicBezTo>
                  <a:cubicBezTo>
                    <a:pt x="934" y="1301"/>
                    <a:pt x="645" y="2490"/>
                    <a:pt x="38" y="3486"/>
                  </a:cubicBezTo>
                  <a:cubicBezTo>
                    <a:pt x="0" y="3547"/>
                    <a:pt x="20" y="3626"/>
                    <a:pt x="81" y="3663"/>
                  </a:cubicBezTo>
                  <a:cubicBezTo>
                    <a:pt x="102" y="3676"/>
                    <a:pt x="125" y="3682"/>
                    <a:pt x="147" y="3682"/>
                  </a:cubicBezTo>
                  <a:cubicBezTo>
                    <a:pt x="191" y="3682"/>
                    <a:pt x="233" y="3659"/>
                    <a:pt x="258" y="3620"/>
                  </a:cubicBezTo>
                  <a:cubicBezTo>
                    <a:pt x="891" y="2579"/>
                    <a:pt x="1195" y="1336"/>
                    <a:pt x="1110" y="120"/>
                  </a:cubicBezTo>
                  <a:cubicBezTo>
                    <a:pt x="1104" y="53"/>
                    <a:pt x="1047" y="1"/>
                    <a:pt x="982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1541775" y="1163800"/>
              <a:ext cx="36550" cy="67975"/>
            </a:xfrm>
            <a:custGeom>
              <a:avLst/>
              <a:gdLst/>
              <a:ahLst/>
              <a:cxnLst/>
              <a:rect l="l" t="t" r="r" b="b"/>
              <a:pathLst>
                <a:path w="1462" h="2719" extrusionOk="0">
                  <a:moveTo>
                    <a:pt x="148" y="1"/>
                  </a:moveTo>
                  <a:cubicBezTo>
                    <a:pt x="101" y="1"/>
                    <a:pt x="56" y="26"/>
                    <a:pt x="33" y="71"/>
                  </a:cubicBezTo>
                  <a:cubicBezTo>
                    <a:pt x="1" y="134"/>
                    <a:pt x="26" y="211"/>
                    <a:pt x="89" y="243"/>
                  </a:cubicBezTo>
                  <a:cubicBezTo>
                    <a:pt x="460" y="434"/>
                    <a:pt x="769" y="787"/>
                    <a:pt x="958" y="1236"/>
                  </a:cubicBezTo>
                  <a:cubicBezTo>
                    <a:pt x="1116" y="1610"/>
                    <a:pt x="1195" y="2054"/>
                    <a:pt x="1203" y="2591"/>
                  </a:cubicBezTo>
                  <a:cubicBezTo>
                    <a:pt x="1204" y="2661"/>
                    <a:pt x="1261" y="2718"/>
                    <a:pt x="1332" y="2718"/>
                  </a:cubicBezTo>
                  <a:lnTo>
                    <a:pt x="1333" y="2718"/>
                  </a:lnTo>
                  <a:cubicBezTo>
                    <a:pt x="1405" y="2717"/>
                    <a:pt x="1461" y="2659"/>
                    <a:pt x="1460" y="2587"/>
                  </a:cubicBezTo>
                  <a:cubicBezTo>
                    <a:pt x="1452" y="2016"/>
                    <a:pt x="1365" y="1542"/>
                    <a:pt x="1195" y="1135"/>
                  </a:cubicBezTo>
                  <a:cubicBezTo>
                    <a:pt x="982" y="631"/>
                    <a:pt x="631" y="232"/>
                    <a:pt x="206" y="15"/>
                  </a:cubicBezTo>
                  <a:cubicBezTo>
                    <a:pt x="187" y="5"/>
                    <a:pt x="167" y="1"/>
                    <a:pt x="148" y="1"/>
                  </a:cubicBezTo>
                  <a:close/>
                </a:path>
              </a:pathLst>
            </a:custGeom>
            <a:solidFill>
              <a:srgbClr val="FFC942">
                <a:alpha val="5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1483675" y="866950"/>
              <a:ext cx="61750" cy="72450"/>
            </a:xfrm>
            <a:custGeom>
              <a:avLst/>
              <a:gdLst/>
              <a:ahLst/>
              <a:cxnLst/>
              <a:rect l="l" t="t" r="r" b="b"/>
              <a:pathLst>
                <a:path w="2470" h="2898" extrusionOk="0">
                  <a:moveTo>
                    <a:pt x="2322" y="0"/>
                  </a:moveTo>
                  <a:cubicBezTo>
                    <a:pt x="2300" y="0"/>
                    <a:pt x="2278" y="6"/>
                    <a:pt x="2257" y="17"/>
                  </a:cubicBezTo>
                  <a:cubicBezTo>
                    <a:pt x="1236" y="618"/>
                    <a:pt x="423" y="1603"/>
                    <a:pt x="24" y="2718"/>
                  </a:cubicBezTo>
                  <a:cubicBezTo>
                    <a:pt x="1" y="2784"/>
                    <a:pt x="35" y="2863"/>
                    <a:pt x="100" y="2888"/>
                  </a:cubicBezTo>
                  <a:cubicBezTo>
                    <a:pt x="117" y="2894"/>
                    <a:pt x="133" y="2898"/>
                    <a:pt x="150" y="2898"/>
                  </a:cubicBezTo>
                  <a:cubicBezTo>
                    <a:pt x="206" y="2898"/>
                    <a:pt x="260" y="2864"/>
                    <a:pt x="284" y="2810"/>
                  </a:cubicBezTo>
                  <a:cubicBezTo>
                    <a:pt x="293" y="2787"/>
                    <a:pt x="296" y="2762"/>
                    <a:pt x="290" y="2737"/>
                  </a:cubicBezTo>
                  <a:cubicBezTo>
                    <a:pt x="678" y="1705"/>
                    <a:pt x="1438" y="798"/>
                    <a:pt x="2388" y="239"/>
                  </a:cubicBezTo>
                  <a:cubicBezTo>
                    <a:pt x="2449" y="204"/>
                    <a:pt x="2469" y="125"/>
                    <a:pt x="2434" y="64"/>
                  </a:cubicBezTo>
                  <a:cubicBezTo>
                    <a:pt x="2410" y="23"/>
                    <a:pt x="2366" y="0"/>
                    <a:pt x="232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09" name="Google Shape;1409;p11"/>
          <p:cNvGrpSpPr/>
          <p:nvPr/>
        </p:nvGrpSpPr>
        <p:grpSpPr>
          <a:xfrm rot="2332656">
            <a:off x="191475" y="-453541"/>
            <a:ext cx="2951854" cy="2065686"/>
            <a:chOff x="1218400" y="279000"/>
            <a:chExt cx="468300" cy="412225"/>
          </a:xfrm>
        </p:grpSpPr>
        <p:sp>
          <p:nvSpPr>
            <p:cNvPr id="1410" name="Google Shape;1410;p11"/>
            <p:cNvSpPr/>
            <p:nvPr/>
          </p:nvSpPr>
          <p:spPr>
            <a:xfrm>
              <a:off x="1218400" y="279000"/>
              <a:ext cx="468300" cy="412225"/>
            </a:xfrm>
            <a:custGeom>
              <a:avLst/>
              <a:gdLst/>
              <a:ahLst/>
              <a:cxnLst/>
              <a:rect l="l" t="t" r="r" b="b"/>
              <a:pathLst>
                <a:path w="18732" h="16489" extrusionOk="0">
                  <a:moveTo>
                    <a:pt x="6894" y="1"/>
                  </a:moveTo>
                  <a:cubicBezTo>
                    <a:pt x="6875" y="1"/>
                    <a:pt x="6855" y="1"/>
                    <a:pt x="6835" y="1"/>
                  </a:cubicBezTo>
                  <a:cubicBezTo>
                    <a:pt x="6306" y="7"/>
                    <a:pt x="5569" y="156"/>
                    <a:pt x="5203" y="585"/>
                  </a:cubicBezTo>
                  <a:cubicBezTo>
                    <a:pt x="5059" y="754"/>
                    <a:pt x="5028" y="990"/>
                    <a:pt x="5032" y="1212"/>
                  </a:cubicBezTo>
                  <a:cubicBezTo>
                    <a:pt x="5038" y="1694"/>
                    <a:pt x="5174" y="2172"/>
                    <a:pt x="5138" y="2654"/>
                  </a:cubicBezTo>
                  <a:cubicBezTo>
                    <a:pt x="5122" y="2852"/>
                    <a:pt x="5025" y="3094"/>
                    <a:pt x="4826" y="3096"/>
                  </a:cubicBezTo>
                  <a:cubicBezTo>
                    <a:pt x="4825" y="3096"/>
                    <a:pt x="4824" y="3096"/>
                    <a:pt x="4823" y="3096"/>
                  </a:cubicBezTo>
                  <a:cubicBezTo>
                    <a:pt x="4738" y="3096"/>
                    <a:pt x="4660" y="3048"/>
                    <a:pt x="4593" y="2995"/>
                  </a:cubicBezTo>
                  <a:cubicBezTo>
                    <a:pt x="4280" y="2743"/>
                    <a:pt x="4103" y="2350"/>
                    <a:pt x="4051" y="1952"/>
                  </a:cubicBezTo>
                  <a:cubicBezTo>
                    <a:pt x="3999" y="1554"/>
                    <a:pt x="4062" y="1149"/>
                    <a:pt x="4162" y="761"/>
                  </a:cubicBezTo>
                  <a:lnTo>
                    <a:pt x="4162" y="761"/>
                  </a:lnTo>
                  <a:cubicBezTo>
                    <a:pt x="3461" y="916"/>
                    <a:pt x="2495" y="1551"/>
                    <a:pt x="2437" y="2331"/>
                  </a:cubicBezTo>
                  <a:cubicBezTo>
                    <a:pt x="2416" y="2618"/>
                    <a:pt x="2845" y="5671"/>
                    <a:pt x="3150" y="5671"/>
                  </a:cubicBezTo>
                  <a:cubicBezTo>
                    <a:pt x="3156" y="5671"/>
                    <a:pt x="3161" y="5670"/>
                    <a:pt x="3167" y="5667"/>
                  </a:cubicBezTo>
                  <a:lnTo>
                    <a:pt x="3167" y="5667"/>
                  </a:lnTo>
                  <a:cubicBezTo>
                    <a:pt x="2487" y="5924"/>
                    <a:pt x="1795" y="6187"/>
                    <a:pt x="1223" y="6637"/>
                  </a:cubicBezTo>
                  <a:cubicBezTo>
                    <a:pt x="659" y="7078"/>
                    <a:pt x="208" y="7794"/>
                    <a:pt x="102" y="8513"/>
                  </a:cubicBezTo>
                  <a:cubicBezTo>
                    <a:pt x="0" y="9204"/>
                    <a:pt x="383" y="10075"/>
                    <a:pt x="589" y="10724"/>
                  </a:cubicBezTo>
                  <a:cubicBezTo>
                    <a:pt x="859" y="11577"/>
                    <a:pt x="1209" y="12447"/>
                    <a:pt x="1883" y="13033"/>
                  </a:cubicBezTo>
                  <a:cubicBezTo>
                    <a:pt x="2135" y="13251"/>
                    <a:pt x="2460" y="13428"/>
                    <a:pt x="2784" y="13428"/>
                  </a:cubicBezTo>
                  <a:cubicBezTo>
                    <a:pt x="2865" y="13428"/>
                    <a:pt x="2947" y="13416"/>
                    <a:pt x="3028" y="13392"/>
                  </a:cubicBezTo>
                  <a:cubicBezTo>
                    <a:pt x="3917" y="13118"/>
                    <a:pt x="4058" y="11541"/>
                    <a:pt x="4639" y="10906"/>
                  </a:cubicBezTo>
                  <a:cubicBezTo>
                    <a:pt x="4938" y="10578"/>
                    <a:pt x="5389" y="10351"/>
                    <a:pt x="5819" y="10351"/>
                  </a:cubicBezTo>
                  <a:cubicBezTo>
                    <a:pt x="6022" y="10351"/>
                    <a:pt x="6220" y="10401"/>
                    <a:pt x="6395" y="10515"/>
                  </a:cubicBezTo>
                  <a:cubicBezTo>
                    <a:pt x="6632" y="10668"/>
                    <a:pt x="6805" y="10949"/>
                    <a:pt x="6763" y="11229"/>
                  </a:cubicBezTo>
                  <a:cubicBezTo>
                    <a:pt x="6676" y="11788"/>
                    <a:pt x="6025" y="12065"/>
                    <a:pt x="5647" y="12402"/>
                  </a:cubicBezTo>
                  <a:cubicBezTo>
                    <a:pt x="5198" y="12803"/>
                    <a:pt x="4728" y="13219"/>
                    <a:pt x="4347" y="13695"/>
                  </a:cubicBezTo>
                  <a:cubicBezTo>
                    <a:pt x="4253" y="13813"/>
                    <a:pt x="4103" y="14323"/>
                    <a:pt x="4111" y="14487"/>
                  </a:cubicBezTo>
                  <a:cubicBezTo>
                    <a:pt x="4123" y="14745"/>
                    <a:pt x="4359" y="14959"/>
                    <a:pt x="4557" y="15096"/>
                  </a:cubicBezTo>
                  <a:cubicBezTo>
                    <a:pt x="5576" y="15805"/>
                    <a:pt x="6955" y="16405"/>
                    <a:pt x="8200" y="16476"/>
                  </a:cubicBezTo>
                  <a:cubicBezTo>
                    <a:pt x="8352" y="16485"/>
                    <a:pt x="8505" y="16489"/>
                    <a:pt x="8658" y="16489"/>
                  </a:cubicBezTo>
                  <a:cubicBezTo>
                    <a:pt x="9365" y="16489"/>
                    <a:pt x="10072" y="16397"/>
                    <a:pt x="10754" y="16215"/>
                  </a:cubicBezTo>
                  <a:cubicBezTo>
                    <a:pt x="11053" y="16136"/>
                    <a:pt x="11361" y="16031"/>
                    <a:pt x="11573" y="15805"/>
                  </a:cubicBezTo>
                  <a:cubicBezTo>
                    <a:pt x="11785" y="15579"/>
                    <a:pt x="11863" y="15199"/>
                    <a:pt x="11666" y="14960"/>
                  </a:cubicBezTo>
                  <a:cubicBezTo>
                    <a:pt x="11242" y="14445"/>
                    <a:pt x="11071" y="13744"/>
                    <a:pt x="11133" y="13086"/>
                  </a:cubicBezTo>
                  <a:cubicBezTo>
                    <a:pt x="11165" y="12750"/>
                    <a:pt x="11367" y="11621"/>
                    <a:pt x="11803" y="11621"/>
                  </a:cubicBezTo>
                  <a:cubicBezTo>
                    <a:pt x="11804" y="11621"/>
                    <a:pt x="11805" y="11621"/>
                    <a:pt x="11806" y="11621"/>
                  </a:cubicBezTo>
                  <a:cubicBezTo>
                    <a:pt x="11921" y="11623"/>
                    <a:pt x="12051" y="11701"/>
                    <a:pt x="12199" y="11894"/>
                  </a:cubicBezTo>
                  <a:cubicBezTo>
                    <a:pt x="12373" y="12118"/>
                    <a:pt x="12404" y="12416"/>
                    <a:pt x="12442" y="12696"/>
                  </a:cubicBezTo>
                  <a:cubicBezTo>
                    <a:pt x="12518" y="13251"/>
                    <a:pt x="12649" y="13798"/>
                    <a:pt x="12831" y="14327"/>
                  </a:cubicBezTo>
                  <a:cubicBezTo>
                    <a:pt x="12895" y="14512"/>
                    <a:pt x="12972" y="14705"/>
                    <a:pt x="13130" y="14821"/>
                  </a:cubicBezTo>
                  <a:cubicBezTo>
                    <a:pt x="13230" y="14895"/>
                    <a:pt x="13341" y="14925"/>
                    <a:pt x="13457" y="14925"/>
                  </a:cubicBezTo>
                  <a:cubicBezTo>
                    <a:pt x="13745" y="14925"/>
                    <a:pt x="14059" y="14735"/>
                    <a:pt x="14295" y="14534"/>
                  </a:cubicBezTo>
                  <a:cubicBezTo>
                    <a:pt x="15114" y="13835"/>
                    <a:pt x="15818" y="12976"/>
                    <a:pt x="16770" y="12473"/>
                  </a:cubicBezTo>
                  <a:cubicBezTo>
                    <a:pt x="17379" y="12150"/>
                    <a:pt x="18060" y="11991"/>
                    <a:pt x="18731" y="11834"/>
                  </a:cubicBezTo>
                  <a:cubicBezTo>
                    <a:pt x="18156" y="10581"/>
                    <a:pt x="17571" y="9313"/>
                    <a:pt x="16704" y="8241"/>
                  </a:cubicBezTo>
                  <a:cubicBezTo>
                    <a:pt x="16343" y="7795"/>
                    <a:pt x="15834" y="7356"/>
                    <a:pt x="15289" y="7356"/>
                  </a:cubicBezTo>
                  <a:cubicBezTo>
                    <a:pt x="15203" y="7356"/>
                    <a:pt x="15115" y="7367"/>
                    <a:pt x="15028" y="7391"/>
                  </a:cubicBezTo>
                  <a:cubicBezTo>
                    <a:pt x="14771" y="7460"/>
                    <a:pt x="14556" y="7631"/>
                    <a:pt x="14321" y="7753"/>
                  </a:cubicBezTo>
                  <a:cubicBezTo>
                    <a:pt x="14177" y="7828"/>
                    <a:pt x="14010" y="7883"/>
                    <a:pt x="13850" y="7883"/>
                  </a:cubicBezTo>
                  <a:cubicBezTo>
                    <a:pt x="13749" y="7883"/>
                    <a:pt x="13650" y="7860"/>
                    <a:pt x="13562" y="7807"/>
                  </a:cubicBezTo>
                  <a:cubicBezTo>
                    <a:pt x="13286" y="7640"/>
                    <a:pt x="13249" y="7223"/>
                    <a:pt x="13420" y="6950"/>
                  </a:cubicBezTo>
                  <a:cubicBezTo>
                    <a:pt x="13591" y="6676"/>
                    <a:pt x="13908" y="6527"/>
                    <a:pt x="14222" y="6452"/>
                  </a:cubicBezTo>
                  <a:cubicBezTo>
                    <a:pt x="14568" y="6370"/>
                    <a:pt x="15094" y="6296"/>
                    <a:pt x="15153" y="5861"/>
                  </a:cubicBezTo>
                  <a:cubicBezTo>
                    <a:pt x="15191" y="5588"/>
                    <a:pt x="14945" y="5135"/>
                    <a:pt x="14828" y="4881"/>
                  </a:cubicBezTo>
                  <a:cubicBezTo>
                    <a:pt x="14535" y="4251"/>
                    <a:pt x="14104" y="3642"/>
                    <a:pt x="13685" y="3090"/>
                  </a:cubicBezTo>
                  <a:cubicBezTo>
                    <a:pt x="13240" y="2502"/>
                    <a:pt x="12399" y="1489"/>
                    <a:pt x="11561" y="1489"/>
                  </a:cubicBezTo>
                  <a:cubicBezTo>
                    <a:pt x="11321" y="1489"/>
                    <a:pt x="11081" y="1572"/>
                    <a:pt x="10850" y="1772"/>
                  </a:cubicBezTo>
                  <a:cubicBezTo>
                    <a:pt x="9971" y="2534"/>
                    <a:pt x="10582" y="3793"/>
                    <a:pt x="9704" y="4537"/>
                  </a:cubicBezTo>
                  <a:cubicBezTo>
                    <a:pt x="9561" y="4659"/>
                    <a:pt x="9365" y="4753"/>
                    <a:pt x="9184" y="4753"/>
                  </a:cubicBezTo>
                  <a:cubicBezTo>
                    <a:pt x="9091" y="4753"/>
                    <a:pt x="9002" y="4729"/>
                    <a:pt x="8925" y="4671"/>
                  </a:cubicBezTo>
                  <a:cubicBezTo>
                    <a:pt x="8735" y="4528"/>
                    <a:pt x="8713" y="4253"/>
                    <a:pt x="8733" y="4017"/>
                  </a:cubicBezTo>
                  <a:cubicBezTo>
                    <a:pt x="8817" y="3054"/>
                    <a:pt x="9316" y="2183"/>
                    <a:pt x="9836" y="1370"/>
                  </a:cubicBezTo>
                  <a:cubicBezTo>
                    <a:pt x="9936" y="1212"/>
                    <a:pt x="10041" y="1019"/>
                    <a:pt x="9964" y="850"/>
                  </a:cubicBezTo>
                  <a:cubicBezTo>
                    <a:pt x="9912" y="735"/>
                    <a:pt x="9791" y="670"/>
                    <a:pt x="9677" y="617"/>
                  </a:cubicBezTo>
                  <a:cubicBezTo>
                    <a:pt x="8808" y="212"/>
                    <a:pt x="7852" y="1"/>
                    <a:pt x="6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1309350" y="418400"/>
              <a:ext cx="343350" cy="146700"/>
            </a:xfrm>
            <a:custGeom>
              <a:avLst/>
              <a:gdLst/>
              <a:ahLst/>
              <a:cxnLst/>
              <a:rect l="l" t="t" r="r" b="b"/>
              <a:pathLst>
                <a:path w="13734" h="5868" extrusionOk="0">
                  <a:moveTo>
                    <a:pt x="147" y="1"/>
                  </a:moveTo>
                  <a:cubicBezTo>
                    <a:pt x="98" y="1"/>
                    <a:pt x="51" y="29"/>
                    <a:pt x="29" y="77"/>
                  </a:cubicBezTo>
                  <a:cubicBezTo>
                    <a:pt x="0" y="142"/>
                    <a:pt x="29" y="218"/>
                    <a:pt x="94" y="247"/>
                  </a:cubicBezTo>
                  <a:cubicBezTo>
                    <a:pt x="2236" y="1202"/>
                    <a:pt x="4450" y="2189"/>
                    <a:pt x="6730" y="2914"/>
                  </a:cubicBezTo>
                  <a:cubicBezTo>
                    <a:pt x="7146" y="3045"/>
                    <a:pt x="7574" y="3174"/>
                    <a:pt x="7990" y="3296"/>
                  </a:cubicBezTo>
                  <a:cubicBezTo>
                    <a:pt x="9953" y="3880"/>
                    <a:pt x="11985" y="4484"/>
                    <a:pt x="13506" y="5835"/>
                  </a:cubicBezTo>
                  <a:cubicBezTo>
                    <a:pt x="13530" y="5857"/>
                    <a:pt x="13560" y="5868"/>
                    <a:pt x="13590" y="5868"/>
                  </a:cubicBezTo>
                  <a:cubicBezTo>
                    <a:pt x="13626" y="5868"/>
                    <a:pt x="13661" y="5853"/>
                    <a:pt x="13687" y="5824"/>
                  </a:cubicBezTo>
                  <a:cubicBezTo>
                    <a:pt x="13690" y="5821"/>
                    <a:pt x="13693" y="5816"/>
                    <a:pt x="13696" y="5813"/>
                  </a:cubicBezTo>
                  <a:cubicBezTo>
                    <a:pt x="13733" y="5760"/>
                    <a:pt x="13725" y="5687"/>
                    <a:pt x="13676" y="5643"/>
                  </a:cubicBezTo>
                  <a:cubicBezTo>
                    <a:pt x="12113" y="4254"/>
                    <a:pt x="10054" y="3642"/>
                    <a:pt x="8062" y="3050"/>
                  </a:cubicBezTo>
                  <a:cubicBezTo>
                    <a:pt x="7648" y="2927"/>
                    <a:pt x="7221" y="2800"/>
                    <a:pt x="6808" y="2669"/>
                  </a:cubicBezTo>
                  <a:cubicBezTo>
                    <a:pt x="4542" y="1948"/>
                    <a:pt x="2334" y="964"/>
                    <a:pt x="199" y="12"/>
                  </a:cubicBezTo>
                  <a:cubicBezTo>
                    <a:pt x="182" y="4"/>
                    <a:pt x="164" y="1"/>
                    <a:pt x="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1438225" y="495525"/>
              <a:ext cx="23050" cy="158900"/>
            </a:xfrm>
            <a:custGeom>
              <a:avLst/>
              <a:gdLst/>
              <a:ahLst/>
              <a:cxnLst/>
              <a:rect l="l" t="t" r="r" b="b"/>
              <a:pathLst>
                <a:path w="922" h="6356" extrusionOk="0">
                  <a:moveTo>
                    <a:pt x="526" y="0"/>
                  </a:moveTo>
                  <a:cubicBezTo>
                    <a:pt x="466" y="0"/>
                    <a:pt x="411" y="43"/>
                    <a:pt x="399" y="104"/>
                  </a:cubicBezTo>
                  <a:cubicBezTo>
                    <a:pt x="1" y="2140"/>
                    <a:pt x="92" y="4268"/>
                    <a:pt x="663" y="6262"/>
                  </a:cubicBezTo>
                  <a:cubicBezTo>
                    <a:pt x="680" y="6318"/>
                    <a:pt x="731" y="6355"/>
                    <a:pt x="786" y="6355"/>
                  </a:cubicBezTo>
                  <a:cubicBezTo>
                    <a:pt x="798" y="6355"/>
                    <a:pt x="810" y="6353"/>
                    <a:pt x="822" y="6350"/>
                  </a:cubicBezTo>
                  <a:cubicBezTo>
                    <a:pt x="852" y="6341"/>
                    <a:pt x="875" y="6323"/>
                    <a:pt x="892" y="6300"/>
                  </a:cubicBezTo>
                  <a:cubicBezTo>
                    <a:pt x="914" y="6269"/>
                    <a:pt x="921" y="6230"/>
                    <a:pt x="910" y="6191"/>
                  </a:cubicBezTo>
                  <a:cubicBezTo>
                    <a:pt x="351" y="4236"/>
                    <a:pt x="261" y="2150"/>
                    <a:pt x="652" y="154"/>
                  </a:cubicBezTo>
                  <a:cubicBezTo>
                    <a:pt x="665" y="84"/>
                    <a:pt x="620" y="17"/>
                    <a:pt x="551" y="2"/>
                  </a:cubicBezTo>
                  <a:cubicBezTo>
                    <a:pt x="542" y="1"/>
                    <a:pt x="534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1276050" y="464200"/>
              <a:ext cx="90925" cy="96550"/>
            </a:xfrm>
            <a:custGeom>
              <a:avLst/>
              <a:gdLst/>
              <a:ahLst/>
              <a:cxnLst/>
              <a:rect l="l" t="t" r="r" b="b"/>
              <a:pathLst>
                <a:path w="3637" h="3862" extrusionOk="0">
                  <a:moveTo>
                    <a:pt x="3500" y="0"/>
                  </a:moveTo>
                  <a:cubicBezTo>
                    <a:pt x="3481" y="0"/>
                    <a:pt x="3463" y="4"/>
                    <a:pt x="3445" y="12"/>
                  </a:cubicBezTo>
                  <a:cubicBezTo>
                    <a:pt x="2736" y="345"/>
                    <a:pt x="1919" y="771"/>
                    <a:pt x="1241" y="1411"/>
                  </a:cubicBezTo>
                  <a:cubicBezTo>
                    <a:pt x="532" y="2082"/>
                    <a:pt x="94" y="2901"/>
                    <a:pt x="8" y="3719"/>
                  </a:cubicBezTo>
                  <a:cubicBezTo>
                    <a:pt x="0" y="3790"/>
                    <a:pt x="51" y="3853"/>
                    <a:pt x="122" y="3861"/>
                  </a:cubicBezTo>
                  <a:cubicBezTo>
                    <a:pt x="126" y="3861"/>
                    <a:pt x="131" y="3861"/>
                    <a:pt x="135" y="3861"/>
                  </a:cubicBezTo>
                  <a:cubicBezTo>
                    <a:pt x="200" y="3861"/>
                    <a:pt x="257" y="3812"/>
                    <a:pt x="263" y="3746"/>
                  </a:cubicBezTo>
                  <a:cubicBezTo>
                    <a:pt x="343" y="2990"/>
                    <a:pt x="753" y="2227"/>
                    <a:pt x="1417" y="1599"/>
                  </a:cubicBezTo>
                  <a:cubicBezTo>
                    <a:pt x="2069" y="984"/>
                    <a:pt x="2864" y="569"/>
                    <a:pt x="3555" y="245"/>
                  </a:cubicBezTo>
                  <a:cubicBezTo>
                    <a:pt x="3576" y="235"/>
                    <a:pt x="3592" y="221"/>
                    <a:pt x="3605" y="203"/>
                  </a:cubicBezTo>
                  <a:lnTo>
                    <a:pt x="3605" y="202"/>
                  </a:lnTo>
                  <a:cubicBezTo>
                    <a:pt x="3631" y="166"/>
                    <a:pt x="3636" y="117"/>
                    <a:pt x="3616" y="74"/>
                  </a:cubicBezTo>
                  <a:cubicBezTo>
                    <a:pt x="3595" y="28"/>
                    <a:pt x="3548" y="0"/>
                    <a:pt x="35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1245400" y="459325"/>
              <a:ext cx="75700" cy="49300"/>
            </a:xfrm>
            <a:custGeom>
              <a:avLst/>
              <a:gdLst/>
              <a:ahLst/>
              <a:cxnLst/>
              <a:rect l="l" t="t" r="r" b="b"/>
              <a:pathLst>
                <a:path w="3028" h="1972" extrusionOk="0">
                  <a:moveTo>
                    <a:pt x="2898" y="1"/>
                  </a:moveTo>
                  <a:cubicBezTo>
                    <a:pt x="2897" y="1"/>
                    <a:pt x="2895" y="1"/>
                    <a:pt x="2894" y="1"/>
                  </a:cubicBezTo>
                  <a:cubicBezTo>
                    <a:pt x="1711" y="37"/>
                    <a:pt x="588" y="737"/>
                    <a:pt x="34" y="1784"/>
                  </a:cubicBezTo>
                  <a:cubicBezTo>
                    <a:pt x="1" y="1847"/>
                    <a:pt x="25" y="1924"/>
                    <a:pt x="87" y="1957"/>
                  </a:cubicBezTo>
                  <a:cubicBezTo>
                    <a:pt x="106" y="1967"/>
                    <a:pt x="126" y="1972"/>
                    <a:pt x="147" y="1972"/>
                  </a:cubicBezTo>
                  <a:cubicBezTo>
                    <a:pt x="193" y="1972"/>
                    <a:pt x="237" y="1947"/>
                    <a:pt x="261" y="1904"/>
                  </a:cubicBezTo>
                  <a:cubicBezTo>
                    <a:pt x="772" y="938"/>
                    <a:pt x="1809" y="292"/>
                    <a:pt x="2902" y="258"/>
                  </a:cubicBezTo>
                  <a:cubicBezTo>
                    <a:pt x="2944" y="257"/>
                    <a:pt x="2980" y="235"/>
                    <a:pt x="3003" y="204"/>
                  </a:cubicBezTo>
                  <a:cubicBezTo>
                    <a:pt x="3019" y="182"/>
                    <a:pt x="3028" y="154"/>
                    <a:pt x="3027" y="126"/>
                  </a:cubicBezTo>
                  <a:cubicBezTo>
                    <a:pt x="3024" y="56"/>
                    <a:pt x="2967" y="1"/>
                    <a:pt x="2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1380600" y="311825"/>
              <a:ext cx="33475" cy="121175"/>
            </a:xfrm>
            <a:custGeom>
              <a:avLst/>
              <a:gdLst/>
              <a:ahLst/>
              <a:cxnLst/>
              <a:rect l="l" t="t" r="r" b="b"/>
              <a:pathLst>
                <a:path w="1339" h="4847" extrusionOk="0">
                  <a:moveTo>
                    <a:pt x="1191" y="1"/>
                  </a:moveTo>
                  <a:cubicBezTo>
                    <a:pt x="1148" y="1"/>
                    <a:pt x="1106" y="22"/>
                    <a:pt x="1085" y="60"/>
                  </a:cubicBezTo>
                  <a:cubicBezTo>
                    <a:pt x="200" y="1430"/>
                    <a:pt x="1" y="3232"/>
                    <a:pt x="566" y="4763"/>
                  </a:cubicBezTo>
                  <a:cubicBezTo>
                    <a:pt x="585" y="4815"/>
                    <a:pt x="634" y="4847"/>
                    <a:pt x="687" y="4847"/>
                  </a:cubicBezTo>
                  <a:cubicBezTo>
                    <a:pt x="701" y="4847"/>
                    <a:pt x="716" y="4844"/>
                    <a:pt x="730" y="4839"/>
                  </a:cubicBezTo>
                  <a:cubicBezTo>
                    <a:pt x="756" y="4829"/>
                    <a:pt x="777" y="4813"/>
                    <a:pt x="791" y="4793"/>
                  </a:cubicBezTo>
                  <a:cubicBezTo>
                    <a:pt x="814" y="4760"/>
                    <a:pt x="822" y="4715"/>
                    <a:pt x="807" y="4673"/>
                  </a:cubicBezTo>
                  <a:cubicBezTo>
                    <a:pt x="270" y="3217"/>
                    <a:pt x="459" y="1503"/>
                    <a:pt x="1300" y="199"/>
                  </a:cubicBezTo>
                  <a:cubicBezTo>
                    <a:pt x="1339" y="140"/>
                    <a:pt x="1322" y="60"/>
                    <a:pt x="1263" y="22"/>
                  </a:cubicBezTo>
                  <a:cubicBezTo>
                    <a:pt x="1241" y="8"/>
                    <a:pt x="1216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1465700" y="394550"/>
              <a:ext cx="100275" cy="73750"/>
            </a:xfrm>
            <a:custGeom>
              <a:avLst/>
              <a:gdLst/>
              <a:ahLst/>
              <a:cxnLst/>
              <a:rect l="l" t="t" r="r" b="b"/>
              <a:pathLst>
                <a:path w="4011" h="2950" extrusionOk="0">
                  <a:moveTo>
                    <a:pt x="3652" y="0"/>
                  </a:moveTo>
                  <a:cubicBezTo>
                    <a:pt x="3498" y="0"/>
                    <a:pt x="3341" y="48"/>
                    <a:pt x="3189" y="105"/>
                  </a:cubicBezTo>
                  <a:cubicBezTo>
                    <a:pt x="2856" y="230"/>
                    <a:pt x="2526" y="373"/>
                    <a:pt x="2207" y="532"/>
                  </a:cubicBezTo>
                  <a:cubicBezTo>
                    <a:pt x="1637" y="816"/>
                    <a:pt x="1212" y="1095"/>
                    <a:pt x="872" y="1414"/>
                  </a:cubicBezTo>
                  <a:cubicBezTo>
                    <a:pt x="438" y="1819"/>
                    <a:pt x="144" y="2295"/>
                    <a:pt x="18" y="2788"/>
                  </a:cubicBezTo>
                  <a:cubicBezTo>
                    <a:pt x="0" y="2858"/>
                    <a:pt x="41" y="2928"/>
                    <a:pt x="111" y="2945"/>
                  </a:cubicBezTo>
                  <a:cubicBezTo>
                    <a:pt x="121" y="2948"/>
                    <a:pt x="132" y="2949"/>
                    <a:pt x="142" y="2949"/>
                  </a:cubicBezTo>
                  <a:cubicBezTo>
                    <a:pt x="200" y="2949"/>
                    <a:pt x="252" y="2910"/>
                    <a:pt x="266" y="2853"/>
                  </a:cubicBezTo>
                  <a:cubicBezTo>
                    <a:pt x="380" y="2407"/>
                    <a:pt x="650" y="1974"/>
                    <a:pt x="1048" y="1602"/>
                  </a:cubicBezTo>
                  <a:cubicBezTo>
                    <a:pt x="1369" y="1300"/>
                    <a:pt x="1774" y="1034"/>
                    <a:pt x="2322" y="762"/>
                  </a:cubicBezTo>
                  <a:cubicBezTo>
                    <a:pt x="2632" y="607"/>
                    <a:pt x="2954" y="468"/>
                    <a:pt x="3280" y="346"/>
                  </a:cubicBezTo>
                  <a:cubicBezTo>
                    <a:pt x="3406" y="298"/>
                    <a:pt x="3534" y="258"/>
                    <a:pt x="3649" y="258"/>
                  </a:cubicBezTo>
                  <a:cubicBezTo>
                    <a:pt x="3706" y="258"/>
                    <a:pt x="3759" y="268"/>
                    <a:pt x="3808" y="291"/>
                  </a:cubicBezTo>
                  <a:cubicBezTo>
                    <a:pt x="3826" y="300"/>
                    <a:pt x="3845" y="304"/>
                    <a:pt x="3863" y="304"/>
                  </a:cubicBezTo>
                  <a:cubicBezTo>
                    <a:pt x="3905" y="304"/>
                    <a:pt x="3944" y="284"/>
                    <a:pt x="3969" y="249"/>
                  </a:cubicBezTo>
                  <a:cubicBezTo>
                    <a:pt x="3973" y="244"/>
                    <a:pt x="3976" y="238"/>
                    <a:pt x="3980" y="232"/>
                  </a:cubicBezTo>
                  <a:cubicBezTo>
                    <a:pt x="4011" y="169"/>
                    <a:pt x="3984" y="92"/>
                    <a:pt x="3921" y="60"/>
                  </a:cubicBezTo>
                  <a:cubicBezTo>
                    <a:pt x="3834" y="17"/>
                    <a:pt x="3743" y="0"/>
                    <a:pt x="36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1516600" y="523025"/>
              <a:ext cx="65025" cy="72825"/>
            </a:xfrm>
            <a:custGeom>
              <a:avLst/>
              <a:gdLst/>
              <a:ahLst/>
              <a:cxnLst/>
              <a:rect l="l" t="t" r="r" b="b"/>
              <a:pathLst>
                <a:path w="2601" h="2913" extrusionOk="0">
                  <a:moveTo>
                    <a:pt x="148" y="1"/>
                  </a:moveTo>
                  <a:cubicBezTo>
                    <a:pt x="104" y="1"/>
                    <a:pt x="61" y="23"/>
                    <a:pt x="37" y="63"/>
                  </a:cubicBezTo>
                  <a:cubicBezTo>
                    <a:pt x="1" y="123"/>
                    <a:pt x="20" y="202"/>
                    <a:pt x="80" y="239"/>
                  </a:cubicBezTo>
                  <a:cubicBezTo>
                    <a:pt x="1078" y="843"/>
                    <a:pt x="1883" y="1765"/>
                    <a:pt x="2347" y="2836"/>
                  </a:cubicBezTo>
                  <a:cubicBezTo>
                    <a:pt x="2368" y="2884"/>
                    <a:pt x="2415" y="2913"/>
                    <a:pt x="2464" y="2913"/>
                  </a:cubicBezTo>
                  <a:cubicBezTo>
                    <a:pt x="2481" y="2913"/>
                    <a:pt x="2499" y="2909"/>
                    <a:pt x="2516" y="2902"/>
                  </a:cubicBezTo>
                  <a:cubicBezTo>
                    <a:pt x="2539" y="2892"/>
                    <a:pt x="2556" y="2877"/>
                    <a:pt x="2570" y="2859"/>
                  </a:cubicBezTo>
                  <a:cubicBezTo>
                    <a:pt x="2595" y="2822"/>
                    <a:pt x="2601" y="2776"/>
                    <a:pt x="2583" y="2733"/>
                  </a:cubicBezTo>
                  <a:cubicBezTo>
                    <a:pt x="2097" y="1615"/>
                    <a:pt x="1257" y="651"/>
                    <a:pt x="214" y="20"/>
                  </a:cubicBezTo>
                  <a:cubicBezTo>
                    <a:pt x="193" y="7"/>
                    <a:pt x="170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1549325" y="489300"/>
              <a:ext cx="74625" cy="22900"/>
            </a:xfrm>
            <a:custGeom>
              <a:avLst/>
              <a:gdLst/>
              <a:ahLst/>
              <a:cxnLst/>
              <a:rect l="l" t="t" r="r" b="b"/>
              <a:pathLst>
                <a:path w="2985" h="916" extrusionOk="0">
                  <a:moveTo>
                    <a:pt x="1033" y="0"/>
                  </a:moveTo>
                  <a:cubicBezTo>
                    <a:pt x="691" y="0"/>
                    <a:pt x="366" y="75"/>
                    <a:pt x="87" y="222"/>
                  </a:cubicBezTo>
                  <a:cubicBezTo>
                    <a:pt x="24" y="255"/>
                    <a:pt x="0" y="332"/>
                    <a:pt x="33" y="396"/>
                  </a:cubicBezTo>
                  <a:cubicBezTo>
                    <a:pt x="56" y="439"/>
                    <a:pt x="101" y="464"/>
                    <a:pt x="147" y="464"/>
                  </a:cubicBezTo>
                  <a:cubicBezTo>
                    <a:pt x="167" y="464"/>
                    <a:pt x="188" y="460"/>
                    <a:pt x="206" y="450"/>
                  </a:cubicBezTo>
                  <a:cubicBezTo>
                    <a:pt x="449" y="323"/>
                    <a:pt x="733" y="258"/>
                    <a:pt x="1035" y="258"/>
                  </a:cubicBezTo>
                  <a:cubicBezTo>
                    <a:pt x="1192" y="258"/>
                    <a:pt x="1354" y="275"/>
                    <a:pt x="1518" y="311"/>
                  </a:cubicBezTo>
                  <a:cubicBezTo>
                    <a:pt x="1914" y="398"/>
                    <a:pt x="2323" y="588"/>
                    <a:pt x="2766" y="893"/>
                  </a:cubicBezTo>
                  <a:cubicBezTo>
                    <a:pt x="2789" y="908"/>
                    <a:pt x="2814" y="915"/>
                    <a:pt x="2839" y="915"/>
                  </a:cubicBezTo>
                  <a:cubicBezTo>
                    <a:pt x="2880" y="915"/>
                    <a:pt x="2920" y="896"/>
                    <a:pt x="2944" y="861"/>
                  </a:cubicBezTo>
                  <a:cubicBezTo>
                    <a:pt x="2945" y="860"/>
                    <a:pt x="2945" y="860"/>
                    <a:pt x="2945" y="860"/>
                  </a:cubicBezTo>
                  <a:cubicBezTo>
                    <a:pt x="2985" y="800"/>
                    <a:pt x="2971" y="721"/>
                    <a:pt x="2912" y="681"/>
                  </a:cubicBezTo>
                  <a:cubicBezTo>
                    <a:pt x="2441" y="357"/>
                    <a:pt x="2003" y="154"/>
                    <a:pt x="1573" y="60"/>
                  </a:cubicBezTo>
                  <a:cubicBezTo>
                    <a:pt x="1391" y="20"/>
                    <a:pt x="1210" y="0"/>
                    <a:pt x="10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1302625" y="326350"/>
              <a:ext cx="31825" cy="88925"/>
            </a:xfrm>
            <a:custGeom>
              <a:avLst/>
              <a:gdLst/>
              <a:ahLst/>
              <a:cxnLst/>
              <a:rect l="l" t="t" r="r" b="b"/>
              <a:pathLst>
                <a:path w="1273" h="3557" extrusionOk="0">
                  <a:moveTo>
                    <a:pt x="227" y="1"/>
                  </a:moveTo>
                  <a:cubicBezTo>
                    <a:pt x="160" y="1"/>
                    <a:pt x="104" y="51"/>
                    <a:pt x="98" y="118"/>
                  </a:cubicBezTo>
                  <a:cubicBezTo>
                    <a:pt x="0" y="1300"/>
                    <a:pt x="335" y="2532"/>
                    <a:pt x="1017" y="3501"/>
                  </a:cubicBezTo>
                  <a:cubicBezTo>
                    <a:pt x="1042" y="3537"/>
                    <a:pt x="1086" y="3557"/>
                    <a:pt x="1129" y="3557"/>
                  </a:cubicBezTo>
                  <a:cubicBezTo>
                    <a:pt x="1154" y="3557"/>
                    <a:pt x="1179" y="3550"/>
                    <a:pt x="1200" y="3536"/>
                  </a:cubicBezTo>
                  <a:cubicBezTo>
                    <a:pt x="1214" y="3527"/>
                    <a:pt x="1227" y="3515"/>
                    <a:pt x="1237" y="3501"/>
                  </a:cubicBezTo>
                  <a:lnTo>
                    <a:pt x="1235" y="3501"/>
                  </a:lnTo>
                  <a:cubicBezTo>
                    <a:pt x="1269" y="3455"/>
                    <a:pt x="1273" y="3391"/>
                    <a:pt x="1242" y="3342"/>
                  </a:cubicBezTo>
                  <a:cubicBezTo>
                    <a:pt x="1229" y="3321"/>
                    <a:pt x="1209" y="3304"/>
                    <a:pt x="1187" y="3294"/>
                  </a:cubicBezTo>
                  <a:cubicBezTo>
                    <a:pt x="566" y="2384"/>
                    <a:pt x="263" y="1238"/>
                    <a:pt x="354" y="140"/>
                  </a:cubicBezTo>
                  <a:cubicBezTo>
                    <a:pt x="360" y="70"/>
                    <a:pt x="308" y="7"/>
                    <a:pt x="237" y="1"/>
                  </a:cubicBezTo>
                  <a:cubicBezTo>
                    <a:pt x="234" y="1"/>
                    <a:pt x="230" y="1"/>
                    <a:pt x="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20" name="Google Shape;1420;p11"/>
          <p:cNvGrpSpPr/>
          <p:nvPr/>
        </p:nvGrpSpPr>
        <p:grpSpPr>
          <a:xfrm rot="1258759" flipH="1">
            <a:off x="10880278" y="-248837"/>
            <a:ext cx="2165763" cy="2059362"/>
            <a:chOff x="1288525" y="846925"/>
            <a:chExt cx="396175" cy="473850"/>
          </a:xfrm>
        </p:grpSpPr>
        <p:sp>
          <p:nvSpPr>
            <p:cNvPr id="1421" name="Google Shape;1421;p11"/>
            <p:cNvSpPr/>
            <p:nvPr/>
          </p:nvSpPr>
          <p:spPr>
            <a:xfrm>
              <a:off x="1288525" y="846925"/>
              <a:ext cx="396175" cy="473850"/>
            </a:xfrm>
            <a:custGeom>
              <a:avLst/>
              <a:gdLst/>
              <a:ahLst/>
              <a:cxnLst/>
              <a:rect l="l" t="t" r="r" b="b"/>
              <a:pathLst>
                <a:path w="15847" h="18954" extrusionOk="0">
                  <a:moveTo>
                    <a:pt x="9848" y="0"/>
                  </a:moveTo>
                  <a:cubicBezTo>
                    <a:pt x="9617" y="0"/>
                    <a:pt x="9397" y="48"/>
                    <a:pt x="9209" y="162"/>
                  </a:cubicBezTo>
                  <a:cubicBezTo>
                    <a:pt x="8958" y="312"/>
                    <a:pt x="6633" y="2497"/>
                    <a:pt x="6905" y="2681"/>
                  </a:cubicBezTo>
                  <a:cubicBezTo>
                    <a:pt x="6302" y="2273"/>
                    <a:pt x="5689" y="1861"/>
                    <a:pt x="4992" y="1651"/>
                  </a:cubicBezTo>
                  <a:cubicBezTo>
                    <a:pt x="4716" y="1568"/>
                    <a:pt x="4416" y="1525"/>
                    <a:pt x="4112" y="1525"/>
                  </a:cubicBezTo>
                  <a:cubicBezTo>
                    <a:pt x="3660" y="1525"/>
                    <a:pt x="3201" y="1620"/>
                    <a:pt x="2812" y="1816"/>
                  </a:cubicBezTo>
                  <a:cubicBezTo>
                    <a:pt x="2189" y="2132"/>
                    <a:pt x="1699" y="2947"/>
                    <a:pt x="1286" y="3490"/>
                  </a:cubicBezTo>
                  <a:cubicBezTo>
                    <a:pt x="745" y="4202"/>
                    <a:pt x="237" y="4989"/>
                    <a:pt x="147" y="5878"/>
                  </a:cubicBezTo>
                  <a:cubicBezTo>
                    <a:pt x="105" y="6294"/>
                    <a:pt x="183" y="6764"/>
                    <a:pt x="513" y="7020"/>
                  </a:cubicBezTo>
                  <a:cubicBezTo>
                    <a:pt x="711" y="7173"/>
                    <a:pt x="954" y="7227"/>
                    <a:pt x="1221" y="7227"/>
                  </a:cubicBezTo>
                  <a:cubicBezTo>
                    <a:pt x="1882" y="7227"/>
                    <a:pt x="2688" y="6893"/>
                    <a:pt x="3299" y="6893"/>
                  </a:cubicBezTo>
                  <a:cubicBezTo>
                    <a:pt x="3359" y="6893"/>
                    <a:pt x="3417" y="6896"/>
                    <a:pt x="3473" y="6903"/>
                  </a:cubicBezTo>
                  <a:cubicBezTo>
                    <a:pt x="4120" y="6984"/>
                    <a:pt x="4778" y="7461"/>
                    <a:pt x="4804" y="8112"/>
                  </a:cubicBezTo>
                  <a:cubicBezTo>
                    <a:pt x="4815" y="8396"/>
                    <a:pt x="4686" y="8698"/>
                    <a:pt x="4433" y="8824"/>
                  </a:cubicBezTo>
                  <a:cubicBezTo>
                    <a:pt x="4310" y="8886"/>
                    <a:pt x="4181" y="8910"/>
                    <a:pt x="4049" y="8910"/>
                  </a:cubicBezTo>
                  <a:cubicBezTo>
                    <a:pt x="3640" y="8910"/>
                    <a:pt x="3204" y="8676"/>
                    <a:pt x="2830" y="8589"/>
                  </a:cubicBezTo>
                  <a:cubicBezTo>
                    <a:pt x="2244" y="8454"/>
                    <a:pt x="1634" y="8310"/>
                    <a:pt x="1026" y="8273"/>
                  </a:cubicBezTo>
                  <a:cubicBezTo>
                    <a:pt x="1021" y="8273"/>
                    <a:pt x="1017" y="8273"/>
                    <a:pt x="1012" y="8273"/>
                  </a:cubicBezTo>
                  <a:cubicBezTo>
                    <a:pt x="847" y="8273"/>
                    <a:pt x="367" y="8438"/>
                    <a:pt x="243" y="8536"/>
                  </a:cubicBezTo>
                  <a:cubicBezTo>
                    <a:pt x="39" y="8696"/>
                    <a:pt x="0" y="9012"/>
                    <a:pt x="1" y="9251"/>
                  </a:cubicBezTo>
                  <a:cubicBezTo>
                    <a:pt x="10" y="10493"/>
                    <a:pt x="315" y="11966"/>
                    <a:pt x="974" y="13024"/>
                  </a:cubicBezTo>
                  <a:cubicBezTo>
                    <a:pt x="1429" y="13753"/>
                    <a:pt x="2000" y="14410"/>
                    <a:pt x="2660" y="14961"/>
                  </a:cubicBezTo>
                  <a:cubicBezTo>
                    <a:pt x="2898" y="15159"/>
                    <a:pt x="3161" y="15350"/>
                    <a:pt x="3467" y="15393"/>
                  </a:cubicBezTo>
                  <a:cubicBezTo>
                    <a:pt x="3501" y="15398"/>
                    <a:pt x="3536" y="15401"/>
                    <a:pt x="3570" y="15401"/>
                  </a:cubicBezTo>
                  <a:cubicBezTo>
                    <a:pt x="3849" y="15401"/>
                    <a:pt x="4139" y="15248"/>
                    <a:pt x="4211" y="14982"/>
                  </a:cubicBezTo>
                  <a:cubicBezTo>
                    <a:pt x="4388" y="14339"/>
                    <a:pt x="4863" y="13794"/>
                    <a:pt x="5436" y="13466"/>
                  </a:cubicBezTo>
                  <a:cubicBezTo>
                    <a:pt x="5653" y="13342"/>
                    <a:pt x="6282" y="13042"/>
                    <a:pt x="6694" y="13042"/>
                  </a:cubicBezTo>
                  <a:cubicBezTo>
                    <a:pt x="6839" y="13042"/>
                    <a:pt x="6957" y="13078"/>
                    <a:pt x="7021" y="13172"/>
                  </a:cubicBezTo>
                  <a:cubicBezTo>
                    <a:pt x="7085" y="13266"/>
                    <a:pt x="7096" y="13419"/>
                    <a:pt x="7024" y="13649"/>
                  </a:cubicBezTo>
                  <a:cubicBezTo>
                    <a:pt x="6941" y="13921"/>
                    <a:pt x="6715" y="14117"/>
                    <a:pt x="6508" y="14312"/>
                  </a:cubicBezTo>
                  <a:cubicBezTo>
                    <a:pt x="6099" y="14694"/>
                    <a:pt x="5727" y="15115"/>
                    <a:pt x="5400" y="15569"/>
                  </a:cubicBezTo>
                  <a:cubicBezTo>
                    <a:pt x="5286" y="15728"/>
                    <a:pt x="5173" y="15902"/>
                    <a:pt x="5169" y="16098"/>
                  </a:cubicBezTo>
                  <a:cubicBezTo>
                    <a:pt x="5161" y="16530"/>
                    <a:pt x="5654" y="16777"/>
                    <a:pt x="6074" y="16885"/>
                  </a:cubicBezTo>
                  <a:cubicBezTo>
                    <a:pt x="7118" y="17151"/>
                    <a:pt x="8225" y="17231"/>
                    <a:pt x="9186" y="17718"/>
                  </a:cubicBezTo>
                  <a:cubicBezTo>
                    <a:pt x="9801" y="18031"/>
                    <a:pt x="10324" y="18494"/>
                    <a:pt x="10838" y="18954"/>
                  </a:cubicBezTo>
                  <a:cubicBezTo>
                    <a:pt x="11530" y="17760"/>
                    <a:pt x="12229" y="16551"/>
                    <a:pt x="12606" y="15225"/>
                  </a:cubicBezTo>
                  <a:cubicBezTo>
                    <a:pt x="12788" y="14585"/>
                    <a:pt x="12845" y="13788"/>
                    <a:pt x="12334" y="13366"/>
                  </a:cubicBezTo>
                  <a:cubicBezTo>
                    <a:pt x="12129" y="13196"/>
                    <a:pt x="11866" y="13119"/>
                    <a:pt x="11630" y="12997"/>
                  </a:cubicBezTo>
                  <a:cubicBezTo>
                    <a:pt x="11395" y="12874"/>
                    <a:pt x="11167" y="12672"/>
                    <a:pt x="11148" y="12407"/>
                  </a:cubicBezTo>
                  <a:cubicBezTo>
                    <a:pt x="11125" y="12086"/>
                    <a:pt x="11445" y="11816"/>
                    <a:pt x="11768" y="11798"/>
                  </a:cubicBezTo>
                  <a:cubicBezTo>
                    <a:pt x="11783" y="11797"/>
                    <a:pt x="11798" y="11797"/>
                    <a:pt x="11813" y="11797"/>
                  </a:cubicBezTo>
                  <a:cubicBezTo>
                    <a:pt x="12119" y="11797"/>
                    <a:pt x="12405" y="11963"/>
                    <a:pt x="12635" y="12166"/>
                  </a:cubicBezTo>
                  <a:cubicBezTo>
                    <a:pt x="12851" y="12356"/>
                    <a:pt x="13128" y="12643"/>
                    <a:pt x="13431" y="12643"/>
                  </a:cubicBezTo>
                  <a:cubicBezTo>
                    <a:pt x="13505" y="12643"/>
                    <a:pt x="13580" y="12626"/>
                    <a:pt x="13657" y="12586"/>
                  </a:cubicBezTo>
                  <a:cubicBezTo>
                    <a:pt x="13901" y="12459"/>
                    <a:pt x="14129" y="11997"/>
                    <a:pt x="14268" y="11755"/>
                  </a:cubicBezTo>
                  <a:cubicBezTo>
                    <a:pt x="14615" y="11153"/>
                    <a:pt x="14864" y="10449"/>
                    <a:pt x="15074" y="9789"/>
                  </a:cubicBezTo>
                  <a:cubicBezTo>
                    <a:pt x="15361" y="8885"/>
                    <a:pt x="15847" y="7041"/>
                    <a:pt x="14516" y="6713"/>
                  </a:cubicBezTo>
                  <a:cubicBezTo>
                    <a:pt x="14400" y="6684"/>
                    <a:pt x="14287" y="6672"/>
                    <a:pt x="14179" y="6672"/>
                  </a:cubicBezTo>
                  <a:cubicBezTo>
                    <a:pt x="13354" y="6672"/>
                    <a:pt x="12753" y="7415"/>
                    <a:pt x="11938" y="7415"/>
                  </a:cubicBezTo>
                  <a:cubicBezTo>
                    <a:pt x="11828" y="7415"/>
                    <a:pt x="11714" y="7402"/>
                    <a:pt x="11596" y="7371"/>
                  </a:cubicBezTo>
                  <a:cubicBezTo>
                    <a:pt x="11320" y="7300"/>
                    <a:pt x="11029" y="7096"/>
                    <a:pt x="11038" y="6812"/>
                  </a:cubicBezTo>
                  <a:cubicBezTo>
                    <a:pt x="11045" y="6573"/>
                    <a:pt x="11257" y="6398"/>
                    <a:pt x="11462" y="6277"/>
                  </a:cubicBezTo>
                  <a:cubicBezTo>
                    <a:pt x="12297" y="5790"/>
                    <a:pt x="13296" y="5697"/>
                    <a:pt x="14260" y="5652"/>
                  </a:cubicBezTo>
                  <a:cubicBezTo>
                    <a:pt x="14447" y="5644"/>
                    <a:pt x="14666" y="5618"/>
                    <a:pt x="14759" y="5457"/>
                  </a:cubicBezTo>
                  <a:cubicBezTo>
                    <a:pt x="14823" y="5348"/>
                    <a:pt x="14806" y="5212"/>
                    <a:pt x="14784" y="5088"/>
                  </a:cubicBezTo>
                  <a:cubicBezTo>
                    <a:pt x="14610" y="4127"/>
                    <a:pt x="14220" y="3204"/>
                    <a:pt x="13649" y="2411"/>
                  </a:cubicBezTo>
                  <a:cubicBezTo>
                    <a:pt x="13339" y="1982"/>
                    <a:pt x="12792" y="1465"/>
                    <a:pt x="12231" y="1415"/>
                  </a:cubicBezTo>
                  <a:cubicBezTo>
                    <a:pt x="12214" y="1413"/>
                    <a:pt x="12197" y="1412"/>
                    <a:pt x="12180" y="1412"/>
                  </a:cubicBezTo>
                  <a:cubicBezTo>
                    <a:pt x="11978" y="1412"/>
                    <a:pt x="11785" y="1516"/>
                    <a:pt x="11620" y="1636"/>
                  </a:cubicBezTo>
                  <a:cubicBezTo>
                    <a:pt x="11229" y="1919"/>
                    <a:pt x="10917" y="2307"/>
                    <a:pt x="10503" y="2554"/>
                  </a:cubicBezTo>
                  <a:cubicBezTo>
                    <a:pt x="10407" y="2610"/>
                    <a:pt x="10287" y="2654"/>
                    <a:pt x="10178" y="2654"/>
                  </a:cubicBezTo>
                  <a:cubicBezTo>
                    <a:pt x="10092" y="2654"/>
                    <a:pt x="10013" y="2626"/>
                    <a:pt x="9962" y="2555"/>
                  </a:cubicBezTo>
                  <a:cubicBezTo>
                    <a:pt x="9911" y="2484"/>
                    <a:pt x="9905" y="2392"/>
                    <a:pt x="9911" y="2305"/>
                  </a:cubicBezTo>
                  <a:cubicBezTo>
                    <a:pt x="9935" y="1905"/>
                    <a:pt x="10154" y="1533"/>
                    <a:pt x="10450" y="1261"/>
                  </a:cubicBezTo>
                  <a:cubicBezTo>
                    <a:pt x="10746" y="990"/>
                    <a:pt x="11112" y="807"/>
                    <a:pt x="11487" y="665"/>
                  </a:cubicBezTo>
                  <a:cubicBezTo>
                    <a:pt x="11105" y="318"/>
                    <a:pt x="10440" y="0"/>
                    <a:pt x="9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1465750" y="923875"/>
              <a:ext cx="91725" cy="361925"/>
            </a:xfrm>
            <a:custGeom>
              <a:avLst/>
              <a:gdLst/>
              <a:ahLst/>
              <a:cxnLst/>
              <a:rect l="l" t="t" r="r" b="b"/>
              <a:pathLst>
                <a:path w="3669" h="14477" extrusionOk="0">
                  <a:moveTo>
                    <a:pt x="140" y="0"/>
                  </a:moveTo>
                  <a:cubicBezTo>
                    <a:pt x="132" y="0"/>
                    <a:pt x="123" y="1"/>
                    <a:pt x="115" y="2"/>
                  </a:cubicBezTo>
                  <a:cubicBezTo>
                    <a:pt x="46" y="17"/>
                    <a:pt x="0" y="84"/>
                    <a:pt x="15" y="154"/>
                  </a:cubicBezTo>
                  <a:cubicBezTo>
                    <a:pt x="470" y="2454"/>
                    <a:pt x="939" y="4833"/>
                    <a:pt x="1661" y="7113"/>
                  </a:cubicBezTo>
                  <a:cubicBezTo>
                    <a:pt x="1793" y="7529"/>
                    <a:pt x="1936" y="7953"/>
                    <a:pt x="2074" y="8362"/>
                  </a:cubicBezTo>
                  <a:cubicBezTo>
                    <a:pt x="2729" y="10304"/>
                    <a:pt x="3407" y="12312"/>
                    <a:pt x="3180" y="14333"/>
                  </a:cubicBezTo>
                  <a:cubicBezTo>
                    <a:pt x="3172" y="14404"/>
                    <a:pt x="3223" y="14468"/>
                    <a:pt x="3293" y="14476"/>
                  </a:cubicBezTo>
                  <a:cubicBezTo>
                    <a:pt x="3298" y="14476"/>
                    <a:pt x="3303" y="14477"/>
                    <a:pt x="3308" y="14477"/>
                  </a:cubicBezTo>
                  <a:lnTo>
                    <a:pt x="3308" y="14476"/>
                  </a:lnTo>
                  <a:cubicBezTo>
                    <a:pt x="3373" y="14476"/>
                    <a:pt x="3428" y="14427"/>
                    <a:pt x="3436" y="14362"/>
                  </a:cubicBezTo>
                  <a:cubicBezTo>
                    <a:pt x="3669" y="12283"/>
                    <a:pt x="2982" y="10248"/>
                    <a:pt x="2317" y="8281"/>
                  </a:cubicBezTo>
                  <a:cubicBezTo>
                    <a:pt x="2179" y="7872"/>
                    <a:pt x="2037" y="7449"/>
                    <a:pt x="1906" y="7035"/>
                  </a:cubicBezTo>
                  <a:cubicBezTo>
                    <a:pt x="1188" y="4769"/>
                    <a:pt x="720" y="2398"/>
                    <a:pt x="266" y="104"/>
                  </a:cubicBezTo>
                  <a:cubicBezTo>
                    <a:pt x="255" y="43"/>
                    <a:pt x="201" y="0"/>
                    <a:pt x="1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1361600" y="1081375"/>
              <a:ext cx="128075" cy="99675"/>
            </a:xfrm>
            <a:custGeom>
              <a:avLst/>
              <a:gdLst/>
              <a:ahLst/>
              <a:cxnLst/>
              <a:rect l="l" t="t" r="r" b="b"/>
              <a:pathLst>
                <a:path w="5123" h="3987" extrusionOk="0">
                  <a:moveTo>
                    <a:pt x="4976" y="1"/>
                  </a:moveTo>
                  <a:cubicBezTo>
                    <a:pt x="4959" y="1"/>
                    <a:pt x="4941" y="4"/>
                    <a:pt x="4924" y="12"/>
                  </a:cubicBezTo>
                  <a:cubicBezTo>
                    <a:pt x="3032" y="859"/>
                    <a:pt x="1344" y="2162"/>
                    <a:pt x="44" y="3777"/>
                  </a:cubicBezTo>
                  <a:cubicBezTo>
                    <a:pt x="0" y="3832"/>
                    <a:pt x="9" y="3914"/>
                    <a:pt x="64" y="3958"/>
                  </a:cubicBezTo>
                  <a:cubicBezTo>
                    <a:pt x="89" y="3977"/>
                    <a:pt x="116" y="3986"/>
                    <a:pt x="145" y="3986"/>
                  </a:cubicBezTo>
                  <a:lnTo>
                    <a:pt x="145" y="3985"/>
                  </a:lnTo>
                  <a:cubicBezTo>
                    <a:pt x="182" y="3985"/>
                    <a:pt x="220" y="3970"/>
                    <a:pt x="245" y="3938"/>
                  </a:cubicBezTo>
                  <a:cubicBezTo>
                    <a:pt x="1519" y="2354"/>
                    <a:pt x="3173" y="1078"/>
                    <a:pt x="5029" y="246"/>
                  </a:cubicBezTo>
                  <a:cubicBezTo>
                    <a:pt x="5094" y="218"/>
                    <a:pt x="5122" y="141"/>
                    <a:pt x="5094" y="76"/>
                  </a:cubicBezTo>
                  <a:cubicBezTo>
                    <a:pt x="5073" y="29"/>
                    <a:pt x="5025" y="1"/>
                    <a:pt x="4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1335175" y="964825"/>
              <a:ext cx="129500" cy="33200"/>
            </a:xfrm>
            <a:custGeom>
              <a:avLst/>
              <a:gdLst/>
              <a:ahLst/>
              <a:cxnLst/>
              <a:rect l="l" t="t" r="r" b="b"/>
              <a:pathLst>
                <a:path w="5180" h="1328" extrusionOk="0">
                  <a:moveTo>
                    <a:pt x="1788" y="1"/>
                  </a:moveTo>
                  <a:cubicBezTo>
                    <a:pt x="1161" y="1"/>
                    <a:pt x="576" y="141"/>
                    <a:pt x="85" y="415"/>
                  </a:cubicBezTo>
                  <a:cubicBezTo>
                    <a:pt x="23" y="450"/>
                    <a:pt x="1" y="528"/>
                    <a:pt x="36" y="590"/>
                  </a:cubicBezTo>
                  <a:cubicBezTo>
                    <a:pt x="59" y="632"/>
                    <a:pt x="103" y="656"/>
                    <a:pt x="148" y="656"/>
                  </a:cubicBezTo>
                  <a:cubicBezTo>
                    <a:pt x="169" y="656"/>
                    <a:pt x="191" y="651"/>
                    <a:pt x="211" y="640"/>
                  </a:cubicBezTo>
                  <a:cubicBezTo>
                    <a:pt x="662" y="387"/>
                    <a:pt x="1204" y="258"/>
                    <a:pt x="1786" y="258"/>
                  </a:cubicBezTo>
                  <a:cubicBezTo>
                    <a:pt x="2061" y="258"/>
                    <a:pt x="2344" y="286"/>
                    <a:pt x="2631" y="345"/>
                  </a:cubicBezTo>
                  <a:cubicBezTo>
                    <a:pt x="3509" y="521"/>
                    <a:pt x="4305" y="932"/>
                    <a:pt x="4968" y="1311"/>
                  </a:cubicBezTo>
                  <a:cubicBezTo>
                    <a:pt x="4989" y="1322"/>
                    <a:pt x="5010" y="1327"/>
                    <a:pt x="5032" y="1327"/>
                  </a:cubicBezTo>
                  <a:cubicBezTo>
                    <a:pt x="5077" y="1327"/>
                    <a:pt x="5121" y="1304"/>
                    <a:pt x="5144" y="1262"/>
                  </a:cubicBezTo>
                  <a:cubicBezTo>
                    <a:pt x="5179" y="1200"/>
                    <a:pt x="5158" y="1122"/>
                    <a:pt x="5096" y="1087"/>
                  </a:cubicBezTo>
                  <a:cubicBezTo>
                    <a:pt x="4415" y="699"/>
                    <a:pt x="3595" y="276"/>
                    <a:pt x="2682" y="92"/>
                  </a:cubicBezTo>
                  <a:cubicBezTo>
                    <a:pt x="2379" y="31"/>
                    <a:pt x="2079" y="1"/>
                    <a:pt x="1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1360525" y="919325"/>
              <a:ext cx="81725" cy="38550"/>
            </a:xfrm>
            <a:custGeom>
              <a:avLst/>
              <a:gdLst/>
              <a:ahLst/>
              <a:cxnLst/>
              <a:rect l="l" t="t" r="r" b="b"/>
              <a:pathLst>
                <a:path w="3269" h="1542" extrusionOk="0">
                  <a:moveTo>
                    <a:pt x="528" y="1"/>
                  </a:moveTo>
                  <a:cubicBezTo>
                    <a:pt x="392" y="1"/>
                    <a:pt x="256" y="9"/>
                    <a:pt x="120" y="26"/>
                  </a:cubicBezTo>
                  <a:cubicBezTo>
                    <a:pt x="50" y="35"/>
                    <a:pt x="0" y="99"/>
                    <a:pt x="9" y="170"/>
                  </a:cubicBezTo>
                  <a:cubicBezTo>
                    <a:pt x="17" y="236"/>
                    <a:pt x="74" y="282"/>
                    <a:pt x="138" y="282"/>
                  </a:cubicBezTo>
                  <a:cubicBezTo>
                    <a:pt x="143" y="282"/>
                    <a:pt x="148" y="282"/>
                    <a:pt x="152" y="281"/>
                  </a:cubicBezTo>
                  <a:cubicBezTo>
                    <a:pt x="278" y="265"/>
                    <a:pt x="404" y="258"/>
                    <a:pt x="530" y="258"/>
                  </a:cubicBezTo>
                  <a:cubicBezTo>
                    <a:pt x="1491" y="258"/>
                    <a:pt x="2439" y="718"/>
                    <a:pt x="3020" y="1490"/>
                  </a:cubicBezTo>
                  <a:cubicBezTo>
                    <a:pt x="3046" y="1523"/>
                    <a:pt x="3084" y="1541"/>
                    <a:pt x="3123" y="1541"/>
                  </a:cubicBezTo>
                  <a:cubicBezTo>
                    <a:pt x="3150" y="1541"/>
                    <a:pt x="3177" y="1533"/>
                    <a:pt x="3200" y="1516"/>
                  </a:cubicBezTo>
                  <a:cubicBezTo>
                    <a:pt x="3257" y="1473"/>
                    <a:pt x="3269" y="1392"/>
                    <a:pt x="3226" y="1336"/>
                  </a:cubicBezTo>
                  <a:cubicBezTo>
                    <a:pt x="2596" y="499"/>
                    <a:pt x="1570" y="1"/>
                    <a:pt x="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1507775" y="942000"/>
              <a:ext cx="108025" cy="62250"/>
            </a:xfrm>
            <a:custGeom>
              <a:avLst/>
              <a:gdLst/>
              <a:ahLst/>
              <a:cxnLst/>
              <a:rect l="l" t="t" r="r" b="b"/>
              <a:pathLst>
                <a:path w="4321" h="2490" extrusionOk="0">
                  <a:moveTo>
                    <a:pt x="4195" y="1"/>
                  </a:moveTo>
                  <a:cubicBezTo>
                    <a:pt x="4191" y="1"/>
                    <a:pt x="4187" y="1"/>
                    <a:pt x="4183" y="2"/>
                  </a:cubicBezTo>
                  <a:cubicBezTo>
                    <a:pt x="2554" y="69"/>
                    <a:pt x="967" y="945"/>
                    <a:pt x="41" y="2289"/>
                  </a:cubicBezTo>
                  <a:cubicBezTo>
                    <a:pt x="1" y="2347"/>
                    <a:pt x="16" y="2427"/>
                    <a:pt x="75" y="2468"/>
                  </a:cubicBezTo>
                  <a:cubicBezTo>
                    <a:pt x="97" y="2482"/>
                    <a:pt x="122" y="2490"/>
                    <a:pt x="147" y="2490"/>
                  </a:cubicBezTo>
                  <a:cubicBezTo>
                    <a:pt x="188" y="2490"/>
                    <a:pt x="228" y="2471"/>
                    <a:pt x="253" y="2435"/>
                  </a:cubicBezTo>
                  <a:cubicBezTo>
                    <a:pt x="1133" y="1156"/>
                    <a:pt x="2643" y="323"/>
                    <a:pt x="4194" y="258"/>
                  </a:cubicBezTo>
                  <a:cubicBezTo>
                    <a:pt x="4265" y="255"/>
                    <a:pt x="4320" y="196"/>
                    <a:pt x="4317" y="124"/>
                  </a:cubicBezTo>
                  <a:cubicBezTo>
                    <a:pt x="4315" y="58"/>
                    <a:pt x="4259" y="1"/>
                    <a:pt x="4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1520200" y="1072625"/>
              <a:ext cx="114775" cy="48325"/>
            </a:xfrm>
            <a:custGeom>
              <a:avLst/>
              <a:gdLst/>
              <a:ahLst/>
              <a:cxnLst/>
              <a:rect l="l" t="t" r="r" b="b"/>
              <a:pathLst>
                <a:path w="4591" h="1933" extrusionOk="0">
                  <a:moveTo>
                    <a:pt x="1042" y="1"/>
                  </a:moveTo>
                  <a:cubicBezTo>
                    <a:pt x="706" y="1"/>
                    <a:pt x="388" y="57"/>
                    <a:pt x="100" y="167"/>
                  </a:cubicBezTo>
                  <a:cubicBezTo>
                    <a:pt x="34" y="191"/>
                    <a:pt x="0" y="266"/>
                    <a:pt x="26" y="333"/>
                  </a:cubicBezTo>
                  <a:cubicBezTo>
                    <a:pt x="45" y="384"/>
                    <a:pt x="94" y="415"/>
                    <a:pt x="145" y="415"/>
                  </a:cubicBezTo>
                  <a:cubicBezTo>
                    <a:pt x="161" y="415"/>
                    <a:pt x="176" y="412"/>
                    <a:pt x="191" y="406"/>
                  </a:cubicBezTo>
                  <a:cubicBezTo>
                    <a:pt x="449" y="308"/>
                    <a:pt x="736" y="258"/>
                    <a:pt x="1038" y="258"/>
                  </a:cubicBezTo>
                  <a:cubicBezTo>
                    <a:pt x="1241" y="258"/>
                    <a:pt x="1450" y="281"/>
                    <a:pt x="1664" y="325"/>
                  </a:cubicBezTo>
                  <a:cubicBezTo>
                    <a:pt x="2095" y="413"/>
                    <a:pt x="2546" y="591"/>
                    <a:pt x="3084" y="881"/>
                  </a:cubicBezTo>
                  <a:cubicBezTo>
                    <a:pt x="3389" y="1046"/>
                    <a:pt x="3690" y="1228"/>
                    <a:pt x="3977" y="1423"/>
                  </a:cubicBezTo>
                  <a:cubicBezTo>
                    <a:pt x="4142" y="1536"/>
                    <a:pt x="4300" y="1663"/>
                    <a:pt x="4326" y="1823"/>
                  </a:cubicBezTo>
                  <a:cubicBezTo>
                    <a:pt x="4335" y="1887"/>
                    <a:pt x="4391" y="1932"/>
                    <a:pt x="4452" y="1932"/>
                  </a:cubicBezTo>
                  <a:cubicBezTo>
                    <a:pt x="4459" y="1932"/>
                    <a:pt x="4466" y="1931"/>
                    <a:pt x="4473" y="1930"/>
                  </a:cubicBezTo>
                  <a:cubicBezTo>
                    <a:pt x="4543" y="1919"/>
                    <a:pt x="4590" y="1853"/>
                    <a:pt x="4579" y="1783"/>
                  </a:cubicBezTo>
                  <a:cubicBezTo>
                    <a:pt x="4539" y="1526"/>
                    <a:pt x="4335" y="1356"/>
                    <a:pt x="4121" y="1210"/>
                  </a:cubicBezTo>
                  <a:cubicBezTo>
                    <a:pt x="3828" y="1010"/>
                    <a:pt x="3520" y="823"/>
                    <a:pt x="3206" y="654"/>
                  </a:cubicBezTo>
                  <a:cubicBezTo>
                    <a:pt x="2645" y="352"/>
                    <a:pt x="2173" y="167"/>
                    <a:pt x="1716" y="72"/>
                  </a:cubicBezTo>
                  <a:cubicBezTo>
                    <a:pt x="1486" y="25"/>
                    <a:pt x="1261" y="1"/>
                    <a:pt x="1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1478750" y="1153550"/>
              <a:ext cx="29875" cy="92050"/>
            </a:xfrm>
            <a:custGeom>
              <a:avLst/>
              <a:gdLst/>
              <a:ahLst/>
              <a:cxnLst/>
              <a:rect l="l" t="t" r="r" b="b"/>
              <a:pathLst>
                <a:path w="1195" h="3682" extrusionOk="0">
                  <a:moveTo>
                    <a:pt x="982" y="1"/>
                  </a:moveTo>
                  <a:cubicBezTo>
                    <a:pt x="978" y="1"/>
                    <a:pt x="975" y="1"/>
                    <a:pt x="972" y="1"/>
                  </a:cubicBezTo>
                  <a:cubicBezTo>
                    <a:pt x="901" y="5"/>
                    <a:pt x="848" y="67"/>
                    <a:pt x="853" y="138"/>
                  </a:cubicBezTo>
                  <a:cubicBezTo>
                    <a:pt x="934" y="1301"/>
                    <a:pt x="645" y="2490"/>
                    <a:pt x="38" y="3486"/>
                  </a:cubicBezTo>
                  <a:cubicBezTo>
                    <a:pt x="0" y="3547"/>
                    <a:pt x="20" y="3626"/>
                    <a:pt x="81" y="3663"/>
                  </a:cubicBezTo>
                  <a:cubicBezTo>
                    <a:pt x="102" y="3676"/>
                    <a:pt x="125" y="3682"/>
                    <a:pt x="147" y="3682"/>
                  </a:cubicBezTo>
                  <a:cubicBezTo>
                    <a:pt x="191" y="3682"/>
                    <a:pt x="233" y="3659"/>
                    <a:pt x="258" y="3620"/>
                  </a:cubicBezTo>
                  <a:cubicBezTo>
                    <a:pt x="891" y="2579"/>
                    <a:pt x="1195" y="1336"/>
                    <a:pt x="1110" y="120"/>
                  </a:cubicBezTo>
                  <a:cubicBezTo>
                    <a:pt x="1104" y="53"/>
                    <a:pt x="1047" y="1"/>
                    <a:pt x="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1541775" y="1163800"/>
              <a:ext cx="36550" cy="67975"/>
            </a:xfrm>
            <a:custGeom>
              <a:avLst/>
              <a:gdLst/>
              <a:ahLst/>
              <a:cxnLst/>
              <a:rect l="l" t="t" r="r" b="b"/>
              <a:pathLst>
                <a:path w="1462" h="2719" extrusionOk="0">
                  <a:moveTo>
                    <a:pt x="148" y="1"/>
                  </a:moveTo>
                  <a:cubicBezTo>
                    <a:pt x="101" y="1"/>
                    <a:pt x="56" y="26"/>
                    <a:pt x="33" y="71"/>
                  </a:cubicBezTo>
                  <a:cubicBezTo>
                    <a:pt x="1" y="134"/>
                    <a:pt x="26" y="211"/>
                    <a:pt x="89" y="243"/>
                  </a:cubicBezTo>
                  <a:cubicBezTo>
                    <a:pt x="460" y="434"/>
                    <a:pt x="769" y="787"/>
                    <a:pt x="958" y="1236"/>
                  </a:cubicBezTo>
                  <a:cubicBezTo>
                    <a:pt x="1116" y="1610"/>
                    <a:pt x="1195" y="2054"/>
                    <a:pt x="1203" y="2591"/>
                  </a:cubicBezTo>
                  <a:cubicBezTo>
                    <a:pt x="1204" y="2661"/>
                    <a:pt x="1261" y="2718"/>
                    <a:pt x="1332" y="2718"/>
                  </a:cubicBezTo>
                  <a:lnTo>
                    <a:pt x="1333" y="2718"/>
                  </a:lnTo>
                  <a:cubicBezTo>
                    <a:pt x="1405" y="2717"/>
                    <a:pt x="1461" y="2659"/>
                    <a:pt x="1460" y="2587"/>
                  </a:cubicBezTo>
                  <a:cubicBezTo>
                    <a:pt x="1452" y="2016"/>
                    <a:pt x="1365" y="1542"/>
                    <a:pt x="1195" y="1135"/>
                  </a:cubicBezTo>
                  <a:cubicBezTo>
                    <a:pt x="982" y="631"/>
                    <a:pt x="631" y="232"/>
                    <a:pt x="206" y="15"/>
                  </a:cubicBezTo>
                  <a:cubicBezTo>
                    <a:pt x="187" y="5"/>
                    <a:pt x="167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1483675" y="866950"/>
              <a:ext cx="61750" cy="72450"/>
            </a:xfrm>
            <a:custGeom>
              <a:avLst/>
              <a:gdLst/>
              <a:ahLst/>
              <a:cxnLst/>
              <a:rect l="l" t="t" r="r" b="b"/>
              <a:pathLst>
                <a:path w="2470" h="2898" extrusionOk="0">
                  <a:moveTo>
                    <a:pt x="2322" y="0"/>
                  </a:moveTo>
                  <a:cubicBezTo>
                    <a:pt x="2300" y="0"/>
                    <a:pt x="2278" y="6"/>
                    <a:pt x="2257" y="17"/>
                  </a:cubicBezTo>
                  <a:cubicBezTo>
                    <a:pt x="1236" y="618"/>
                    <a:pt x="423" y="1603"/>
                    <a:pt x="24" y="2718"/>
                  </a:cubicBezTo>
                  <a:cubicBezTo>
                    <a:pt x="1" y="2784"/>
                    <a:pt x="35" y="2863"/>
                    <a:pt x="100" y="2888"/>
                  </a:cubicBezTo>
                  <a:cubicBezTo>
                    <a:pt x="117" y="2894"/>
                    <a:pt x="133" y="2898"/>
                    <a:pt x="150" y="2898"/>
                  </a:cubicBezTo>
                  <a:cubicBezTo>
                    <a:pt x="206" y="2898"/>
                    <a:pt x="260" y="2864"/>
                    <a:pt x="284" y="2810"/>
                  </a:cubicBezTo>
                  <a:cubicBezTo>
                    <a:pt x="293" y="2787"/>
                    <a:pt x="296" y="2762"/>
                    <a:pt x="290" y="2737"/>
                  </a:cubicBezTo>
                  <a:cubicBezTo>
                    <a:pt x="678" y="1705"/>
                    <a:pt x="1438" y="798"/>
                    <a:pt x="2388" y="239"/>
                  </a:cubicBezTo>
                  <a:cubicBezTo>
                    <a:pt x="2449" y="204"/>
                    <a:pt x="2469" y="125"/>
                    <a:pt x="2434" y="64"/>
                  </a:cubicBezTo>
                  <a:cubicBezTo>
                    <a:pt x="2410" y="23"/>
                    <a:pt x="2366" y="0"/>
                    <a:pt x="2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31" name="Google Shape;1431;p11"/>
          <p:cNvGrpSpPr/>
          <p:nvPr/>
        </p:nvGrpSpPr>
        <p:grpSpPr>
          <a:xfrm rot="-2332656" flipH="1">
            <a:off x="9049457" y="-384443"/>
            <a:ext cx="2951854" cy="2065686"/>
            <a:chOff x="1218400" y="279000"/>
            <a:chExt cx="468300" cy="412225"/>
          </a:xfrm>
        </p:grpSpPr>
        <p:sp>
          <p:nvSpPr>
            <p:cNvPr id="1432" name="Google Shape;1432;p11"/>
            <p:cNvSpPr/>
            <p:nvPr/>
          </p:nvSpPr>
          <p:spPr>
            <a:xfrm>
              <a:off x="1218400" y="279000"/>
              <a:ext cx="468300" cy="412225"/>
            </a:xfrm>
            <a:custGeom>
              <a:avLst/>
              <a:gdLst/>
              <a:ahLst/>
              <a:cxnLst/>
              <a:rect l="l" t="t" r="r" b="b"/>
              <a:pathLst>
                <a:path w="18732" h="16489" extrusionOk="0">
                  <a:moveTo>
                    <a:pt x="6894" y="1"/>
                  </a:moveTo>
                  <a:cubicBezTo>
                    <a:pt x="6875" y="1"/>
                    <a:pt x="6855" y="1"/>
                    <a:pt x="6835" y="1"/>
                  </a:cubicBezTo>
                  <a:cubicBezTo>
                    <a:pt x="6306" y="7"/>
                    <a:pt x="5569" y="156"/>
                    <a:pt x="5203" y="585"/>
                  </a:cubicBezTo>
                  <a:cubicBezTo>
                    <a:pt x="5059" y="754"/>
                    <a:pt x="5028" y="990"/>
                    <a:pt x="5032" y="1212"/>
                  </a:cubicBezTo>
                  <a:cubicBezTo>
                    <a:pt x="5038" y="1694"/>
                    <a:pt x="5174" y="2172"/>
                    <a:pt x="5138" y="2654"/>
                  </a:cubicBezTo>
                  <a:cubicBezTo>
                    <a:pt x="5122" y="2852"/>
                    <a:pt x="5025" y="3094"/>
                    <a:pt x="4826" y="3096"/>
                  </a:cubicBezTo>
                  <a:cubicBezTo>
                    <a:pt x="4825" y="3096"/>
                    <a:pt x="4824" y="3096"/>
                    <a:pt x="4823" y="3096"/>
                  </a:cubicBezTo>
                  <a:cubicBezTo>
                    <a:pt x="4738" y="3096"/>
                    <a:pt x="4660" y="3048"/>
                    <a:pt x="4593" y="2995"/>
                  </a:cubicBezTo>
                  <a:cubicBezTo>
                    <a:pt x="4280" y="2743"/>
                    <a:pt x="4103" y="2350"/>
                    <a:pt x="4051" y="1952"/>
                  </a:cubicBezTo>
                  <a:cubicBezTo>
                    <a:pt x="3999" y="1554"/>
                    <a:pt x="4062" y="1149"/>
                    <a:pt x="4162" y="761"/>
                  </a:cubicBezTo>
                  <a:lnTo>
                    <a:pt x="4162" y="761"/>
                  </a:lnTo>
                  <a:cubicBezTo>
                    <a:pt x="3461" y="916"/>
                    <a:pt x="2495" y="1551"/>
                    <a:pt x="2437" y="2331"/>
                  </a:cubicBezTo>
                  <a:cubicBezTo>
                    <a:pt x="2416" y="2618"/>
                    <a:pt x="2845" y="5671"/>
                    <a:pt x="3150" y="5671"/>
                  </a:cubicBezTo>
                  <a:cubicBezTo>
                    <a:pt x="3156" y="5671"/>
                    <a:pt x="3161" y="5670"/>
                    <a:pt x="3167" y="5667"/>
                  </a:cubicBezTo>
                  <a:lnTo>
                    <a:pt x="3167" y="5667"/>
                  </a:lnTo>
                  <a:cubicBezTo>
                    <a:pt x="2487" y="5924"/>
                    <a:pt x="1795" y="6187"/>
                    <a:pt x="1223" y="6637"/>
                  </a:cubicBezTo>
                  <a:cubicBezTo>
                    <a:pt x="659" y="7078"/>
                    <a:pt x="208" y="7794"/>
                    <a:pt x="102" y="8513"/>
                  </a:cubicBezTo>
                  <a:cubicBezTo>
                    <a:pt x="0" y="9204"/>
                    <a:pt x="383" y="10075"/>
                    <a:pt x="589" y="10724"/>
                  </a:cubicBezTo>
                  <a:cubicBezTo>
                    <a:pt x="859" y="11577"/>
                    <a:pt x="1209" y="12447"/>
                    <a:pt x="1883" y="13033"/>
                  </a:cubicBezTo>
                  <a:cubicBezTo>
                    <a:pt x="2135" y="13251"/>
                    <a:pt x="2460" y="13428"/>
                    <a:pt x="2784" y="13428"/>
                  </a:cubicBezTo>
                  <a:cubicBezTo>
                    <a:pt x="2865" y="13428"/>
                    <a:pt x="2947" y="13416"/>
                    <a:pt x="3028" y="13392"/>
                  </a:cubicBezTo>
                  <a:cubicBezTo>
                    <a:pt x="3917" y="13118"/>
                    <a:pt x="4058" y="11541"/>
                    <a:pt x="4639" y="10906"/>
                  </a:cubicBezTo>
                  <a:cubicBezTo>
                    <a:pt x="4938" y="10578"/>
                    <a:pt x="5389" y="10351"/>
                    <a:pt x="5819" y="10351"/>
                  </a:cubicBezTo>
                  <a:cubicBezTo>
                    <a:pt x="6022" y="10351"/>
                    <a:pt x="6220" y="10401"/>
                    <a:pt x="6395" y="10515"/>
                  </a:cubicBezTo>
                  <a:cubicBezTo>
                    <a:pt x="6632" y="10668"/>
                    <a:pt x="6805" y="10949"/>
                    <a:pt x="6763" y="11229"/>
                  </a:cubicBezTo>
                  <a:cubicBezTo>
                    <a:pt x="6676" y="11788"/>
                    <a:pt x="6025" y="12065"/>
                    <a:pt x="5647" y="12402"/>
                  </a:cubicBezTo>
                  <a:cubicBezTo>
                    <a:pt x="5198" y="12803"/>
                    <a:pt x="4728" y="13219"/>
                    <a:pt x="4347" y="13695"/>
                  </a:cubicBezTo>
                  <a:cubicBezTo>
                    <a:pt x="4253" y="13813"/>
                    <a:pt x="4103" y="14323"/>
                    <a:pt x="4111" y="14487"/>
                  </a:cubicBezTo>
                  <a:cubicBezTo>
                    <a:pt x="4123" y="14745"/>
                    <a:pt x="4359" y="14959"/>
                    <a:pt x="4557" y="15096"/>
                  </a:cubicBezTo>
                  <a:cubicBezTo>
                    <a:pt x="5576" y="15805"/>
                    <a:pt x="6955" y="16405"/>
                    <a:pt x="8200" y="16476"/>
                  </a:cubicBezTo>
                  <a:cubicBezTo>
                    <a:pt x="8352" y="16485"/>
                    <a:pt x="8505" y="16489"/>
                    <a:pt x="8658" y="16489"/>
                  </a:cubicBezTo>
                  <a:cubicBezTo>
                    <a:pt x="9365" y="16489"/>
                    <a:pt x="10072" y="16397"/>
                    <a:pt x="10754" y="16215"/>
                  </a:cubicBezTo>
                  <a:cubicBezTo>
                    <a:pt x="11053" y="16136"/>
                    <a:pt x="11361" y="16031"/>
                    <a:pt x="11573" y="15805"/>
                  </a:cubicBezTo>
                  <a:cubicBezTo>
                    <a:pt x="11785" y="15579"/>
                    <a:pt x="11863" y="15199"/>
                    <a:pt x="11666" y="14960"/>
                  </a:cubicBezTo>
                  <a:cubicBezTo>
                    <a:pt x="11242" y="14445"/>
                    <a:pt x="11071" y="13744"/>
                    <a:pt x="11133" y="13086"/>
                  </a:cubicBezTo>
                  <a:cubicBezTo>
                    <a:pt x="11165" y="12750"/>
                    <a:pt x="11367" y="11621"/>
                    <a:pt x="11803" y="11621"/>
                  </a:cubicBezTo>
                  <a:cubicBezTo>
                    <a:pt x="11804" y="11621"/>
                    <a:pt x="11805" y="11621"/>
                    <a:pt x="11806" y="11621"/>
                  </a:cubicBezTo>
                  <a:cubicBezTo>
                    <a:pt x="11921" y="11623"/>
                    <a:pt x="12051" y="11701"/>
                    <a:pt x="12199" y="11894"/>
                  </a:cubicBezTo>
                  <a:cubicBezTo>
                    <a:pt x="12373" y="12118"/>
                    <a:pt x="12404" y="12416"/>
                    <a:pt x="12442" y="12696"/>
                  </a:cubicBezTo>
                  <a:cubicBezTo>
                    <a:pt x="12518" y="13251"/>
                    <a:pt x="12649" y="13798"/>
                    <a:pt x="12831" y="14327"/>
                  </a:cubicBezTo>
                  <a:cubicBezTo>
                    <a:pt x="12895" y="14512"/>
                    <a:pt x="12972" y="14705"/>
                    <a:pt x="13130" y="14821"/>
                  </a:cubicBezTo>
                  <a:cubicBezTo>
                    <a:pt x="13230" y="14895"/>
                    <a:pt x="13341" y="14925"/>
                    <a:pt x="13457" y="14925"/>
                  </a:cubicBezTo>
                  <a:cubicBezTo>
                    <a:pt x="13745" y="14925"/>
                    <a:pt x="14059" y="14735"/>
                    <a:pt x="14295" y="14534"/>
                  </a:cubicBezTo>
                  <a:cubicBezTo>
                    <a:pt x="15114" y="13835"/>
                    <a:pt x="15818" y="12976"/>
                    <a:pt x="16770" y="12473"/>
                  </a:cubicBezTo>
                  <a:cubicBezTo>
                    <a:pt x="17379" y="12150"/>
                    <a:pt x="18060" y="11991"/>
                    <a:pt x="18731" y="11834"/>
                  </a:cubicBezTo>
                  <a:cubicBezTo>
                    <a:pt x="18156" y="10581"/>
                    <a:pt x="17571" y="9313"/>
                    <a:pt x="16704" y="8241"/>
                  </a:cubicBezTo>
                  <a:cubicBezTo>
                    <a:pt x="16343" y="7795"/>
                    <a:pt x="15834" y="7356"/>
                    <a:pt x="15289" y="7356"/>
                  </a:cubicBezTo>
                  <a:cubicBezTo>
                    <a:pt x="15203" y="7356"/>
                    <a:pt x="15115" y="7367"/>
                    <a:pt x="15028" y="7391"/>
                  </a:cubicBezTo>
                  <a:cubicBezTo>
                    <a:pt x="14771" y="7460"/>
                    <a:pt x="14556" y="7631"/>
                    <a:pt x="14321" y="7753"/>
                  </a:cubicBezTo>
                  <a:cubicBezTo>
                    <a:pt x="14177" y="7828"/>
                    <a:pt x="14010" y="7883"/>
                    <a:pt x="13850" y="7883"/>
                  </a:cubicBezTo>
                  <a:cubicBezTo>
                    <a:pt x="13749" y="7883"/>
                    <a:pt x="13650" y="7860"/>
                    <a:pt x="13562" y="7807"/>
                  </a:cubicBezTo>
                  <a:cubicBezTo>
                    <a:pt x="13286" y="7640"/>
                    <a:pt x="13249" y="7223"/>
                    <a:pt x="13420" y="6950"/>
                  </a:cubicBezTo>
                  <a:cubicBezTo>
                    <a:pt x="13591" y="6676"/>
                    <a:pt x="13908" y="6527"/>
                    <a:pt x="14222" y="6452"/>
                  </a:cubicBezTo>
                  <a:cubicBezTo>
                    <a:pt x="14568" y="6370"/>
                    <a:pt x="15094" y="6296"/>
                    <a:pt x="15153" y="5861"/>
                  </a:cubicBezTo>
                  <a:cubicBezTo>
                    <a:pt x="15191" y="5588"/>
                    <a:pt x="14945" y="5135"/>
                    <a:pt x="14828" y="4881"/>
                  </a:cubicBezTo>
                  <a:cubicBezTo>
                    <a:pt x="14535" y="4251"/>
                    <a:pt x="14104" y="3642"/>
                    <a:pt x="13685" y="3090"/>
                  </a:cubicBezTo>
                  <a:cubicBezTo>
                    <a:pt x="13240" y="2502"/>
                    <a:pt x="12399" y="1489"/>
                    <a:pt x="11561" y="1489"/>
                  </a:cubicBezTo>
                  <a:cubicBezTo>
                    <a:pt x="11321" y="1489"/>
                    <a:pt x="11081" y="1572"/>
                    <a:pt x="10850" y="1772"/>
                  </a:cubicBezTo>
                  <a:cubicBezTo>
                    <a:pt x="9971" y="2534"/>
                    <a:pt x="10582" y="3793"/>
                    <a:pt x="9704" y="4537"/>
                  </a:cubicBezTo>
                  <a:cubicBezTo>
                    <a:pt x="9561" y="4659"/>
                    <a:pt x="9365" y="4753"/>
                    <a:pt x="9184" y="4753"/>
                  </a:cubicBezTo>
                  <a:cubicBezTo>
                    <a:pt x="9091" y="4753"/>
                    <a:pt x="9002" y="4729"/>
                    <a:pt x="8925" y="4671"/>
                  </a:cubicBezTo>
                  <a:cubicBezTo>
                    <a:pt x="8735" y="4528"/>
                    <a:pt x="8713" y="4253"/>
                    <a:pt x="8733" y="4017"/>
                  </a:cubicBezTo>
                  <a:cubicBezTo>
                    <a:pt x="8817" y="3054"/>
                    <a:pt x="9316" y="2183"/>
                    <a:pt x="9836" y="1370"/>
                  </a:cubicBezTo>
                  <a:cubicBezTo>
                    <a:pt x="9936" y="1212"/>
                    <a:pt x="10041" y="1019"/>
                    <a:pt x="9964" y="850"/>
                  </a:cubicBezTo>
                  <a:cubicBezTo>
                    <a:pt x="9912" y="735"/>
                    <a:pt x="9791" y="670"/>
                    <a:pt x="9677" y="617"/>
                  </a:cubicBezTo>
                  <a:cubicBezTo>
                    <a:pt x="8808" y="212"/>
                    <a:pt x="7852" y="1"/>
                    <a:pt x="6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1309350" y="418400"/>
              <a:ext cx="343350" cy="146700"/>
            </a:xfrm>
            <a:custGeom>
              <a:avLst/>
              <a:gdLst/>
              <a:ahLst/>
              <a:cxnLst/>
              <a:rect l="l" t="t" r="r" b="b"/>
              <a:pathLst>
                <a:path w="13734" h="5868" extrusionOk="0">
                  <a:moveTo>
                    <a:pt x="147" y="1"/>
                  </a:moveTo>
                  <a:cubicBezTo>
                    <a:pt x="98" y="1"/>
                    <a:pt x="51" y="29"/>
                    <a:pt x="29" y="77"/>
                  </a:cubicBezTo>
                  <a:cubicBezTo>
                    <a:pt x="0" y="142"/>
                    <a:pt x="29" y="218"/>
                    <a:pt x="94" y="247"/>
                  </a:cubicBezTo>
                  <a:cubicBezTo>
                    <a:pt x="2236" y="1202"/>
                    <a:pt x="4450" y="2189"/>
                    <a:pt x="6730" y="2914"/>
                  </a:cubicBezTo>
                  <a:cubicBezTo>
                    <a:pt x="7146" y="3045"/>
                    <a:pt x="7574" y="3174"/>
                    <a:pt x="7990" y="3296"/>
                  </a:cubicBezTo>
                  <a:cubicBezTo>
                    <a:pt x="9953" y="3880"/>
                    <a:pt x="11985" y="4484"/>
                    <a:pt x="13506" y="5835"/>
                  </a:cubicBezTo>
                  <a:cubicBezTo>
                    <a:pt x="13530" y="5857"/>
                    <a:pt x="13560" y="5868"/>
                    <a:pt x="13590" y="5868"/>
                  </a:cubicBezTo>
                  <a:cubicBezTo>
                    <a:pt x="13626" y="5868"/>
                    <a:pt x="13661" y="5853"/>
                    <a:pt x="13687" y="5824"/>
                  </a:cubicBezTo>
                  <a:cubicBezTo>
                    <a:pt x="13690" y="5821"/>
                    <a:pt x="13693" y="5816"/>
                    <a:pt x="13696" y="5813"/>
                  </a:cubicBezTo>
                  <a:cubicBezTo>
                    <a:pt x="13733" y="5760"/>
                    <a:pt x="13725" y="5687"/>
                    <a:pt x="13676" y="5643"/>
                  </a:cubicBezTo>
                  <a:cubicBezTo>
                    <a:pt x="12113" y="4254"/>
                    <a:pt x="10054" y="3642"/>
                    <a:pt x="8062" y="3050"/>
                  </a:cubicBezTo>
                  <a:cubicBezTo>
                    <a:pt x="7648" y="2927"/>
                    <a:pt x="7221" y="2800"/>
                    <a:pt x="6808" y="2669"/>
                  </a:cubicBezTo>
                  <a:cubicBezTo>
                    <a:pt x="4542" y="1948"/>
                    <a:pt x="2334" y="964"/>
                    <a:pt x="199" y="12"/>
                  </a:cubicBezTo>
                  <a:cubicBezTo>
                    <a:pt x="182" y="4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1438225" y="495525"/>
              <a:ext cx="23050" cy="158900"/>
            </a:xfrm>
            <a:custGeom>
              <a:avLst/>
              <a:gdLst/>
              <a:ahLst/>
              <a:cxnLst/>
              <a:rect l="l" t="t" r="r" b="b"/>
              <a:pathLst>
                <a:path w="922" h="6356" extrusionOk="0">
                  <a:moveTo>
                    <a:pt x="526" y="0"/>
                  </a:moveTo>
                  <a:cubicBezTo>
                    <a:pt x="466" y="0"/>
                    <a:pt x="411" y="43"/>
                    <a:pt x="399" y="104"/>
                  </a:cubicBezTo>
                  <a:cubicBezTo>
                    <a:pt x="1" y="2140"/>
                    <a:pt x="92" y="4268"/>
                    <a:pt x="663" y="6262"/>
                  </a:cubicBezTo>
                  <a:cubicBezTo>
                    <a:pt x="680" y="6318"/>
                    <a:pt x="731" y="6355"/>
                    <a:pt x="786" y="6355"/>
                  </a:cubicBezTo>
                  <a:cubicBezTo>
                    <a:pt x="798" y="6355"/>
                    <a:pt x="810" y="6353"/>
                    <a:pt x="822" y="6350"/>
                  </a:cubicBezTo>
                  <a:cubicBezTo>
                    <a:pt x="852" y="6341"/>
                    <a:pt x="875" y="6323"/>
                    <a:pt x="892" y="6300"/>
                  </a:cubicBezTo>
                  <a:cubicBezTo>
                    <a:pt x="914" y="6269"/>
                    <a:pt x="921" y="6230"/>
                    <a:pt x="910" y="6191"/>
                  </a:cubicBezTo>
                  <a:cubicBezTo>
                    <a:pt x="351" y="4236"/>
                    <a:pt x="261" y="2150"/>
                    <a:pt x="652" y="154"/>
                  </a:cubicBezTo>
                  <a:cubicBezTo>
                    <a:pt x="665" y="84"/>
                    <a:pt x="620" y="17"/>
                    <a:pt x="551" y="2"/>
                  </a:cubicBezTo>
                  <a:cubicBezTo>
                    <a:pt x="542" y="1"/>
                    <a:pt x="534" y="0"/>
                    <a:pt x="526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1276050" y="464200"/>
              <a:ext cx="90925" cy="96550"/>
            </a:xfrm>
            <a:custGeom>
              <a:avLst/>
              <a:gdLst/>
              <a:ahLst/>
              <a:cxnLst/>
              <a:rect l="l" t="t" r="r" b="b"/>
              <a:pathLst>
                <a:path w="3637" h="3862" extrusionOk="0">
                  <a:moveTo>
                    <a:pt x="3500" y="0"/>
                  </a:moveTo>
                  <a:cubicBezTo>
                    <a:pt x="3481" y="0"/>
                    <a:pt x="3463" y="4"/>
                    <a:pt x="3445" y="12"/>
                  </a:cubicBezTo>
                  <a:cubicBezTo>
                    <a:pt x="2736" y="345"/>
                    <a:pt x="1919" y="771"/>
                    <a:pt x="1241" y="1411"/>
                  </a:cubicBezTo>
                  <a:cubicBezTo>
                    <a:pt x="532" y="2082"/>
                    <a:pt x="94" y="2901"/>
                    <a:pt x="8" y="3719"/>
                  </a:cubicBezTo>
                  <a:cubicBezTo>
                    <a:pt x="0" y="3790"/>
                    <a:pt x="51" y="3853"/>
                    <a:pt x="122" y="3861"/>
                  </a:cubicBezTo>
                  <a:cubicBezTo>
                    <a:pt x="126" y="3861"/>
                    <a:pt x="131" y="3861"/>
                    <a:pt x="135" y="3861"/>
                  </a:cubicBezTo>
                  <a:cubicBezTo>
                    <a:pt x="200" y="3861"/>
                    <a:pt x="257" y="3812"/>
                    <a:pt x="263" y="3746"/>
                  </a:cubicBezTo>
                  <a:cubicBezTo>
                    <a:pt x="343" y="2990"/>
                    <a:pt x="753" y="2227"/>
                    <a:pt x="1417" y="1599"/>
                  </a:cubicBezTo>
                  <a:cubicBezTo>
                    <a:pt x="2069" y="984"/>
                    <a:pt x="2864" y="569"/>
                    <a:pt x="3555" y="245"/>
                  </a:cubicBezTo>
                  <a:cubicBezTo>
                    <a:pt x="3576" y="235"/>
                    <a:pt x="3592" y="221"/>
                    <a:pt x="3605" y="203"/>
                  </a:cubicBezTo>
                  <a:lnTo>
                    <a:pt x="3605" y="202"/>
                  </a:lnTo>
                  <a:cubicBezTo>
                    <a:pt x="3631" y="166"/>
                    <a:pt x="3636" y="117"/>
                    <a:pt x="3616" y="74"/>
                  </a:cubicBezTo>
                  <a:cubicBezTo>
                    <a:pt x="3595" y="28"/>
                    <a:pt x="3548" y="0"/>
                    <a:pt x="3500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1245400" y="459325"/>
              <a:ext cx="75700" cy="49300"/>
            </a:xfrm>
            <a:custGeom>
              <a:avLst/>
              <a:gdLst/>
              <a:ahLst/>
              <a:cxnLst/>
              <a:rect l="l" t="t" r="r" b="b"/>
              <a:pathLst>
                <a:path w="3028" h="1972" extrusionOk="0">
                  <a:moveTo>
                    <a:pt x="2898" y="1"/>
                  </a:moveTo>
                  <a:cubicBezTo>
                    <a:pt x="2897" y="1"/>
                    <a:pt x="2895" y="1"/>
                    <a:pt x="2894" y="1"/>
                  </a:cubicBezTo>
                  <a:cubicBezTo>
                    <a:pt x="1711" y="37"/>
                    <a:pt x="588" y="737"/>
                    <a:pt x="34" y="1784"/>
                  </a:cubicBezTo>
                  <a:cubicBezTo>
                    <a:pt x="1" y="1847"/>
                    <a:pt x="25" y="1924"/>
                    <a:pt x="87" y="1957"/>
                  </a:cubicBezTo>
                  <a:cubicBezTo>
                    <a:pt x="106" y="1967"/>
                    <a:pt x="126" y="1972"/>
                    <a:pt x="147" y="1972"/>
                  </a:cubicBezTo>
                  <a:cubicBezTo>
                    <a:pt x="193" y="1972"/>
                    <a:pt x="237" y="1947"/>
                    <a:pt x="261" y="1904"/>
                  </a:cubicBezTo>
                  <a:cubicBezTo>
                    <a:pt x="772" y="938"/>
                    <a:pt x="1809" y="292"/>
                    <a:pt x="2902" y="258"/>
                  </a:cubicBezTo>
                  <a:cubicBezTo>
                    <a:pt x="2944" y="257"/>
                    <a:pt x="2980" y="235"/>
                    <a:pt x="3003" y="204"/>
                  </a:cubicBezTo>
                  <a:cubicBezTo>
                    <a:pt x="3019" y="182"/>
                    <a:pt x="3028" y="154"/>
                    <a:pt x="3027" y="126"/>
                  </a:cubicBezTo>
                  <a:cubicBezTo>
                    <a:pt x="3024" y="56"/>
                    <a:pt x="2967" y="1"/>
                    <a:pt x="289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1380600" y="311825"/>
              <a:ext cx="33475" cy="121175"/>
            </a:xfrm>
            <a:custGeom>
              <a:avLst/>
              <a:gdLst/>
              <a:ahLst/>
              <a:cxnLst/>
              <a:rect l="l" t="t" r="r" b="b"/>
              <a:pathLst>
                <a:path w="1339" h="4847" extrusionOk="0">
                  <a:moveTo>
                    <a:pt x="1191" y="1"/>
                  </a:moveTo>
                  <a:cubicBezTo>
                    <a:pt x="1148" y="1"/>
                    <a:pt x="1106" y="22"/>
                    <a:pt x="1085" y="60"/>
                  </a:cubicBezTo>
                  <a:cubicBezTo>
                    <a:pt x="200" y="1430"/>
                    <a:pt x="1" y="3232"/>
                    <a:pt x="566" y="4763"/>
                  </a:cubicBezTo>
                  <a:cubicBezTo>
                    <a:pt x="585" y="4815"/>
                    <a:pt x="634" y="4847"/>
                    <a:pt x="687" y="4847"/>
                  </a:cubicBezTo>
                  <a:cubicBezTo>
                    <a:pt x="701" y="4847"/>
                    <a:pt x="716" y="4844"/>
                    <a:pt x="730" y="4839"/>
                  </a:cubicBezTo>
                  <a:cubicBezTo>
                    <a:pt x="756" y="4829"/>
                    <a:pt x="777" y="4813"/>
                    <a:pt x="791" y="4793"/>
                  </a:cubicBezTo>
                  <a:cubicBezTo>
                    <a:pt x="814" y="4760"/>
                    <a:pt x="822" y="4715"/>
                    <a:pt x="807" y="4673"/>
                  </a:cubicBezTo>
                  <a:cubicBezTo>
                    <a:pt x="270" y="3217"/>
                    <a:pt x="459" y="1503"/>
                    <a:pt x="1300" y="199"/>
                  </a:cubicBezTo>
                  <a:cubicBezTo>
                    <a:pt x="1339" y="140"/>
                    <a:pt x="1322" y="60"/>
                    <a:pt x="1263" y="22"/>
                  </a:cubicBezTo>
                  <a:cubicBezTo>
                    <a:pt x="1241" y="8"/>
                    <a:pt x="1216" y="1"/>
                    <a:pt x="1191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1465700" y="394550"/>
              <a:ext cx="100275" cy="73750"/>
            </a:xfrm>
            <a:custGeom>
              <a:avLst/>
              <a:gdLst/>
              <a:ahLst/>
              <a:cxnLst/>
              <a:rect l="l" t="t" r="r" b="b"/>
              <a:pathLst>
                <a:path w="4011" h="2950" extrusionOk="0">
                  <a:moveTo>
                    <a:pt x="3652" y="0"/>
                  </a:moveTo>
                  <a:cubicBezTo>
                    <a:pt x="3498" y="0"/>
                    <a:pt x="3341" y="48"/>
                    <a:pt x="3189" y="105"/>
                  </a:cubicBezTo>
                  <a:cubicBezTo>
                    <a:pt x="2856" y="230"/>
                    <a:pt x="2526" y="373"/>
                    <a:pt x="2207" y="532"/>
                  </a:cubicBezTo>
                  <a:cubicBezTo>
                    <a:pt x="1637" y="816"/>
                    <a:pt x="1212" y="1095"/>
                    <a:pt x="872" y="1414"/>
                  </a:cubicBezTo>
                  <a:cubicBezTo>
                    <a:pt x="438" y="1819"/>
                    <a:pt x="144" y="2295"/>
                    <a:pt x="18" y="2788"/>
                  </a:cubicBezTo>
                  <a:cubicBezTo>
                    <a:pt x="0" y="2858"/>
                    <a:pt x="41" y="2928"/>
                    <a:pt x="111" y="2945"/>
                  </a:cubicBezTo>
                  <a:cubicBezTo>
                    <a:pt x="121" y="2948"/>
                    <a:pt x="132" y="2949"/>
                    <a:pt x="142" y="2949"/>
                  </a:cubicBezTo>
                  <a:cubicBezTo>
                    <a:pt x="200" y="2949"/>
                    <a:pt x="252" y="2910"/>
                    <a:pt x="266" y="2853"/>
                  </a:cubicBezTo>
                  <a:cubicBezTo>
                    <a:pt x="380" y="2407"/>
                    <a:pt x="650" y="1974"/>
                    <a:pt x="1048" y="1602"/>
                  </a:cubicBezTo>
                  <a:cubicBezTo>
                    <a:pt x="1369" y="1300"/>
                    <a:pt x="1774" y="1034"/>
                    <a:pt x="2322" y="762"/>
                  </a:cubicBezTo>
                  <a:cubicBezTo>
                    <a:pt x="2632" y="607"/>
                    <a:pt x="2954" y="468"/>
                    <a:pt x="3280" y="346"/>
                  </a:cubicBezTo>
                  <a:cubicBezTo>
                    <a:pt x="3406" y="298"/>
                    <a:pt x="3534" y="258"/>
                    <a:pt x="3649" y="258"/>
                  </a:cubicBezTo>
                  <a:cubicBezTo>
                    <a:pt x="3706" y="258"/>
                    <a:pt x="3759" y="268"/>
                    <a:pt x="3808" y="291"/>
                  </a:cubicBezTo>
                  <a:cubicBezTo>
                    <a:pt x="3826" y="300"/>
                    <a:pt x="3845" y="304"/>
                    <a:pt x="3863" y="304"/>
                  </a:cubicBezTo>
                  <a:cubicBezTo>
                    <a:pt x="3905" y="304"/>
                    <a:pt x="3944" y="284"/>
                    <a:pt x="3969" y="249"/>
                  </a:cubicBezTo>
                  <a:cubicBezTo>
                    <a:pt x="3973" y="244"/>
                    <a:pt x="3976" y="238"/>
                    <a:pt x="3980" y="232"/>
                  </a:cubicBezTo>
                  <a:cubicBezTo>
                    <a:pt x="4011" y="169"/>
                    <a:pt x="3984" y="92"/>
                    <a:pt x="3921" y="60"/>
                  </a:cubicBezTo>
                  <a:cubicBezTo>
                    <a:pt x="3834" y="17"/>
                    <a:pt x="3743" y="0"/>
                    <a:pt x="3652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1516600" y="523025"/>
              <a:ext cx="65025" cy="72825"/>
            </a:xfrm>
            <a:custGeom>
              <a:avLst/>
              <a:gdLst/>
              <a:ahLst/>
              <a:cxnLst/>
              <a:rect l="l" t="t" r="r" b="b"/>
              <a:pathLst>
                <a:path w="2601" h="2913" extrusionOk="0">
                  <a:moveTo>
                    <a:pt x="148" y="1"/>
                  </a:moveTo>
                  <a:cubicBezTo>
                    <a:pt x="104" y="1"/>
                    <a:pt x="61" y="23"/>
                    <a:pt x="37" y="63"/>
                  </a:cubicBezTo>
                  <a:cubicBezTo>
                    <a:pt x="1" y="123"/>
                    <a:pt x="20" y="202"/>
                    <a:pt x="80" y="239"/>
                  </a:cubicBezTo>
                  <a:cubicBezTo>
                    <a:pt x="1078" y="843"/>
                    <a:pt x="1883" y="1765"/>
                    <a:pt x="2347" y="2836"/>
                  </a:cubicBezTo>
                  <a:cubicBezTo>
                    <a:pt x="2368" y="2884"/>
                    <a:pt x="2415" y="2913"/>
                    <a:pt x="2464" y="2913"/>
                  </a:cubicBezTo>
                  <a:cubicBezTo>
                    <a:pt x="2481" y="2913"/>
                    <a:pt x="2499" y="2909"/>
                    <a:pt x="2516" y="2902"/>
                  </a:cubicBezTo>
                  <a:cubicBezTo>
                    <a:pt x="2539" y="2892"/>
                    <a:pt x="2556" y="2877"/>
                    <a:pt x="2570" y="2859"/>
                  </a:cubicBezTo>
                  <a:cubicBezTo>
                    <a:pt x="2595" y="2822"/>
                    <a:pt x="2601" y="2776"/>
                    <a:pt x="2583" y="2733"/>
                  </a:cubicBezTo>
                  <a:cubicBezTo>
                    <a:pt x="2097" y="1615"/>
                    <a:pt x="1257" y="651"/>
                    <a:pt x="214" y="20"/>
                  </a:cubicBezTo>
                  <a:cubicBezTo>
                    <a:pt x="193" y="7"/>
                    <a:pt x="170" y="1"/>
                    <a:pt x="148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1549325" y="489300"/>
              <a:ext cx="74625" cy="22900"/>
            </a:xfrm>
            <a:custGeom>
              <a:avLst/>
              <a:gdLst/>
              <a:ahLst/>
              <a:cxnLst/>
              <a:rect l="l" t="t" r="r" b="b"/>
              <a:pathLst>
                <a:path w="2985" h="916" extrusionOk="0">
                  <a:moveTo>
                    <a:pt x="1033" y="0"/>
                  </a:moveTo>
                  <a:cubicBezTo>
                    <a:pt x="691" y="0"/>
                    <a:pt x="366" y="75"/>
                    <a:pt x="87" y="222"/>
                  </a:cubicBezTo>
                  <a:cubicBezTo>
                    <a:pt x="24" y="255"/>
                    <a:pt x="0" y="332"/>
                    <a:pt x="33" y="396"/>
                  </a:cubicBezTo>
                  <a:cubicBezTo>
                    <a:pt x="56" y="439"/>
                    <a:pt x="101" y="464"/>
                    <a:pt x="147" y="464"/>
                  </a:cubicBezTo>
                  <a:cubicBezTo>
                    <a:pt x="167" y="464"/>
                    <a:pt x="188" y="460"/>
                    <a:pt x="206" y="450"/>
                  </a:cubicBezTo>
                  <a:cubicBezTo>
                    <a:pt x="449" y="323"/>
                    <a:pt x="733" y="258"/>
                    <a:pt x="1035" y="258"/>
                  </a:cubicBezTo>
                  <a:cubicBezTo>
                    <a:pt x="1192" y="258"/>
                    <a:pt x="1354" y="275"/>
                    <a:pt x="1518" y="311"/>
                  </a:cubicBezTo>
                  <a:cubicBezTo>
                    <a:pt x="1914" y="398"/>
                    <a:pt x="2323" y="588"/>
                    <a:pt x="2766" y="893"/>
                  </a:cubicBezTo>
                  <a:cubicBezTo>
                    <a:pt x="2789" y="908"/>
                    <a:pt x="2814" y="915"/>
                    <a:pt x="2839" y="915"/>
                  </a:cubicBezTo>
                  <a:cubicBezTo>
                    <a:pt x="2880" y="915"/>
                    <a:pt x="2920" y="896"/>
                    <a:pt x="2944" y="861"/>
                  </a:cubicBezTo>
                  <a:cubicBezTo>
                    <a:pt x="2945" y="860"/>
                    <a:pt x="2945" y="860"/>
                    <a:pt x="2945" y="860"/>
                  </a:cubicBezTo>
                  <a:cubicBezTo>
                    <a:pt x="2985" y="800"/>
                    <a:pt x="2971" y="721"/>
                    <a:pt x="2912" y="681"/>
                  </a:cubicBezTo>
                  <a:cubicBezTo>
                    <a:pt x="2441" y="357"/>
                    <a:pt x="2003" y="154"/>
                    <a:pt x="1573" y="60"/>
                  </a:cubicBezTo>
                  <a:cubicBezTo>
                    <a:pt x="1391" y="20"/>
                    <a:pt x="1210" y="0"/>
                    <a:pt x="1033" y="0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1302625" y="326350"/>
              <a:ext cx="31825" cy="88925"/>
            </a:xfrm>
            <a:custGeom>
              <a:avLst/>
              <a:gdLst/>
              <a:ahLst/>
              <a:cxnLst/>
              <a:rect l="l" t="t" r="r" b="b"/>
              <a:pathLst>
                <a:path w="1273" h="3557" extrusionOk="0">
                  <a:moveTo>
                    <a:pt x="227" y="1"/>
                  </a:moveTo>
                  <a:cubicBezTo>
                    <a:pt x="160" y="1"/>
                    <a:pt x="104" y="51"/>
                    <a:pt x="98" y="118"/>
                  </a:cubicBezTo>
                  <a:cubicBezTo>
                    <a:pt x="0" y="1300"/>
                    <a:pt x="335" y="2532"/>
                    <a:pt x="1017" y="3501"/>
                  </a:cubicBezTo>
                  <a:cubicBezTo>
                    <a:pt x="1042" y="3537"/>
                    <a:pt x="1086" y="3557"/>
                    <a:pt x="1129" y="3557"/>
                  </a:cubicBezTo>
                  <a:cubicBezTo>
                    <a:pt x="1154" y="3557"/>
                    <a:pt x="1179" y="3550"/>
                    <a:pt x="1200" y="3536"/>
                  </a:cubicBezTo>
                  <a:cubicBezTo>
                    <a:pt x="1214" y="3527"/>
                    <a:pt x="1227" y="3515"/>
                    <a:pt x="1237" y="3501"/>
                  </a:cubicBezTo>
                  <a:lnTo>
                    <a:pt x="1235" y="3501"/>
                  </a:lnTo>
                  <a:cubicBezTo>
                    <a:pt x="1269" y="3455"/>
                    <a:pt x="1273" y="3391"/>
                    <a:pt x="1242" y="3342"/>
                  </a:cubicBezTo>
                  <a:cubicBezTo>
                    <a:pt x="1229" y="3321"/>
                    <a:pt x="1209" y="3304"/>
                    <a:pt x="1187" y="3294"/>
                  </a:cubicBezTo>
                  <a:cubicBezTo>
                    <a:pt x="566" y="2384"/>
                    <a:pt x="263" y="1238"/>
                    <a:pt x="354" y="140"/>
                  </a:cubicBezTo>
                  <a:cubicBezTo>
                    <a:pt x="360" y="70"/>
                    <a:pt x="308" y="7"/>
                    <a:pt x="237" y="1"/>
                  </a:cubicBezTo>
                  <a:cubicBezTo>
                    <a:pt x="234" y="1"/>
                    <a:pt x="230" y="1"/>
                    <a:pt x="227" y="1"/>
                  </a:cubicBezTo>
                  <a:close/>
                </a:path>
              </a:pathLst>
            </a:custGeom>
            <a:solidFill>
              <a:srgbClr val="FFC942">
                <a:alpha val="41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1442" name="Google Shape;1442;p11"/>
          <p:cNvSpPr/>
          <p:nvPr/>
        </p:nvSpPr>
        <p:spPr>
          <a:xfrm>
            <a:off x="-6388185" y="6223897"/>
            <a:ext cx="25640684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1450" name="Google Shape;1450;p11"/>
          <p:cNvGrpSpPr/>
          <p:nvPr/>
        </p:nvGrpSpPr>
        <p:grpSpPr>
          <a:xfrm>
            <a:off x="8464864" y="5721743"/>
            <a:ext cx="610615" cy="757279"/>
            <a:chOff x="2100500" y="1458275"/>
            <a:chExt cx="159000" cy="248050"/>
          </a:xfrm>
        </p:grpSpPr>
        <p:sp>
          <p:nvSpPr>
            <p:cNvPr id="1451" name="Google Shape;1451;p11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455" name="Google Shape;1455;p11"/>
          <p:cNvGrpSpPr/>
          <p:nvPr/>
        </p:nvGrpSpPr>
        <p:grpSpPr>
          <a:xfrm>
            <a:off x="4910063" y="6060025"/>
            <a:ext cx="474030" cy="587882"/>
            <a:chOff x="2100500" y="1458275"/>
            <a:chExt cx="159000" cy="248050"/>
          </a:xfrm>
        </p:grpSpPr>
        <p:sp>
          <p:nvSpPr>
            <p:cNvPr id="1456" name="Google Shape;1456;p11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1471" name="Google Shape;1471;p11"/>
          <p:cNvSpPr/>
          <p:nvPr/>
        </p:nvSpPr>
        <p:spPr>
          <a:xfrm>
            <a:off x="9566091" y="6514833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5" name="Google Shape;1475;p11"/>
          <p:cNvSpPr/>
          <p:nvPr/>
        </p:nvSpPr>
        <p:spPr>
          <a:xfrm>
            <a:off x="5931194" y="6415652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6" name="Google Shape;1476;p11"/>
          <p:cNvSpPr/>
          <p:nvPr/>
        </p:nvSpPr>
        <p:spPr>
          <a:xfrm rot="-2050307">
            <a:off x="545747" y="4020383"/>
            <a:ext cx="358412" cy="263280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7" name="Google Shape;1477;p11"/>
          <p:cNvSpPr/>
          <p:nvPr/>
        </p:nvSpPr>
        <p:spPr>
          <a:xfrm rot="-1161514">
            <a:off x="450758" y="2443935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8" name="Google Shape;1478;p11"/>
          <p:cNvSpPr/>
          <p:nvPr/>
        </p:nvSpPr>
        <p:spPr>
          <a:xfrm rot="-1161514">
            <a:off x="3818813" y="719822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79" name="Google Shape;1479;p11"/>
          <p:cNvSpPr/>
          <p:nvPr/>
        </p:nvSpPr>
        <p:spPr>
          <a:xfrm rot="-1161514">
            <a:off x="11380642" y="2925820"/>
            <a:ext cx="358413" cy="263281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C942">
              <a:alpha val="4159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480" name="Google Shape;1480;p11"/>
          <p:cNvSpPr/>
          <p:nvPr/>
        </p:nvSpPr>
        <p:spPr>
          <a:xfrm rot="-2914247">
            <a:off x="11417381" y="4705070"/>
            <a:ext cx="284930" cy="331173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</p:spTree>
    <p:extLst>
      <p:ext uri="{BB962C8B-B14F-4D97-AF65-F5344CB8AC3E}">
        <p14:creationId xmlns:p14="http://schemas.microsoft.com/office/powerpoint/2010/main" val="42717640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1_Section title and description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9"/>
          <p:cNvGrpSpPr/>
          <p:nvPr/>
        </p:nvGrpSpPr>
        <p:grpSpPr>
          <a:xfrm>
            <a:off x="-398226" y="-79"/>
            <a:ext cx="12989235" cy="6857478"/>
            <a:chOff x="238125" y="490000"/>
            <a:chExt cx="7130600" cy="4735300"/>
          </a:xfrm>
        </p:grpSpPr>
        <p:sp>
          <p:nvSpPr>
            <p:cNvPr id="821" name="Google Shape;821;p9"/>
            <p:cNvSpPr/>
            <p:nvPr/>
          </p:nvSpPr>
          <p:spPr>
            <a:xfrm>
              <a:off x="7358100" y="490000"/>
              <a:ext cx="10625" cy="4735300"/>
            </a:xfrm>
            <a:custGeom>
              <a:avLst/>
              <a:gdLst/>
              <a:ahLst/>
              <a:cxnLst/>
              <a:rect l="l" t="t" r="r" b="b"/>
              <a:pathLst>
                <a:path w="425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365275" y="490000"/>
              <a:ext cx="6877150" cy="4735300"/>
            </a:xfrm>
            <a:custGeom>
              <a:avLst/>
              <a:gdLst/>
              <a:ahLst/>
              <a:cxnLst/>
              <a:rect l="l" t="t" r="r" b="b"/>
              <a:pathLst>
                <a:path w="275086" h="189412" extrusionOk="0">
                  <a:moveTo>
                    <a:pt x="11238" y="412"/>
                  </a:moveTo>
                  <a:lnTo>
                    <a:pt x="11238" y="8213"/>
                  </a:lnTo>
                  <a:lnTo>
                    <a:pt x="3505" y="8213"/>
                  </a:lnTo>
                  <a:lnTo>
                    <a:pt x="3505" y="424"/>
                  </a:lnTo>
                  <a:lnTo>
                    <a:pt x="3494" y="412"/>
                  </a:lnTo>
                  <a:close/>
                  <a:moveTo>
                    <a:pt x="19394" y="424"/>
                  </a:moveTo>
                  <a:lnTo>
                    <a:pt x="19394" y="8213"/>
                  </a:lnTo>
                  <a:lnTo>
                    <a:pt x="11662" y="8213"/>
                  </a:lnTo>
                  <a:lnTo>
                    <a:pt x="11662" y="424"/>
                  </a:lnTo>
                  <a:close/>
                  <a:moveTo>
                    <a:pt x="27561" y="424"/>
                  </a:moveTo>
                  <a:lnTo>
                    <a:pt x="27561" y="8213"/>
                  </a:lnTo>
                  <a:lnTo>
                    <a:pt x="19818" y="8213"/>
                  </a:lnTo>
                  <a:lnTo>
                    <a:pt x="19818" y="424"/>
                  </a:lnTo>
                  <a:close/>
                  <a:moveTo>
                    <a:pt x="35328" y="424"/>
                  </a:moveTo>
                  <a:lnTo>
                    <a:pt x="35328" y="8213"/>
                  </a:lnTo>
                  <a:lnTo>
                    <a:pt x="27985" y="8213"/>
                  </a:lnTo>
                  <a:lnTo>
                    <a:pt x="27985" y="424"/>
                  </a:lnTo>
                  <a:close/>
                  <a:moveTo>
                    <a:pt x="43496" y="424"/>
                  </a:moveTo>
                  <a:lnTo>
                    <a:pt x="43496" y="8213"/>
                  </a:lnTo>
                  <a:lnTo>
                    <a:pt x="35752" y="8213"/>
                  </a:lnTo>
                  <a:lnTo>
                    <a:pt x="35752" y="424"/>
                  </a:lnTo>
                  <a:close/>
                  <a:moveTo>
                    <a:pt x="51652" y="424"/>
                  </a:moveTo>
                  <a:lnTo>
                    <a:pt x="51652" y="8213"/>
                  </a:lnTo>
                  <a:lnTo>
                    <a:pt x="43919" y="8213"/>
                  </a:lnTo>
                  <a:lnTo>
                    <a:pt x="43919" y="424"/>
                  </a:lnTo>
                  <a:close/>
                  <a:moveTo>
                    <a:pt x="59819" y="424"/>
                  </a:moveTo>
                  <a:lnTo>
                    <a:pt x="59819" y="8213"/>
                  </a:lnTo>
                  <a:lnTo>
                    <a:pt x="52075" y="8213"/>
                  </a:lnTo>
                  <a:lnTo>
                    <a:pt x="52075" y="424"/>
                  </a:lnTo>
                  <a:close/>
                  <a:moveTo>
                    <a:pt x="67975" y="424"/>
                  </a:moveTo>
                  <a:lnTo>
                    <a:pt x="67975" y="8213"/>
                  </a:lnTo>
                  <a:lnTo>
                    <a:pt x="60243" y="8213"/>
                  </a:lnTo>
                  <a:lnTo>
                    <a:pt x="60243" y="424"/>
                  </a:lnTo>
                  <a:close/>
                  <a:moveTo>
                    <a:pt x="76452" y="424"/>
                  </a:moveTo>
                  <a:lnTo>
                    <a:pt x="76452" y="8213"/>
                  </a:lnTo>
                  <a:lnTo>
                    <a:pt x="68399" y="8213"/>
                  </a:lnTo>
                  <a:lnTo>
                    <a:pt x="68399" y="424"/>
                  </a:lnTo>
                  <a:close/>
                  <a:moveTo>
                    <a:pt x="84608" y="424"/>
                  </a:moveTo>
                  <a:lnTo>
                    <a:pt x="84608" y="8213"/>
                  </a:lnTo>
                  <a:lnTo>
                    <a:pt x="76865" y="8213"/>
                  </a:lnTo>
                  <a:lnTo>
                    <a:pt x="76865" y="424"/>
                  </a:lnTo>
                  <a:close/>
                  <a:moveTo>
                    <a:pt x="92776" y="424"/>
                  </a:moveTo>
                  <a:lnTo>
                    <a:pt x="92776" y="8213"/>
                  </a:lnTo>
                  <a:lnTo>
                    <a:pt x="85032" y="8213"/>
                  </a:lnTo>
                  <a:lnTo>
                    <a:pt x="85032" y="424"/>
                  </a:lnTo>
                  <a:close/>
                  <a:moveTo>
                    <a:pt x="100932" y="424"/>
                  </a:moveTo>
                  <a:lnTo>
                    <a:pt x="100932" y="8213"/>
                  </a:lnTo>
                  <a:lnTo>
                    <a:pt x="93200" y="8213"/>
                  </a:lnTo>
                  <a:lnTo>
                    <a:pt x="93200" y="424"/>
                  </a:lnTo>
                  <a:close/>
                  <a:moveTo>
                    <a:pt x="109099" y="424"/>
                  </a:moveTo>
                  <a:lnTo>
                    <a:pt x="109099" y="8213"/>
                  </a:lnTo>
                  <a:lnTo>
                    <a:pt x="101356" y="8213"/>
                  </a:lnTo>
                  <a:lnTo>
                    <a:pt x="101356" y="424"/>
                  </a:lnTo>
                  <a:close/>
                  <a:moveTo>
                    <a:pt x="116866" y="424"/>
                  </a:moveTo>
                  <a:lnTo>
                    <a:pt x="116866" y="8213"/>
                  </a:lnTo>
                  <a:lnTo>
                    <a:pt x="109523" y="8213"/>
                  </a:lnTo>
                  <a:lnTo>
                    <a:pt x="109523" y="424"/>
                  </a:lnTo>
                  <a:close/>
                  <a:moveTo>
                    <a:pt x="125022" y="424"/>
                  </a:moveTo>
                  <a:lnTo>
                    <a:pt x="125022" y="8213"/>
                  </a:lnTo>
                  <a:lnTo>
                    <a:pt x="117290" y="8213"/>
                  </a:lnTo>
                  <a:lnTo>
                    <a:pt x="117290" y="424"/>
                  </a:lnTo>
                  <a:close/>
                  <a:moveTo>
                    <a:pt x="133190" y="424"/>
                  </a:moveTo>
                  <a:lnTo>
                    <a:pt x="133190" y="8213"/>
                  </a:lnTo>
                  <a:lnTo>
                    <a:pt x="125446" y="8213"/>
                  </a:lnTo>
                  <a:lnTo>
                    <a:pt x="125446" y="424"/>
                  </a:lnTo>
                  <a:close/>
                  <a:moveTo>
                    <a:pt x="141346" y="424"/>
                  </a:moveTo>
                  <a:lnTo>
                    <a:pt x="141346" y="8213"/>
                  </a:lnTo>
                  <a:lnTo>
                    <a:pt x="133614" y="8213"/>
                  </a:lnTo>
                  <a:lnTo>
                    <a:pt x="133614" y="424"/>
                  </a:lnTo>
                  <a:close/>
                  <a:moveTo>
                    <a:pt x="149513" y="424"/>
                  </a:moveTo>
                  <a:lnTo>
                    <a:pt x="149513" y="8213"/>
                  </a:lnTo>
                  <a:lnTo>
                    <a:pt x="141770" y="8213"/>
                  </a:lnTo>
                  <a:lnTo>
                    <a:pt x="141770" y="424"/>
                  </a:lnTo>
                  <a:close/>
                  <a:moveTo>
                    <a:pt x="157280" y="424"/>
                  </a:moveTo>
                  <a:lnTo>
                    <a:pt x="157280" y="8213"/>
                  </a:lnTo>
                  <a:lnTo>
                    <a:pt x="149937" y="8213"/>
                  </a:lnTo>
                  <a:lnTo>
                    <a:pt x="149937" y="424"/>
                  </a:lnTo>
                  <a:close/>
                  <a:moveTo>
                    <a:pt x="165448" y="424"/>
                  </a:moveTo>
                  <a:lnTo>
                    <a:pt x="165448" y="8213"/>
                  </a:lnTo>
                  <a:lnTo>
                    <a:pt x="157704" y="8213"/>
                  </a:lnTo>
                  <a:lnTo>
                    <a:pt x="157704" y="424"/>
                  </a:lnTo>
                  <a:close/>
                  <a:moveTo>
                    <a:pt x="173604" y="424"/>
                  </a:moveTo>
                  <a:lnTo>
                    <a:pt x="173604" y="8213"/>
                  </a:lnTo>
                  <a:lnTo>
                    <a:pt x="165871" y="8213"/>
                  </a:lnTo>
                  <a:lnTo>
                    <a:pt x="165871" y="424"/>
                  </a:lnTo>
                  <a:close/>
                  <a:moveTo>
                    <a:pt x="181771" y="424"/>
                  </a:moveTo>
                  <a:lnTo>
                    <a:pt x="181771" y="8213"/>
                  </a:lnTo>
                  <a:lnTo>
                    <a:pt x="174028" y="8213"/>
                  </a:lnTo>
                  <a:lnTo>
                    <a:pt x="174028" y="424"/>
                  </a:lnTo>
                  <a:close/>
                  <a:moveTo>
                    <a:pt x="189927" y="424"/>
                  </a:moveTo>
                  <a:lnTo>
                    <a:pt x="189927" y="8213"/>
                  </a:lnTo>
                  <a:lnTo>
                    <a:pt x="182195" y="8213"/>
                  </a:lnTo>
                  <a:lnTo>
                    <a:pt x="182195" y="424"/>
                  </a:lnTo>
                  <a:close/>
                  <a:moveTo>
                    <a:pt x="198095" y="424"/>
                  </a:moveTo>
                  <a:lnTo>
                    <a:pt x="198095" y="8213"/>
                  </a:lnTo>
                  <a:lnTo>
                    <a:pt x="190351" y="8213"/>
                  </a:lnTo>
                  <a:lnTo>
                    <a:pt x="190351" y="424"/>
                  </a:lnTo>
                  <a:close/>
                  <a:moveTo>
                    <a:pt x="206251" y="424"/>
                  </a:moveTo>
                  <a:lnTo>
                    <a:pt x="206251" y="8213"/>
                  </a:lnTo>
                  <a:lnTo>
                    <a:pt x="198519" y="8213"/>
                  </a:lnTo>
                  <a:lnTo>
                    <a:pt x="198519" y="424"/>
                  </a:lnTo>
                  <a:close/>
                  <a:moveTo>
                    <a:pt x="214419" y="424"/>
                  </a:moveTo>
                  <a:lnTo>
                    <a:pt x="214419" y="8213"/>
                  </a:lnTo>
                  <a:lnTo>
                    <a:pt x="206675" y="8213"/>
                  </a:lnTo>
                  <a:lnTo>
                    <a:pt x="206675" y="424"/>
                  </a:lnTo>
                  <a:close/>
                  <a:moveTo>
                    <a:pt x="222575" y="424"/>
                  </a:moveTo>
                  <a:lnTo>
                    <a:pt x="222575" y="8213"/>
                  </a:lnTo>
                  <a:lnTo>
                    <a:pt x="214842" y="8213"/>
                  </a:lnTo>
                  <a:lnTo>
                    <a:pt x="214842" y="424"/>
                  </a:lnTo>
                  <a:close/>
                  <a:moveTo>
                    <a:pt x="230742" y="424"/>
                  </a:moveTo>
                  <a:lnTo>
                    <a:pt x="230742" y="8213"/>
                  </a:lnTo>
                  <a:lnTo>
                    <a:pt x="222999" y="8213"/>
                  </a:lnTo>
                  <a:lnTo>
                    <a:pt x="222999" y="424"/>
                  </a:lnTo>
                  <a:close/>
                  <a:moveTo>
                    <a:pt x="238898" y="424"/>
                  </a:moveTo>
                  <a:lnTo>
                    <a:pt x="238898" y="8213"/>
                  </a:lnTo>
                  <a:lnTo>
                    <a:pt x="231166" y="8213"/>
                  </a:lnTo>
                  <a:lnTo>
                    <a:pt x="231166" y="424"/>
                  </a:lnTo>
                  <a:close/>
                  <a:moveTo>
                    <a:pt x="247066" y="424"/>
                  </a:moveTo>
                  <a:lnTo>
                    <a:pt x="247066" y="8213"/>
                  </a:lnTo>
                  <a:lnTo>
                    <a:pt x="239322" y="8213"/>
                  </a:lnTo>
                  <a:lnTo>
                    <a:pt x="239322" y="424"/>
                  </a:lnTo>
                  <a:close/>
                  <a:moveTo>
                    <a:pt x="255222" y="424"/>
                  </a:moveTo>
                  <a:lnTo>
                    <a:pt x="255222" y="8213"/>
                  </a:lnTo>
                  <a:lnTo>
                    <a:pt x="247490" y="8213"/>
                  </a:lnTo>
                  <a:lnTo>
                    <a:pt x="247490" y="424"/>
                  </a:lnTo>
                  <a:close/>
                  <a:moveTo>
                    <a:pt x="263390" y="424"/>
                  </a:moveTo>
                  <a:lnTo>
                    <a:pt x="263390" y="8213"/>
                  </a:lnTo>
                  <a:lnTo>
                    <a:pt x="255646" y="8213"/>
                  </a:lnTo>
                  <a:lnTo>
                    <a:pt x="255646" y="424"/>
                  </a:lnTo>
                  <a:close/>
                  <a:moveTo>
                    <a:pt x="271546" y="424"/>
                  </a:moveTo>
                  <a:lnTo>
                    <a:pt x="271546" y="8213"/>
                  </a:lnTo>
                  <a:lnTo>
                    <a:pt x="263813" y="8213"/>
                  </a:lnTo>
                  <a:lnTo>
                    <a:pt x="263813" y="424"/>
                  </a:lnTo>
                  <a:close/>
                  <a:moveTo>
                    <a:pt x="11238" y="8626"/>
                  </a:moveTo>
                  <a:lnTo>
                    <a:pt x="11238" y="16415"/>
                  </a:lnTo>
                  <a:lnTo>
                    <a:pt x="3505" y="16415"/>
                  </a:lnTo>
                  <a:lnTo>
                    <a:pt x="3505" y="8626"/>
                  </a:lnTo>
                  <a:close/>
                  <a:moveTo>
                    <a:pt x="19394" y="8626"/>
                  </a:moveTo>
                  <a:lnTo>
                    <a:pt x="19394" y="16415"/>
                  </a:lnTo>
                  <a:lnTo>
                    <a:pt x="11662" y="16415"/>
                  </a:lnTo>
                  <a:lnTo>
                    <a:pt x="11662" y="8626"/>
                  </a:lnTo>
                  <a:close/>
                  <a:moveTo>
                    <a:pt x="27561" y="8626"/>
                  </a:moveTo>
                  <a:lnTo>
                    <a:pt x="27561" y="16415"/>
                  </a:lnTo>
                  <a:lnTo>
                    <a:pt x="19818" y="16415"/>
                  </a:lnTo>
                  <a:lnTo>
                    <a:pt x="19818" y="8626"/>
                  </a:lnTo>
                  <a:close/>
                  <a:moveTo>
                    <a:pt x="35328" y="8626"/>
                  </a:moveTo>
                  <a:lnTo>
                    <a:pt x="35328" y="16415"/>
                  </a:lnTo>
                  <a:lnTo>
                    <a:pt x="27985" y="16415"/>
                  </a:lnTo>
                  <a:lnTo>
                    <a:pt x="27985" y="8626"/>
                  </a:lnTo>
                  <a:close/>
                  <a:moveTo>
                    <a:pt x="43496" y="8626"/>
                  </a:moveTo>
                  <a:lnTo>
                    <a:pt x="43496" y="16415"/>
                  </a:lnTo>
                  <a:lnTo>
                    <a:pt x="35752" y="16415"/>
                  </a:lnTo>
                  <a:lnTo>
                    <a:pt x="35752" y="8626"/>
                  </a:lnTo>
                  <a:close/>
                  <a:moveTo>
                    <a:pt x="51652" y="8626"/>
                  </a:moveTo>
                  <a:lnTo>
                    <a:pt x="51652" y="16415"/>
                  </a:lnTo>
                  <a:lnTo>
                    <a:pt x="43919" y="16415"/>
                  </a:lnTo>
                  <a:lnTo>
                    <a:pt x="43919" y="8626"/>
                  </a:lnTo>
                  <a:close/>
                  <a:moveTo>
                    <a:pt x="59819" y="8626"/>
                  </a:moveTo>
                  <a:lnTo>
                    <a:pt x="59819" y="16415"/>
                  </a:lnTo>
                  <a:lnTo>
                    <a:pt x="52075" y="16415"/>
                  </a:lnTo>
                  <a:lnTo>
                    <a:pt x="52075" y="8626"/>
                  </a:lnTo>
                  <a:close/>
                  <a:moveTo>
                    <a:pt x="67975" y="8626"/>
                  </a:moveTo>
                  <a:lnTo>
                    <a:pt x="67975" y="16415"/>
                  </a:lnTo>
                  <a:lnTo>
                    <a:pt x="60243" y="16415"/>
                  </a:lnTo>
                  <a:lnTo>
                    <a:pt x="60243" y="8626"/>
                  </a:lnTo>
                  <a:close/>
                  <a:moveTo>
                    <a:pt x="76452" y="8626"/>
                  </a:moveTo>
                  <a:lnTo>
                    <a:pt x="76452" y="16415"/>
                  </a:lnTo>
                  <a:lnTo>
                    <a:pt x="68399" y="16415"/>
                  </a:lnTo>
                  <a:lnTo>
                    <a:pt x="68399" y="8626"/>
                  </a:lnTo>
                  <a:close/>
                  <a:moveTo>
                    <a:pt x="84608" y="8626"/>
                  </a:moveTo>
                  <a:lnTo>
                    <a:pt x="84608" y="16415"/>
                  </a:lnTo>
                  <a:lnTo>
                    <a:pt x="76865" y="16415"/>
                  </a:lnTo>
                  <a:lnTo>
                    <a:pt x="76865" y="8626"/>
                  </a:lnTo>
                  <a:close/>
                  <a:moveTo>
                    <a:pt x="92776" y="8626"/>
                  </a:moveTo>
                  <a:lnTo>
                    <a:pt x="92776" y="16415"/>
                  </a:lnTo>
                  <a:lnTo>
                    <a:pt x="85032" y="16415"/>
                  </a:lnTo>
                  <a:lnTo>
                    <a:pt x="85032" y="8626"/>
                  </a:lnTo>
                  <a:close/>
                  <a:moveTo>
                    <a:pt x="100932" y="8626"/>
                  </a:moveTo>
                  <a:lnTo>
                    <a:pt x="100932" y="16415"/>
                  </a:lnTo>
                  <a:lnTo>
                    <a:pt x="93200" y="16415"/>
                  </a:lnTo>
                  <a:lnTo>
                    <a:pt x="93200" y="8626"/>
                  </a:lnTo>
                  <a:close/>
                  <a:moveTo>
                    <a:pt x="109099" y="8626"/>
                  </a:moveTo>
                  <a:lnTo>
                    <a:pt x="109099" y="16415"/>
                  </a:lnTo>
                  <a:lnTo>
                    <a:pt x="101356" y="16415"/>
                  </a:lnTo>
                  <a:lnTo>
                    <a:pt x="101356" y="8626"/>
                  </a:lnTo>
                  <a:close/>
                  <a:moveTo>
                    <a:pt x="116866" y="8626"/>
                  </a:moveTo>
                  <a:lnTo>
                    <a:pt x="116866" y="16415"/>
                  </a:lnTo>
                  <a:lnTo>
                    <a:pt x="109523" y="16415"/>
                  </a:lnTo>
                  <a:lnTo>
                    <a:pt x="109523" y="8626"/>
                  </a:lnTo>
                  <a:close/>
                  <a:moveTo>
                    <a:pt x="125022" y="8626"/>
                  </a:moveTo>
                  <a:lnTo>
                    <a:pt x="125022" y="16415"/>
                  </a:lnTo>
                  <a:lnTo>
                    <a:pt x="117290" y="16415"/>
                  </a:lnTo>
                  <a:lnTo>
                    <a:pt x="117290" y="8626"/>
                  </a:lnTo>
                  <a:close/>
                  <a:moveTo>
                    <a:pt x="133190" y="8626"/>
                  </a:moveTo>
                  <a:lnTo>
                    <a:pt x="133190" y="16415"/>
                  </a:lnTo>
                  <a:lnTo>
                    <a:pt x="125446" y="16415"/>
                  </a:lnTo>
                  <a:lnTo>
                    <a:pt x="125446" y="8626"/>
                  </a:lnTo>
                  <a:close/>
                  <a:moveTo>
                    <a:pt x="141346" y="8626"/>
                  </a:moveTo>
                  <a:lnTo>
                    <a:pt x="141346" y="16415"/>
                  </a:lnTo>
                  <a:lnTo>
                    <a:pt x="133614" y="16415"/>
                  </a:lnTo>
                  <a:lnTo>
                    <a:pt x="133614" y="8626"/>
                  </a:lnTo>
                  <a:close/>
                  <a:moveTo>
                    <a:pt x="149513" y="8626"/>
                  </a:moveTo>
                  <a:lnTo>
                    <a:pt x="149513" y="16415"/>
                  </a:lnTo>
                  <a:lnTo>
                    <a:pt x="141770" y="16415"/>
                  </a:lnTo>
                  <a:lnTo>
                    <a:pt x="141770" y="8626"/>
                  </a:lnTo>
                  <a:close/>
                  <a:moveTo>
                    <a:pt x="157280" y="8626"/>
                  </a:moveTo>
                  <a:lnTo>
                    <a:pt x="157280" y="16415"/>
                  </a:lnTo>
                  <a:lnTo>
                    <a:pt x="149937" y="16415"/>
                  </a:lnTo>
                  <a:lnTo>
                    <a:pt x="149937" y="8626"/>
                  </a:lnTo>
                  <a:close/>
                  <a:moveTo>
                    <a:pt x="165448" y="8626"/>
                  </a:moveTo>
                  <a:lnTo>
                    <a:pt x="165448" y="16415"/>
                  </a:lnTo>
                  <a:lnTo>
                    <a:pt x="157704" y="16415"/>
                  </a:lnTo>
                  <a:lnTo>
                    <a:pt x="157704" y="8626"/>
                  </a:lnTo>
                  <a:close/>
                  <a:moveTo>
                    <a:pt x="173604" y="8626"/>
                  </a:moveTo>
                  <a:lnTo>
                    <a:pt x="173604" y="16415"/>
                  </a:lnTo>
                  <a:lnTo>
                    <a:pt x="165871" y="16415"/>
                  </a:lnTo>
                  <a:lnTo>
                    <a:pt x="165871" y="8626"/>
                  </a:lnTo>
                  <a:close/>
                  <a:moveTo>
                    <a:pt x="181771" y="8626"/>
                  </a:moveTo>
                  <a:lnTo>
                    <a:pt x="181771" y="16415"/>
                  </a:lnTo>
                  <a:lnTo>
                    <a:pt x="174028" y="16415"/>
                  </a:lnTo>
                  <a:lnTo>
                    <a:pt x="174028" y="8626"/>
                  </a:lnTo>
                  <a:close/>
                  <a:moveTo>
                    <a:pt x="189927" y="8626"/>
                  </a:moveTo>
                  <a:lnTo>
                    <a:pt x="189927" y="16415"/>
                  </a:lnTo>
                  <a:lnTo>
                    <a:pt x="182195" y="16415"/>
                  </a:lnTo>
                  <a:lnTo>
                    <a:pt x="182195" y="8626"/>
                  </a:lnTo>
                  <a:close/>
                  <a:moveTo>
                    <a:pt x="198095" y="8626"/>
                  </a:moveTo>
                  <a:lnTo>
                    <a:pt x="198095" y="16415"/>
                  </a:lnTo>
                  <a:lnTo>
                    <a:pt x="190351" y="16415"/>
                  </a:lnTo>
                  <a:lnTo>
                    <a:pt x="190351" y="8626"/>
                  </a:lnTo>
                  <a:close/>
                  <a:moveTo>
                    <a:pt x="206251" y="8626"/>
                  </a:moveTo>
                  <a:lnTo>
                    <a:pt x="206251" y="16415"/>
                  </a:lnTo>
                  <a:lnTo>
                    <a:pt x="198519" y="16415"/>
                  </a:lnTo>
                  <a:lnTo>
                    <a:pt x="198519" y="8626"/>
                  </a:lnTo>
                  <a:close/>
                  <a:moveTo>
                    <a:pt x="214419" y="8626"/>
                  </a:moveTo>
                  <a:lnTo>
                    <a:pt x="214419" y="16415"/>
                  </a:lnTo>
                  <a:lnTo>
                    <a:pt x="206675" y="16415"/>
                  </a:lnTo>
                  <a:lnTo>
                    <a:pt x="206675" y="8626"/>
                  </a:lnTo>
                  <a:close/>
                  <a:moveTo>
                    <a:pt x="222575" y="8626"/>
                  </a:moveTo>
                  <a:lnTo>
                    <a:pt x="222575" y="16415"/>
                  </a:lnTo>
                  <a:lnTo>
                    <a:pt x="214842" y="16415"/>
                  </a:lnTo>
                  <a:lnTo>
                    <a:pt x="214842" y="8626"/>
                  </a:lnTo>
                  <a:close/>
                  <a:moveTo>
                    <a:pt x="230742" y="8626"/>
                  </a:moveTo>
                  <a:lnTo>
                    <a:pt x="230742" y="16415"/>
                  </a:lnTo>
                  <a:lnTo>
                    <a:pt x="222999" y="16415"/>
                  </a:lnTo>
                  <a:lnTo>
                    <a:pt x="222999" y="8626"/>
                  </a:lnTo>
                  <a:close/>
                  <a:moveTo>
                    <a:pt x="238898" y="8626"/>
                  </a:moveTo>
                  <a:lnTo>
                    <a:pt x="238898" y="16415"/>
                  </a:lnTo>
                  <a:lnTo>
                    <a:pt x="231166" y="16415"/>
                  </a:lnTo>
                  <a:lnTo>
                    <a:pt x="231166" y="8626"/>
                  </a:lnTo>
                  <a:close/>
                  <a:moveTo>
                    <a:pt x="247066" y="8626"/>
                  </a:moveTo>
                  <a:lnTo>
                    <a:pt x="247066" y="16415"/>
                  </a:lnTo>
                  <a:lnTo>
                    <a:pt x="239322" y="16415"/>
                  </a:lnTo>
                  <a:lnTo>
                    <a:pt x="239322" y="8626"/>
                  </a:lnTo>
                  <a:close/>
                  <a:moveTo>
                    <a:pt x="271546" y="8626"/>
                  </a:moveTo>
                  <a:lnTo>
                    <a:pt x="271546" y="16415"/>
                  </a:lnTo>
                  <a:lnTo>
                    <a:pt x="263813" y="16415"/>
                  </a:lnTo>
                  <a:lnTo>
                    <a:pt x="263813" y="8626"/>
                  </a:lnTo>
                  <a:close/>
                  <a:moveTo>
                    <a:pt x="255222" y="8626"/>
                  </a:moveTo>
                  <a:lnTo>
                    <a:pt x="255222" y="16427"/>
                  </a:lnTo>
                  <a:lnTo>
                    <a:pt x="247490" y="16427"/>
                  </a:lnTo>
                  <a:lnTo>
                    <a:pt x="247490" y="16415"/>
                  </a:lnTo>
                  <a:lnTo>
                    <a:pt x="247490" y="8626"/>
                  </a:lnTo>
                  <a:close/>
                  <a:moveTo>
                    <a:pt x="263390" y="8626"/>
                  </a:moveTo>
                  <a:lnTo>
                    <a:pt x="263390" y="16427"/>
                  </a:lnTo>
                  <a:lnTo>
                    <a:pt x="255646" y="16427"/>
                  </a:lnTo>
                  <a:lnTo>
                    <a:pt x="255646" y="16415"/>
                  </a:lnTo>
                  <a:lnTo>
                    <a:pt x="255646" y="8626"/>
                  </a:lnTo>
                  <a:close/>
                  <a:moveTo>
                    <a:pt x="271546" y="16828"/>
                  </a:moveTo>
                  <a:lnTo>
                    <a:pt x="271546" y="24617"/>
                  </a:lnTo>
                  <a:lnTo>
                    <a:pt x="263813" y="24617"/>
                  </a:lnTo>
                  <a:lnTo>
                    <a:pt x="263813" y="16828"/>
                  </a:lnTo>
                  <a:close/>
                  <a:moveTo>
                    <a:pt x="11238" y="16828"/>
                  </a:moveTo>
                  <a:lnTo>
                    <a:pt x="11238" y="24629"/>
                  </a:lnTo>
                  <a:lnTo>
                    <a:pt x="3505" y="24629"/>
                  </a:lnTo>
                  <a:lnTo>
                    <a:pt x="3505" y="16828"/>
                  </a:lnTo>
                  <a:close/>
                  <a:moveTo>
                    <a:pt x="19394" y="16828"/>
                  </a:moveTo>
                  <a:lnTo>
                    <a:pt x="19394" y="24629"/>
                  </a:lnTo>
                  <a:lnTo>
                    <a:pt x="11662" y="24629"/>
                  </a:lnTo>
                  <a:lnTo>
                    <a:pt x="11662" y="16828"/>
                  </a:lnTo>
                  <a:close/>
                  <a:moveTo>
                    <a:pt x="27561" y="16828"/>
                  </a:moveTo>
                  <a:lnTo>
                    <a:pt x="27561" y="24629"/>
                  </a:lnTo>
                  <a:lnTo>
                    <a:pt x="19818" y="24629"/>
                  </a:lnTo>
                  <a:lnTo>
                    <a:pt x="19818" y="16828"/>
                  </a:lnTo>
                  <a:close/>
                  <a:moveTo>
                    <a:pt x="35328" y="16828"/>
                  </a:moveTo>
                  <a:lnTo>
                    <a:pt x="35328" y="24629"/>
                  </a:lnTo>
                  <a:lnTo>
                    <a:pt x="27985" y="24629"/>
                  </a:lnTo>
                  <a:lnTo>
                    <a:pt x="27985" y="16828"/>
                  </a:lnTo>
                  <a:close/>
                  <a:moveTo>
                    <a:pt x="43496" y="16828"/>
                  </a:moveTo>
                  <a:lnTo>
                    <a:pt x="43496" y="24629"/>
                  </a:lnTo>
                  <a:lnTo>
                    <a:pt x="35752" y="24629"/>
                  </a:lnTo>
                  <a:lnTo>
                    <a:pt x="35752" y="16828"/>
                  </a:lnTo>
                  <a:close/>
                  <a:moveTo>
                    <a:pt x="51652" y="16828"/>
                  </a:moveTo>
                  <a:lnTo>
                    <a:pt x="51652" y="24629"/>
                  </a:lnTo>
                  <a:lnTo>
                    <a:pt x="43919" y="24629"/>
                  </a:lnTo>
                  <a:lnTo>
                    <a:pt x="43919" y="16828"/>
                  </a:lnTo>
                  <a:close/>
                  <a:moveTo>
                    <a:pt x="59819" y="16828"/>
                  </a:moveTo>
                  <a:lnTo>
                    <a:pt x="59819" y="24629"/>
                  </a:lnTo>
                  <a:lnTo>
                    <a:pt x="52075" y="24629"/>
                  </a:lnTo>
                  <a:lnTo>
                    <a:pt x="52075" y="16828"/>
                  </a:lnTo>
                  <a:close/>
                  <a:moveTo>
                    <a:pt x="67975" y="16828"/>
                  </a:moveTo>
                  <a:lnTo>
                    <a:pt x="67975" y="24629"/>
                  </a:lnTo>
                  <a:lnTo>
                    <a:pt x="60243" y="24629"/>
                  </a:lnTo>
                  <a:lnTo>
                    <a:pt x="60243" y="16828"/>
                  </a:lnTo>
                  <a:close/>
                  <a:moveTo>
                    <a:pt x="76452" y="16828"/>
                  </a:moveTo>
                  <a:lnTo>
                    <a:pt x="76452" y="24629"/>
                  </a:lnTo>
                  <a:lnTo>
                    <a:pt x="68399" y="24629"/>
                  </a:lnTo>
                  <a:lnTo>
                    <a:pt x="68399" y="16828"/>
                  </a:lnTo>
                  <a:close/>
                  <a:moveTo>
                    <a:pt x="84608" y="16828"/>
                  </a:moveTo>
                  <a:lnTo>
                    <a:pt x="84608" y="24629"/>
                  </a:lnTo>
                  <a:lnTo>
                    <a:pt x="76865" y="24629"/>
                  </a:lnTo>
                  <a:lnTo>
                    <a:pt x="76865" y="16828"/>
                  </a:lnTo>
                  <a:close/>
                  <a:moveTo>
                    <a:pt x="92776" y="16828"/>
                  </a:moveTo>
                  <a:lnTo>
                    <a:pt x="92776" y="24629"/>
                  </a:lnTo>
                  <a:lnTo>
                    <a:pt x="85032" y="24629"/>
                  </a:lnTo>
                  <a:lnTo>
                    <a:pt x="85032" y="16828"/>
                  </a:lnTo>
                  <a:close/>
                  <a:moveTo>
                    <a:pt x="100932" y="16828"/>
                  </a:moveTo>
                  <a:lnTo>
                    <a:pt x="100932" y="24629"/>
                  </a:lnTo>
                  <a:lnTo>
                    <a:pt x="93200" y="24629"/>
                  </a:lnTo>
                  <a:lnTo>
                    <a:pt x="93200" y="16828"/>
                  </a:lnTo>
                  <a:close/>
                  <a:moveTo>
                    <a:pt x="109099" y="16828"/>
                  </a:moveTo>
                  <a:lnTo>
                    <a:pt x="109099" y="24629"/>
                  </a:lnTo>
                  <a:lnTo>
                    <a:pt x="101356" y="24629"/>
                  </a:lnTo>
                  <a:lnTo>
                    <a:pt x="101356" y="16828"/>
                  </a:lnTo>
                  <a:close/>
                  <a:moveTo>
                    <a:pt x="116866" y="16828"/>
                  </a:moveTo>
                  <a:lnTo>
                    <a:pt x="116866" y="24629"/>
                  </a:lnTo>
                  <a:lnTo>
                    <a:pt x="109523" y="24629"/>
                  </a:lnTo>
                  <a:lnTo>
                    <a:pt x="109523" y="16828"/>
                  </a:lnTo>
                  <a:close/>
                  <a:moveTo>
                    <a:pt x="125022" y="16828"/>
                  </a:moveTo>
                  <a:lnTo>
                    <a:pt x="125022" y="24629"/>
                  </a:lnTo>
                  <a:lnTo>
                    <a:pt x="117290" y="24629"/>
                  </a:lnTo>
                  <a:lnTo>
                    <a:pt x="117290" y="16828"/>
                  </a:lnTo>
                  <a:close/>
                  <a:moveTo>
                    <a:pt x="133190" y="16828"/>
                  </a:moveTo>
                  <a:lnTo>
                    <a:pt x="133190" y="24629"/>
                  </a:lnTo>
                  <a:lnTo>
                    <a:pt x="125446" y="24629"/>
                  </a:lnTo>
                  <a:lnTo>
                    <a:pt x="125446" y="16828"/>
                  </a:lnTo>
                  <a:close/>
                  <a:moveTo>
                    <a:pt x="141346" y="16828"/>
                  </a:moveTo>
                  <a:lnTo>
                    <a:pt x="141346" y="24629"/>
                  </a:lnTo>
                  <a:lnTo>
                    <a:pt x="133614" y="24629"/>
                  </a:lnTo>
                  <a:lnTo>
                    <a:pt x="133614" y="16828"/>
                  </a:lnTo>
                  <a:close/>
                  <a:moveTo>
                    <a:pt x="149513" y="16828"/>
                  </a:moveTo>
                  <a:lnTo>
                    <a:pt x="149513" y="24629"/>
                  </a:lnTo>
                  <a:lnTo>
                    <a:pt x="141770" y="24629"/>
                  </a:lnTo>
                  <a:lnTo>
                    <a:pt x="141770" y="16828"/>
                  </a:lnTo>
                  <a:close/>
                  <a:moveTo>
                    <a:pt x="157280" y="16828"/>
                  </a:moveTo>
                  <a:lnTo>
                    <a:pt x="157280" y="24629"/>
                  </a:lnTo>
                  <a:lnTo>
                    <a:pt x="149937" y="24629"/>
                  </a:lnTo>
                  <a:lnTo>
                    <a:pt x="149937" y="16828"/>
                  </a:lnTo>
                  <a:close/>
                  <a:moveTo>
                    <a:pt x="165448" y="16828"/>
                  </a:moveTo>
                  <a:lnTo>
                    <a:pt x="165448" y="24629"/>
                  </a:lnTo>
                  <a:lnTo>
                    <a:pt x="157704" y="24629"/>
                  </a:lnTo>
                  <a:lnTo>
                    <a:pt x="157704" y="16828"/>
                  </a:lnTo>
                  <a:close/>
                  <a:moveTo>
                    <a:pt x="173604" y="16828"/>
                  </a:moveTo>
                  <a:lnTo>
                    <a:pt x="173604" y="24629"/>
                  </a:lnTo>
                  <a:lnTo>
                    <a:pt x="165871" y="24629"/>
                  </a:lnTo>
                  <a:lnTo>
                    <a:pt x="165871" y="16828"/>
                  </a:lnTo>
                  <a:close/>
                  <a:moveTo>
                    <a:pt x="181771" y="16828"/>
                  </a:moveTo>
                  <a:lnTo>
                    <a:pt x="181771" y="24629"/>
                  </a:lnTo>
                  <a:lnTo>
                    <a:pt x="174028" y="24629"/>
                  </a:lnTo>
                  <a:lnTo>
                    <a:pt x="174028" y="16828"/>
                  </a:lnTo>
                  <a:close/>
                  <a:moveTo>
                    <a:pt x="189927" y="16828"/>
                  </a:moveTo>
                  <a:lnTo>
                    <a:pt x="189927" y="24629"/>
                  </a:lnTo>
                  <a:lnTo>
                    <a:pt x="182195" y="24629"/>
                  </a:lnTo>
                  <a:lnTo>
                    <a:pt x="182195" y="16828"/>
                  </a:lnTo>
                  <a:close/>
                  <a:moveTo>
                    <a:pt x="198095" y="16828"/>
                  </a:moveTo>
                  <a:lnTo>
                    <a:pt x="198095" y="24629"/>
                  </a:lnTo>
                  <a:lnTo>
                    <a:pt x="190351" y="24629"/>
                  </a:lnTo>
                  <a:lnTo>
                    <a:pt x="190351" y="16828"/>
                  </a:lnTo>
                  <a:close/>
                  <a:moveTo>
                    <a:pt x="206251" y="16828"/>
                  </a:moveTo>
                  <a:lnTo>
                    <a:pt x="206251" y="24629"/>
                  </a:lnTo>
                  <a:lnTo>
                    <a:pt x="198519" y="24629"/>
                  </a:lnTo>
                  <a:lnTo>
                    <a:pt x="198519" y="16828"/>
                  </a:lnTo>
                  <a:close/>
                  <a:moveTo>
                    <a:pt x="214419" y="16828"/>
                  </a:moveTo>
                  <a:lnTo>
                    <a:pt x="214419" y="24629"/>
                  </a:lnTo>
                  <a:lnTo>
                    <a:pt x="206675" y="24629"/>
                  </a:lnTo>
                  <a:lnTo>
                    <a:pt x="206675" y="16828"/>
                  </a:lnTo>
                  <a:close/>
                  <a:moveTo>
                    <a:pt x="222575" y="16828"/>
                  </a:moveTo>
                  <a:lnTo>
                    <a:pt x="222575" y="24629"/>
                  </a:lnTo>
                  <a:lnTo>
                    <a:pt x="214842" y="24629"/>
                  </a:lnTo>
                  <a:lnTo>
                    <a:pt x="214842" y="16828"/>
                  </a:lnTo>
                  <a:close/>
                  <a:moveTo>
                    <a:pt x="230742" y="16828"/>
                  </a:moveTo>
                  <a:lnTo>
                    <a:pt x="230742" y="24629"/>
                  </a:lnTo>
                  <a:lnTo>
                    <a:pt x="222999" y="24629"/>
                  </a:lnTo>
                  <a:lnTo>
                    <a:pt x="222999" y="16828"/>
                  </a:lnTo>
                  <a:close/>
                  <a:moveTo>
                    <a:pt x="238898" y="16828"/>
                  </a:moveTo>
                  <a:lnTo>
                    <a:pt x="238898" y="24629"/>
                  </a:lnTo>
                  <a:lnTo>
                    <a:pt x="231166" y="24629"/>
                  </a:lnTo>
                  <a:lnTo>
                    <a:pt x="231166" y="16828"/>
                  </a:lnTo>
                  <a:close/>
                  <a:moveTo>
                    <a:pt x="247066" y="16828"/>
                  </a:moveTo>
                  <a:lnTo>
                    <a:pt x="247066" y="24629"/>
                  </a:lnTo>
                  <a:lnTo>
                    <a:pt x="239322" y="24629"/>
                  </a:lnTo>
                  <a:lnTo>
                    <a:pt x="239322" y="16828"/>
                  </a:lnTo>
                  <a:close/>
                  <a:moveTo>
                    <a:pt x="255222" y="16828"/>
                  </a:moveTo>
                  <a:lnTo>
                    <a:pt x="255222" y="24629"/>
                  </a:lnTo>
                  <a:lnTo>
                    <a:pt x="247490" y="24629"/>
                  </a:lnTo>
                  <a:lnTo>
                    <a:pt x="247490" y="16828"/>
                  </a:lnTo>
                  <a:close/>
                  <a:moveTo>
                    <a:pt x="263390" y="16828"/>
                  </a:moveTo>
                  <a:lnTo>
                    <a:pt x="263390" y="24629"/>
                  </a:lnTo>
                  <a:lnTo>
                    <a:pt x="255646" y="24629"/>
                  </a:lnTo>
                  <a:lnTo>
                    <a:pt x="255646" y="16828"/>
                  </a:lnTo>
                  <a:close/>
                  <a:moveTo>
                    <a:pt x="11238" y="25030"/>
                  </a:moveTo>
                  <a:lnTo>
                    <a:pt x="11238" y="32831"/>
                  </a:lnTo>
                  <a:lnTo>
                    <a:pt x="3505" y="32831"/>
                  </a:lnTo>
                  <a:lnTo>
                    <a:pt x="3505" y="25030"/>
                  </a:lnTo>
                  <a:close/>
                  <a:moveTo>
                    <a:pt x="19394" y="25030"/>
                  </a:moveTo>
                  <a:lnTo>
                    <a:pt x="19394" y="32831"/>
                  </a:lnTo>
                  <a:lnTo>
                    <a:pt x="11662" y="32831"/>
                  </a:lnTo>
                  <a:lnTo>
                    <a:pt x="11662" y="25030"/>
                  </a:lnTo>
                  <a:close/>
                  <a:moveTo>
                    <a:pt x="27561" y="25030"/>
                  </a:moveTo>
                  <a:lnTo>
                    <a:pt x="27561" y="32831"/>
                  </a:lnTo>
                  <a:lnTo>
                    <a:pt x="19818" y="32831"/>
                  </a:lnTo>
                  <a:lnTo>
                    <a:pt x="19818" y="25030"/>
                  </a:lnTo>
                  <a:close/>
                  <a:moveTo>
                    <a:pt x="35328" y="25030"/>
                  </a:moveTo>
                  <a:lnTo>
                    <a:pt x="35328" y="32831"/>
                  </a:lnTo>
                  <a:lnTo>
                    <a:pt x="27985" y="32831"/>
                  </a:lnTo>
                  <a:lnTo>
                    <a:pt x="27985" y="25030"/>
                  </a:lnTo>
                  <a:close/>
                  <a:moveTo>
                    <a:pt x="43496" y="25030"/>
                  </a:moveTo>
                  <a:lnTo>
                    <a:pt x="43496" y="32831"/>
                  </a:lnTo>
                  <a:lnTo>
                    <a:pt x="35752" y="32831"/>
                  </a:lnTo>
                  <a:lnTo>
                    <a:pt x="35752" y="25030"/>
                  </a:lnTo>
                  <a:close/>
                  <a:moveTo>
                    <a:pt x="51652" y="25030"/>
                  </a:moveTo>
                  <a:lnTo>
                    <a:pt x="51652" y="32831"/>
                  </a:lnTo>
                  <a:lnTo>
                    <a:pt x="43919" y="32831"/>
                  </a:lnTo>
                  <a:lnTo>
                    <a:pt x="43919" y="25030"/>
                  </a:lnTo>
                  <a:close/>
                  <a:moveTo>
                    <a:pt x="59819" y="25030"/>
                  </a:moveTo>
                  <a:lnTo>
                    <a:pt x="59819" y="32831"/>
                  </a:lnTo>
                  <a:lnTo>
                    <a:pt x="52075" y="32831"/>
                  </a:lnTo>
                  <a:lnTo>
                    <a:pt x="52075" y="25030"/>
                  </a:lnTo>
                  <a:close/>
                  <a:moveTo>
                    <a:pt x="67975" y="25030"/>
                  </a:moveTo>
                  <a:lnTo>
                    <a:pt x="67975" y="32831"/>
                  </a:lnTo>
                  <a:lnTo>
                    <a:pt x="60243" y="32831"/>
                  </a:lnTo>
                  <a:lnTo>
                    <a:pt x="60243" y="25030"/>
                  </a:lnTo>
                  <a:close/>
                  <a:moveTo>
                    <a:pt x="76452" y="25030"/>
                  </a:moveTo>
                  <a:lnTo>
                    <a:pt x="76452" y="32831"/>
                  </a:lnTo>
                  <a:lnTo>
                    <a:pt x="68399" y="32831"/>
                  </a:lnTo>
                  <a:lnTo>
                    <a:pt x="68399" y="25030"/>
                  </a:lnTo>
                  <a:close/>
                  <a:moveTo>
                    <a:pt x="84608" y="25030"/>
                  </a:moveTo>
                  <a:lnTo>
                    <a:pt x="84608" y="32831"/>
                  </a:lnTo>
                  <a:lnTo>
                    <a:pt x="76865" y="32831"/>
                  </a:lnTo>
                  <a:lnTo>
                    <a:pt x="76865" y="25030"/>
                  </a:lnTo>
                  <a:close/>
                  <a:moveTo>
                    <a:pt x="92776" y="25030"/>
                  </a:moveTo>
                  <a:lnTo>
                    <a:pt x="92776" y="32831"/>
                  </a:lnTo>
                  <a:lnTo>
                    <a:pt x="85032" y="32831"/>
                  </a:lnTo>
                  <a:lnTo>
                    <a:pt x="85032" y="25030"/>
                  </a:lnTo>
                  <a:close/>
                  <a:moveTo>
                    <a:pt x="100932" y="25030"/>
                  </a:moveTo>
                  <a:lnTo>
                    <a:pt x="100932" y="32831"/>
                  </a:lnTo>
                  <a:lnTo>
                    <a:pt x="93200" y="32831"/>
                  </a:lnTo>
                  <a:lnTo>
                    <a:pt x="93200" y="25030"/>
                  </a:lnTo>
                  <a:close/>
                  <a:moveTo>
                    <a:pt x="109099" y="25030"/>
                  </a:moveTo>
                  <a:lnTo>
                    <a:pt x="109099" y="32831"/>
                  </a:lnTo>
                  <a:lnTo>
                    <a:pt x="101356" y="32831"/>
                  </a:lnTo>
                  <a:lnTo>
                    <a:pt x="101356" y="25030"/>
                  </a:lnTo>
                  <a:close/>
                  <a:moveTo>
                    <a:pt x="116866" y="25030"/>
                  </a:moveTo>
                  <a:lnTo>
                    <a:pt x="116866" y="32831"/>
                  </a:lnTo>
                  <a:lnTo>
                    <a:pt x="109523" y="32831"/>
                  </a:lnTo>
                  <a:lnTo>
                    <a:pt x="109523" y="25030"/>
                  </a:lnTo>
                  <a:close/>
                  <a:moveTo>
                    <a:pt x="125022" y="25030"/>
                  </a:moveTo>
                  <a:lnTo>
                    <a:pt x="125022" y="32831"/>
                  </a:lnTo>
                  <a:lnTo>
                    <a:pt x="117290" y="32831"/>
                  </a:lnTo>
                  <a:lnTo>
                    <a:pt x="117290" y="25030"/>
                  </a:lnTo>
                  <a:close/>
                  <a:moveTo>
                    <a:pt x="133190" y="25030"/>
                  </a:moveTo>
                  <a:lnTo>
                    <a:pt x="133190" y="32831"/>
                  </a:lnTo>
                  <a:lnTo>
                    <a:pt x="125446" y="32831"/>
                  </a:lnTo>
                  <a:lnTo>
                    <a:pt x="125446" y="25030"/>
                  </a:lnTo>
                  <a:close/>
                  <a:moveTo>
                    <a:pt x="141346" y="25030"/>
                  </a:moveTo>
                  <a:lnTo>
                    <a:pt x="141346" y="32831"/>
                  </a:lnTo>
                  <a:lnTo>
                    <a:pt x="133614" y="32831"/>
                  </a:lnTo>
                  <a:lnTo>
                    <a:pt x="133614" y="25030"/>
                  </a:lnTo>
                  <a:close/>
                  <a:moveTo>
                    <a:pt x="149513" y="25030"/>
                  </a:moveTo>
                  <a:lnTo>
                    <a:pt x="149513" y="32831"/>
                  </a:lnTo>
                  <a:lnTo>
                    <a:pt x="141770" y="32831"/>
                  </a:lnTo>
                  <a:lnTo>
                    <a:pt x="141770" y="25030"/>
                  </a:lnTo>
                  <a:close/>
                  <a:moveTo>
                    <a:pt x="157280" y="25030"/>
                  </a:moveTo>
                  <a:lnTo>
                    <a:pt x="157280" y="32831"/>
                  </a:lnTo>
                  <a:lnTo>
                    <a:pt x="149937" y="32831"/>
                  </a:lnTo>
                  <a:lnTo>
                    <a:pt x="149937" y="25030"/>
                  </a:lnTo>
                  <a:close/>
                  <a:moveTo>
                    <a:pt x="165448" y="25030"/>
                  </a:moveTo>
                  <a:lnTo>
                    <a:pt x="165448" y="32831"/>
                  </a:lnTo>
                  <a:lnTo>
                    <a:pt x="157704" y="32831"/>
                  </a:lnTo>
                  <a:lnTo>
                    <a:pt x="157704" y="25030"/>
                  </a:lnTo>
                  <a:close/>
                  <a:moveTo>
                    <a:pt x="173604" y="25030"/>
                  </a:moveTo>
                  <a:lnTo>
                    <a:pt x="173604" y="32831"/>
                  </a:lnTo>
                  <a:lnTo>
                    <a:pt x="165871" y="32831"/>
                  </a:lnTo>
                  <a:lnTo>
                    <a:pt x="165871" y="25030"/>
                  </a:lnTo>
                  <a:close/>
                  <a:moveTo>
                    <a:pt x="181771" y="25030"/>
                  </a:moveTo>
                  <a:lnTo>
                    <a:pt x="181771" y="32831"/>
                  </a:lnTo>
                  <a:lnTo>
                    <a:pt x="174028" y="32831"/>
                  </a:lnTo>
                  <a:lnTo>
                    <a:pt x="174028" y="25030"/>
                  </a:lnTo>
                  <a:close/>
                  <a:moveTo>
                    <a:pt x="189927" y="25030"/>
                  </a:moveTo>
                  <a:lnTo>
                    <a:pt x="189927" y="32831"/>
                  </a:lnTo>
                  <a:lnTo>
                    <a:pt x="182195" y="32831"/>
                  </a:lnTo>
                  <a:lnTo>
                    <a:pt x="182195" y="25030"/>
                  </a:lnTo>
                  <a:close/>
                  <a:moveTo>
                    <a:pt x="198095" y="25030"/>
                  </a:moveTo>
                  <a:lnTo>
                    <a:pt x="198095" y="32831"/>
                  </a:lnTo>
                  <a:lnTo>
                    <a:pt x="190351" y="32831"/>
                  </a:lnTo>
                  <a:lnTo>
                    <a:pt x="190351" y="25030"/>
                  </a:lnTo>
                  <a:close/>
                  <a:moveTo>
                    <a:pt x="206251" y="25030"/>
                  </a:moveTo>
                  <a:lnTo>
                    <a:pt x="206251" y="32831"/>
                  </a:lnTo>
                  <a:lnTo>
                    <a:pt x="198519" y="32831"/>
                  </a:lnTo>
                  <a:lnTo>
                    <a:pt x="198519" y="25030"/>
                  </a:lnTo>
                  <a:close/>
                  <a:moveTo>
                    <a:pt x="214419" y="25030"/>
                  </a:moveTo>
                  <a:lnTo>
                    <a:pt x="214419" y="32831"/>
                  </a:lnTo>
                  <a:lnTo>
                    <a:pt x="206675" y="32831"/>
                  </a:lnTo>
                  <a:lnTo>
                    <a:pt x="206675" y="25030"/>
                  </a:lnTo>
                  <a:close/>
                  <a:moveTo>
                    <a:pt x="222575" y="25030"/>
                  </a:moveTo>
                  <a:lnTo>
                    <a:pt x="222575" y="32831"/>
                  </a:lnTo>
                  <a:lnTo>
                    <a:pt x="214842" y="32831"/>
                  </a:lnTo>
                  <a:lnTo>
                    <a:pt x="214842" y="25030"/>
                  </a:lnTo>
                  <a:close/>
                  <a:moveTo>
                    <a:pt x="230742" y="25030"/>
                  </a:moveTo>
                  <a:lnTo>
                    <a:pt x="230742" y="32831"/>
                  </a:lnTo>
                  <a:lnTo>
                    <a:pt x="222999" y="32831"/>
                  </a:lnTo>
                  <a:lnTo>
                    <a:pt x="222999" y="25030"/>
                  </a:lnTo>
                  <a:close/>
                  <a:moveTo>
                    <a:pt x="238898" y="25030"/>
                  </a:moveTo>
                  <a:lnTo>
                    <a:pt x="238898" y="32831"/>
                  </a:lnTo>
                  <a:lnTo>
                    <a:pt x="231166" y="32831"/>
                  </a:lnTo>
                  <a:lnTo>
                    <a:pt x="231166" y="25030"/>
                  </a:lnTo>
                  <a:close/>
                  <a:moveTo>
                    <a:pt x="247066" y="25030"/>
                  </a:moveTo>
                  <a:lnTo>
                    <a:pt x="247066" y="32831"/>
                  </a:lnTo>
                  <a:lnTo>
                    <a:pt x="239322" y="32831"/>
                  </a:lnTo>
                  <a:lnTo>
                    <a:pt x="239322" y="25030"/>
                  </a:lnTo>
                  <a:close/>
                  <a:moveTo>
                    <a:pt x="255222" y="25030"/>
                  </a:moveTo>
                  <a:lnTo>
                    <a:pt x="255222" y="32831"/>
                  </a:lnTo>
                  <a:lnTo>
                    <a:pt x="247490" y="32831"/>
                  </a:lnTo>
                  <a:lnTo>
                    <a:pt x="247490" y="25030"/>
                  </a:lnTo>
                  <a:close/>
                  <a:moveTo>
                    <a:pt x="263390" y="25030"/>
                  </a:moveTo>
                  <a:lnTo>
                    <a:pt x="263390" y="32831"/>
                  </a:lnTo>
                  <a:lnTo>
                    <a:pt x="255646" y="32831"/>
                  </a:lnTo>
                  <a:lnTo>
                    <a:pt x="255646" y="25030"/>
                  </a:lnTo>
                  <a:close/>
                  <a:moveTo>
                    <a:pt x="271546" y="25030"/>
                  </a:moveTo>
                  <a:lnTo>
                    <a:pt x="271546" y="32831"/>
                  </a:lnTo>
                  <a:lnTo>
                    <a:pt x="263813" y="32831"/>
                  </a:lnTo>
                  <a:lnTo>
                    <a:pt x="263813" y="25030"/>
                  </a:lnTo>
                  <a:close/>
                  <a:moveTo>
                    <a:pt x="11238" y="33243"/>
                  </a:moveTo>
                  <a:lnTo>
                    <a:pt x="11238" y="41032"/>
                  </a:lnTo>
                  <a:lnTo>
                    <a:pt x="3505" y="41032"/>
                  </a:lnTo>
                  <a:lnTo>
                    <a:pt x="3505" y="33243"/>
                  </a:lnTo>
                  <a:close/>
                  <a:moveTo>
                    <a:pt x="19394" y="33243"/>
                  </a:moveTo>
                  <a:lnTo>
                    <a:pt x="19394" y="41032"/>
                  </a:lnTo>
                  <a:lnTo>
                    <a:pt x="11662" y="41032"/>
                  </a:lnTo>
                  <a:lnTo>
                    <a:pt x="11662" y="33243"/>
                  </a:lnTo>
                  <a:close/>
                  <a:moveTo>
                    <a:pt x="27561" y="33243"/>
                  </a:moveTo>
                  <a:lnTo>
                    <a:pt x="27561" y="41032"/>
                  </a:lnTo>
                  <a:lnTo>
                    <a:pt x="19818" y="41032"/>
                  </a:lnTo>
                  <a:lnTo>
                    <a:pt x="19818" y="33243"/>
                  </a:lnTo>
                  <a:close/>
                  <a:moveTo>
                    <a:pt x="35328" y="33243"/>
                  </a:moveTo>
                  <a:lnTo>
                    <a:pt x="35328" y="41032"/>
                  </a:lnTo>
                  <a:lnTo>
                    <a:pt x="27985" y="41032"/>
                  </a:lnTo>
                  <a:lnTo>
                    <a:pt x="27985" y="33243"/>
                  </a:lnTo>
                  <a:close/>
                  <a:moveTo>
                    <a:pt x="43496" y="33243"/>
                  </a:moveTo>
                  <a:lnTo>
                    <a:pt x="43496" y="41032"/>
                  </a:lnTo>
                  <a:lnTo>
                    <a:pt x="35752" y="41032"/>
                  </a:lnTo>
                  <a:lnTo>
                    <a:pt x="35752" y="33243"/>
                  </a:lnTo>
                  <a:close/>
                  <a:moveTo>
                    <a:pt x="51652" y="33243"/>
                  </a:moveTo>
                  <a:lnTo>
                    <a:pt x="51652" y="41032"/>
                  </a:lnTo>
                  <a:lnTo>
                    <a:pt x="43919" y="41032"/>
                  </a:lnTo>
                  <a:lnTo>
                    <a:pt x="43919" y="33243"/>
                  </a:lnTo>
                  <a:close/>
                  <a:moveTo>
                    <a:pt x="59819" y="33243"/>
                  </a:moveTo>
                  <a:lnTo>
                    <a:pt x="59819" y="41032"/>
                  </a:lnTo>
                  <a:lnTo>
                    <a:pt x="52075" y="41032"/>
                  </a:lnTo>
                  <a:lnTo>
                    <a:pt x="52075" y="33243"/>
                  </a:lnTo>
                  <a:close/>
                  <a:moveTo>
                    <a:pt x="67975" y="33243"/>
                  </a:moveTo>
                  <a:lnTo>
                    <a:pt x="67975" y="41032"/>
                  </a:lnTo>
                  <a:lnTo>
                    <a:pt x="60243" y="41032"/>
                  </a:lnTo>
                  <a:lnTo>
                    <a:pt x="60243" y="33243"/>
                  </a:lnTo>
                  <a:close/>
                  <a:moveTo>
                    <a:pt x="76452" y="33243"/>
                  </a:moveTo>
                  <a:lnTo>
                    <a:pt x="76452" y="41032"/>
                  </a:lnTo>
                  <a:lnTo>
                    <a:pt x="68399" y="41032"/>
                  </a:lnTo>
                  <a:lnTo>
                    <a:pt x="68399" y="33243"/>
                  </a:lnTo>
                  <a:close/>
                  <a:moveTo>
                    <a:pt x="84608" y="33243"/>
                  </a:moveTo>
                  <a:lnTo>
                    <a:pt x="84608" y="41032"/>
                  </a:lnTo>
                  <a:lnTo>
                    <a:pt x="76865" y="41032"/>
                  </a:lnTo>
                  <a:lnTo>
                    <a:pt x="76865" y="33243"/>
                  </a:lnTo>
                  <a:close/>
                  <a:moveTo>
                    <a:pt x="92776" y="33243"/>
                  </a:moveTo>
                  <a:lnTo>
                    <a:pt x="92776" y="41032"/>
                  </a:lnTo>
                  <a:lnTo>
                    <a:pt x="85032" y="41032"/>
                  </a:lnTo>
                  <a:lnTo>
                    <a:pt x="85032" y="33243"/>
                  </a:lnTo>
                  <a:close/>
                  <a:moveTo>
                    <a:pt x="100932" y="33243"/>
                  </a:moveTo>
                  <a:lnTo>
                    <a:pt x="100932" y="41032"/>
                  </a:lnTo>
                  <a:lnTo>
                    <a:pt x="93200" y="41032"/>
                  </a:lnTo>
                  <a:lnTo>
                    <a:pt x="93200" y="33243"/>
                  </a:lnTo>
                  <a:close/>
                  <a:moveTo>
                    <a:pt x="109099" y="33243"/>
                  </a:moveTo>
                  <a:lnTo>
                    <a:pt x="109099" y="41032"/>
                  </a:lnTo>
                  <a:lnTo>
                    <a:pt x="101356" y="41032"/>
                  </a:lnTo>
                  <a:lnTo>
                    <a:pt x="101356" y="33243"/>
                  </a:lnTo>
                  <a:close/>
                  <a:moveTo>
                    <a:pt x="116866" y="33243"/>
                  </a:moveTo>
                  <a:lnTo>
                    <a:pt x="116866" y="41032"/>
                  </a:lnTo>
                  <a:lnTo>
                    <a:pt x="109523" y="41032"/>
                  </a:lnTo>
                  <a:lnTo>
                    <a:pt x="109523" y="33243"/>
                  </a:lnTo>
                  <a:close/>
                  <a:moveTo>
                    <a:pt x="125022" y="33243"/>
                  </a:moveTo>
                  <a:lnTo>
                    <a:pt x="125022" y="41032"/>
                  </a:lnTo>
                  <a:lnTo>
                    <a:pt x="117290" y="41032"/>
                  </a:lnTo>
                  <a:lnTo>
                    <a:pt x="117290" y="33243"/>
                  </a:lnTo>
                  <a:close/>
                  <a:moveTo>
                    <a:pt x="133190" y="33243"/>
                  </a:moveTo>
                  <a:lnTo>
                    <a:pt x="133190" y="41032"/>
                  </a:lnTo>
                  <a:lnTo>
                    <a:pt x="125446" y="41032"/>
                  </a:lnTo>
                  <a:lnTo>
                    <a:pt x="125446" y="33243"/>
                  </a:lnTo>
                  <a:close/>
                  <a:moveTo>
                    <a:pt x="141346" y="33243"/>
                  </a:moveTo>
                  <a:lnTo>
                    <a:pt x="141346" y="41032"/>
                  </a:lnTo>
                  <a:lnTo>
                    <a:pt x="133614" y="41032"/>
                  </a:lnTo>
                  <a:lnTo>
                    <a:pt x="133614" y="33243"/>
                  </a:lnTo>
                  <a:close/>
                  <a:moveTo>
                    <a:pt x="149513" y="33243"/>
                  </a:moveTo>
                  <a:lnTo>
                    <a:pt x="149513" y="41032"/>
                  </a:lnTo>
                  <a:lnTo>
                    <a:pt x="141770" y="41032"/>
                  </a:lnTo>
                  <a:lnTo>
                    <a:pt x="141770" y="33243"/>
                  </a:lnTo>
                  <a:close/>
                  <a:moveTo>
                    <a:pt x="157280" y="33243"/>
                  </a:moveTo>
                  <a:lnTo>
                    <a:pt x="157280" y="41032"/>
                  </a:lnTo>
                  <a:lnTo>
                    <a:pt x="149937" y="41032"/>
                  </a:lnTo>
                  <a:lnTo>
                    <a:pt x="149937" y="33243"/>
                  </a:lnTo>
                  <a:close/>
                  <a:moveTo>
                    <a:pt x="165448" y="33243"/>
                  </a:moveTo>
                  <a:lnTo>
                    <a:pt x="165448" y="41032"/>
                  </a:lnTo>
                  <a:lnTo>
                    <a:pt x="157704" y="41032"/>
                  </a:lnTo>
                  <a:lnTo>
                    <a:pt x="157704" y="33243"/>
                  </a:lnTo>
                  <a:close/>
                  <a:moveTo>
                    <a:pt x="173604" y="33243"/>
                  </a:moveTo>
                  <a:lnTo>
                    <a:pt x="173604" y="41032"/>
                  </a:lnTo>
                  <a:lnTo>
                    <a:pt x="165871" y="41032"/>
                  </a:lnTo>
                  <a:lnTo>
                    <a:pt x="165871" y="33243"/>
                  </a:lnTo>
                  <a:close/>
                  <a:moveTo>
                    <a:pt x="181771" y="33243"/>
                  </a:moveTo>
                  <a:lnTo>
                    <a:pt x="181771" y="41032"/>
                  </a:lnTo>
                  <a:lnTo>
                    <a:pt x="174028" y="41032"/>
                  </a:lnTo>
                  <a:lnTo>
                    <a:pt x="174028" y="33243"/>
                  </a:lnTo>
                  <a:close/>
                  <a:moveTo>
                    <a:pt x="189927" y="33243"/>
                  </a:moveTo>
                  <a:lnTo>
                    <a:pt x="189927" y="41032"/>
                  </a:lnTo>
                  <a:lnTo>
                    <a:pt x="182195" y="41032"/>
                  </a:lnTo>
                  <a:lnTo>
                    <a:pt x="182195" y="33243"/>
                  </a:lnTo>
                  <a:close/>
                  <a:moveTo>
                    <a:pt x="198095" y="33243"/>
                  </a:moveTo>
                  <a:lnTo>
                    <a:pt x="198095" y="41032"/>
                  </a:lnTo>
                  <a:lnTo>
                    <a:pt x="190351" y="41032"/>
                  </a:lnTo>
                  <a:lnTo>
                    <a:pt x="190351" y="33243"/>
                  </a:lnTo>
                  <a:close/>
                  <a:moveTo>
                    <a:pt x="206251" y="33243"/>
                  </a:moveTo>
                  <a:lnTo>
                    <a:pt x="206251" y="41032"/>
                  </a:lnTo>
                  <a:lnTo>
                    <a:pt x="198519" y="41032"/>
                  </a:lnTo>
                  <a:lnTo>
                    <a:pt x="198519" y="33243"/>
                  </a:lnTo>
                  <a:close/>
                  <a:moveTo>
                    <a:pt x="214419" y="33243"/>
                  </a:moveTo>
                  <a:lnTo>
                    <a:pt x="214419" y="41032"/>
                  </a:lnTo>
                  <a:lnTo>
                    <a:pt x="206675" y="41032"/>
                  </a:lnTo>
                  <a:lnTo>
                    <a:pt x="206675" y="33243"/>
                  </a:lnTo>
                  <a:close/>
                  <a:moveTo>
                    <a:pt x="222575" y="33243"/>
                  </a:moveTo>
                  <a:lnTo>
                    <a:pt x="222575" y="41032"/>
                  </a:lnTo>
                  <a:lnTo>
                    <a:pt x="214842" y="41032"/>
                  </a:lnTo>
                  <a:lnTo>
                    <a:pt x="214842" y="33243"/>
                  </a:lnTo>
                  <a:close/>
                  <a:moveTo>
                    <a:pt x="230742" y="33243"/>
                  </a:moveTo>
                  <a:lnTo>
                    <a:pt x="230742" y="41032"/>
                  </a:lnTo>
                  <a:lnTo>
                    <a:pt x="222999" y="41032"/>
                  </a:lnTo>
                  <a:lnTo>
                    <a:pt x="222999" y="33243"/>
                  </a:lnTo>
                  <a:close/>
                  <a:moveTo>
                    <a:pt x="238898" y="33243"/>
                  </a:moveTo>
                  <a:lnTo>
                    <a:pt x="238898" y="41032"/>
                  </a:lnTo>
                  <a:lnTo>
                    <a:pt x="231166" y="41032"/>
                  </a:lnTo>
                  <a:lnTo>
                    <a:pt x="231166" y="33243"/>
                  </a:lnTo>
                  <a:close/>
                  <a:moveTo>
                    <a:pt x="247066" y="33243"/>
                  </a:moveTo>
                  <a:lnTo>
                    <a:pt x="247066" y="41032"/>
                  </a:lnTo>
                  <a:lnTo>
                    <a:pt x="239322" y="41032"/>
                  </a:lnTo>
                  <a:lnTo>
                    <a:pt x="239322" y="33243"/>
                  </a:lnTo>
                  <a:close/>
                  <a:moveTo>
                    <a:pt x="255222" y="33243"/>
                  </a:moveTo>
                  <a:lnTo>
                    <a:pt x="255222" y="41032"/>
                  </a:lnTo>
                  <a:lnTo>
                    <a:pt x="247490" y="41032"/>
                  </a:lnTo>
                  <a:lnTo>
                    <a:pt x="247490" y="33243"/>
                  </a:lnTo>
                  <a:close/>
                  <a:moveTo>
                    <a:pt x="263390" y="33243"/>
                  </a:moveTo>
                  <a:lnTo>
                    <a:pt x="263390" y="41032"/>
                  </a:lnTo>
                  <a:lnTo>
                    <a:pt x="255646" y="41032"/>
                  </a:lnTo>
                  <a:lnTo>
                    <a:pt x="255646" y="33243"/>
                  </a:lnTo>
                  <a:close/>
                  <a:moveTo>
                    <a:pt x="271546" y="33243"/>
                  </a:moveTo>
                  <a:lnTo>
                    <a:pt x="271546" y="41032"/>
                  </a:lnTo>
                  <a:lnTo>
                    <a:pt x="263813" y="41032"/>
                  </a:lnTo>
                  <a:lnTo>
                    <a:pt x="263813" y="33243"/>
                  </a:lnTo>
                  <a:close/>
                  <a:moveTo>
                    <a:pt x="11238" y="41445"/>
                  </a:moveTo>
                  <a:lnTo>
                    <a:pt x="11238" y="49246"/>
                  </a:lnTo>
                  <a:lnTo>
                    <a:pt x="3505" y="49246"/>
                  </a:lnTo>
                  <a:lnTo>
                    <a:pt x="3505" y="41445"/>
                  </a:lnTo>
                  <a:close/>
                  <a:moveTo>
                    <a:pt x="19394" y="41445"/>
                  </a:moveTo>
                  <a:lnTo>
                    <a:pt x="19394" y="49246"/>
                  </a:lnTo>
                  <a:lnTo>
                    <a:pt x="11662" y="49246"/>
                  </a:lnTo>
                  <a:lnTo>
                    <a:pt x="11662" y="41445"/>
                  </a:lnTo>
                  <a:close/>
                  <a:moveTo>
                    <a:pt x="27561" y="41445"/>
                  </a:moveTo>
                  <a:lnTo>
                    <a:pt x="27561" y="49246"/>
                  </a:lnTo>
                  <a:lnTo>
                    <a:pt x="19818" y="49246"/>
                  </a:lnTo>
                  <a:lnTo>
                    <a:pt x="19818" y="41445"/>
                  </a:lnTo>
                  <a:close/>
                  <a:moveTo>
                    <a:pt x="35328" y="41445"/>
                  </a:moveTo>
                  <a:lnTo>
                    <a:pt x="35328" y="49246"/>
                  </a:lnTo>
                  <a:lnTo>
                    <a:pt x="27985" y="49246"/>
                  </a:lnTo>
                  <a:lnTo>
                    <a:pt x="27985" y="41445"/>
                  </a:lnTo>
                  <a:close/>
                  <a:moveTo>
                    <a:pt x="43496" y="41445"/>
                  </a:moveTo>
                  <a:lnTo>
                    <a:pt x="43496" y="49246"/>
                  </a:lnTo>
                  <a:lnTo>
                    <a:pt x="35752" y="49246"/>
                  </a:lnTo>
                  <a:lnTo>
                    <a:pt x="35752" y="41445"/>
                  </a:lnTo>
                  <a:close/>
                  <a:moveTo>
                    <a:pt x="51652" y="41445"/>
                  </a:moveTo>
                  <a:lnTo>
                    <a:pt x="51652" y="49246"/>
                  </a:lnTo>
                  <a:lnTo>
                    <a:pt x="43919" y="49246"/>
                  </a:lnTo>
                  <a:lnTo>
                    <a:pt x="43919" y="41445"/>
                  </a:lnTo>
                  <a:close/>
                  <a:moveTo>
                    <a:pt x="59819" y="41445"/>
                  </a:moveTo>
                  <a:lnTo>
                    <a:pt x="59819" y="49246"/>
                  </a:lnTo>
                  <a:lnTo>
                    <a:pt x="52075" y="49246"/>
                  </a:lnTo>
                  <a:lnTo>
                    <a:pt x="52075" y="41445"/>
                  </a:lnTo>
                  <a:close/>
                  <a:moveTo>
                    <a:pt x="67975" y="41445"/>
                  </a:moveTo>
                  <a:lnTo>
                    <a:pt x="67975" y="49246"/>
                  </a:lnTo>
                  <a:lnTo>
                    <a:pt x="60243" y="49246"/>
                  </a:lnTo>
                  <a:lnTo>
                    <a:pt x="60243" y="41445"/>
                  </a:lnTo>
                  <a:close/>
                  <a:moveTo>
                    <a:pt x="76452" y="41445"/>
                  </a:moveTo>
                  <a:lnTo>
                    <a:pt x="76452" y="49246"/>
                  </a:lnTo>
                  <a:lnTo>
                    <a:pt x="68399" y="49246"/>
                  </a:lnTo>
                  <a:lnTo>
                    <a:pt x="68399" y="41445"/>
                  </a:lnTo>
                  <a:close/>
                  <a:moveTo>
                    <a:pt x="84608" y="41445"/>
                  </a:moveTo>
                  <a:lnTo>
                    <a:pt x="84608" y="49246"/>
                  </a:lnTo>
                  <a:lnTo>
                    <a:pt x="76865" y="49246"/>
                  </a:lnTo>
                  <a:lnTo>
                    <a:pt x="76865" y="41445"/>
                  </a:lnTo>
                  <a:close/>
                  <a:moveTo>
                    <a:pt x="92776" y="41445"/>
                  </a:moveTo>
                  <a:lnTo>
                    <a:pt x="92776" y="49246"/>
                  </a:lnTo>
                  <a:lnTo>
                    <a:pt x="85032" y="49246"/>
                  </a:lnTo>
                  <a:lnTo>
                    <a:pt x="85032" y="41445"/>
                  </a:lnTo>
                  <a:close/>
                  <a:moveTo>
                    <a:pt x="100932" y="41445"/>
                  </a:moveTo>
                  <a:lnTo>
                    <a:pt x="100932" y="49246"/>
                  </a:lnTo>
                  <a:lnTo>
                    <a:pt x="93200" y="49246"/>
                  </a:lnTo>
                  <a:lnTo>
                    <a:pt x="93200" y="41445"/>
                  </a:lnTo>
                  <a:close/>
                  <a:moveTo>
                    <a:pt x="109099" y="41445"/>
                  </a:moveTo>
                  <a:lnTo>
                    <a:pt x="109099" y="49246"/>
                  </a:lnTo>
                  <a:lnTo>
                    <a:pt x="101356" y="49246"/>
                  </a:lnTo>
                  <a:lnTo>
                    <a:pt x="101356" y="41445"/>
                  </a:lnTo>
                  <a:close/>
                  <a:moveTo>
                    <a:pt x="116866" y="41445"/>
                  </a:moveTo>
                  <a:lnTo>
                    <a:pt x="116866" y="49246"/>
                  </a:lnTo>
                  <a:lnTo>
                    <a:pt x="109523" y="49246"/>
                  </a:lnTo>
                  <a:lnTo>
                    <a:pt x="109523" y="41445"/>
                  </a:lnTo>
                  <a:close/>
                  <a:moveTo>
                    <a:pt x="125022" y="41445"/>
                  </a:moveTo>
                  <a:lnTo>
                    <a:pt x="125022" y="49246"/>
                  </a:lnTo>
                  <a:lnTo>
                    <a:pt x="117290" y="49246"/>
                  </a:lnTo>
                  <a:lnTo>
                    <a:pt x="117290" y="41445"/>
                  </a:lnTo>
                  <a:close/>
                  <a:moveTo>
                    <a:pt x="133190" y="41445"/>
                  </a:moveTo>
                  <a:lnTo>
                    <a:pt x="133190" y="49246"/>
                  </a:lnTo>
                  <a:lnTo>
                    <a:pt x="125446" y="49246"/>
                  </a:lnTo>
                  <a:lnTo>
                    <a:pt x="125446" y="41445"/>
                  </a:lnTo>
                  <a:close/>
                  <a:moveTo>
                    <a:pt x="141346" y="41445"/>
                  </a:moveTo>
                  <a:lnTo>
                    <a:pt x="141346" y="49246"/>
                  </a:lnTo>
                  <a:lnTo>
                    <a:pt x="133614" y="49246"/>
                  </a:lnTo>
                  <a:lnTo>
                    <a:pt x="133614" y="41445"/>
                  </a:lnTo>
                  <a:close/>
                  <a:moveTo>
                    <a:pt x="149513" y="41445"/>
                  </a:moveTo>
                  <a:lnTo>
                    <a:pt x="149513" y="49246"/>
                  </a:lnTo>
                  <a:lnTo>
                    <a:pt x="141770" y="49246"/>
                  </a:lnTo>
                  <a:lnTo>
                    <a:pt x="141770" y="41445"/>
                  </a:lnTo>
                  <a:close/>
                  <a:moveTo>
                    <a:pt x="157280" y="41445"/>
                  </a:moveTo>
                  <a:lnTo>
                    <a:pt x="157280" y="49246"/>
                  </a:lnTo>
                  <a:lnTo>
                    <a:pt x="149937" y="49246"/>
                  </a:lnTo>
                  <a:lnTo>
                    <a:pt x="149937" y="41445"/>
                  </a:lnTo>
                  <a:close/>
                  <a:moveTo>
                    <a:pt x="165448" y="41445"/>
                  </a:moveTo>
                  <a:lnTo>
                    <a:pt x="165448" y="49246"/>
                  </a:lnTo>
                  <a:lnTo>
                    <a:pt x="157704" y="49246"/>
                  </a:lnTo>
                  <a:lnTo>
                    <a:pt x="157704" y="41445"/>
                  </a:lnTo>
                  <a:close/>
                  <a:moveTo>
                    <a:pt x="173604" y="41445"/>
                  </a:moveTo>
                  <a:lnTo>
                    <a:pt x="173604" y="49246"/>
                  </a:lnTo>
                  <a:lnTo>
                    <a:pt x="165871" y="49246"/>
                  </a:lnTo>
                  <a:lnTo>
                    <a:pt x="165871" y="41445"/>
                  </a:lnTo>
                  <a:close/>
                  <a:moveTo>
                    <a:pt x="181771" y="41445"/>
                  </a:moveTo>
                  <a:lnTo>
                    <a:pt x="181771" y="49246"/>
                  </a:lnTo>
                  <a:lnTo>
                    <a:pt x="174028" y="49246"/>
                  </a:lnTo>
                  <a:lnTo>
                    <a:pt x="174028" y="41445"/>
                  </a:lnTo>
                  <a:close/>
                  <a:moveTo>
                    <a:pt x="189927" y="41445"/>
                  </a:moveTo>
                  <a:lnTo>
                    <a:pt x="189927" y="49246"/>
                  </a:lnTo>
                  <a:lnTo>
                    <a:pt x="182195" y="49246"/>
                  </a:lnTo>
                  <a:lnTo>
                    <a:pt x="182195" y="41445"/>
                  </a:lnTo>
                  <a:close/>
                  <a:moveTo>
                    <a:pt x="198095" y="41445"/>
                  </a:moveTo>
                  <a:lnTo>
                    <a:pt x="198095" y="49246"/>
                  </a:lnTo>
                  <a:lnTo>
                    <a:pt x="190351" y="49246"/>
                  </a:lnTo>
                  <a:lnTo>
                    <a:pt x="190351" y="41445"/>
                  </a:lnTo>
                  <a:close/>
                  <a:moveTo>
                    <a:pt x="206251" y="41445"/>
                  </a:moveTo>
                  <a:lnTo>
                    <a:pt x="206251" y="49246"/>
                  </a:lnTo>
                  <a:lnTo>
                    <a:pt x="198519" y="49246"/>
                  </a:lnTo>
                  <a:lnTo>
                    <a:pt x="198519" y="41445"/>
                  </a:lnTo>
                  <a:close/>
                  <a:moveTo>
                    <a:pt x="214419" y="41445"/>
                  </a:moveTo>
                  <a:lnTo>
                    <a:pt x="214419" y="49246"/>
                  </a:lnTo>
                  <a:lnTo>
                    <a:pt x="206675" y="49246"/>
                  </a:lnTo>
                  <a:lnTo>
                    <a:pt x="206675" y="41445"/>
                  </a:lnTo>
                  <a:close/>
                  <a:moveTo>
                    <a:pt x="222575" y="41445"/>
                  </a:moveTo>
                  <a:lnTo>
                    <a:pt x="222575" y="49246"/>
                  </a:lnTo>
                  <a:lnTo>
                    <a:pt x="214842" y="49246"/>
                  </a:lnTo>
                  <a:lnTo>
                    <a:pt x="214842" y="41445"/>
                  </a:lnTo>
                  <a:close/>
                  <a:moveTo>
                    <a:pt x="230742" y="41445"/>
                  </a:moveTo>
                  <a:lnTo>
                    <a:pt x="230742" y="49246"/>
                  </a:lnTo>
                  <a:lnTo>
                    <a:pt x="222999" y="49246"/>
                  </a:lnTo>
                  <a:lnTo>
                    <a:pt x="222999" y="41445"/>
                  </a:lnTo>
                  <a:close/>
                  <a:moveTo>
                    <a:pt x="238898" y="41445"/>
                  </a:moveTo>
                  <a:lnTo>
                    <a:pt x="238898" y="49246"/>
                  </a:lnTo>
                  <a:lnTo>
                    <a:pt x="231166" y="49246"/>
                  </a:lnTo>
                  <a:lnTo>
                    <a:pt x="231166" y="41445"/>
                  </a:lnTo>
                  <a:close/>
                  <a:moveTo>
                    <a:pt x="247066" y="41445"/>
                  </a:moveTo>
                  <a:lnTo>
                    <a:pt x="247066" y="49246"/>
                  </a:lnTo>
                  <a:lnTo>
                    <a:pt x="239322" y="49246"/>
                  </a:lnTo>
                  <a:lnTo>
                    <a:pt x="239322" y="41445"/>
                  </a:lnTo>
                  <a:close/>
                  <a:moveTo>
                    <a:pt x="255222" y="41445"/>
                  </a:moveTo>
                  <a:lnTo>
                    <a:pt x="255222" y="49246"/>
                  </a:lnTo>
                  <a:lnTo>
                    <a:pt x="247490" y="49246"/>
                  </a:lnTo>
                  <a:lnTo>
                    <a:pt x="247490" y="41445"/>
                  </a:lnTo>
                  <a:close/>
                  <a:moveTo>
                    <a:pt x="263390" y="41445"/>
                  </a:moveTo>
                  <a:lnTo>
                    <a:pt x="263390" y="49246"/>
                  </a:lnTo>
                  <a:lnTo>
                    <a:pt x="255646" y="49246"/>
                  </a:lnTo>
                  <a:lnTo>
                    <a:pt x="255646" y="41445"/>
                  </a:lnTo>
                  <a:close/>
                  <a:moveTo>
                    <a:pt x="271546" y="41445"/>
                  </a:moveTo>
                  <a:lnTo>
                    <a:pt x="271546" y="49246"/>
                  </a:lnTo>
                  <a:lnTo>
                    <a:pt x="263813" y="49246"/>
                  </a:lnTo>
                  <a:lnTo>
                    <a:pt x="263813" y="41445"/>
                  </a:lnTo>
                  <a:close/>
                  <a:moveTo>
                    <a:pt x="11238" y="49658"/>
                  </a:moveTo>
                  <a:lnTo>
                    <a:pt x="11238" y="57448"/>
                  </a:lnTo>
                  <a:lnTo>
                    <a:pt x="3505" y="57448"/>
                  </a:lnTo>
                  <a:lnTo>
                    <a:pt x="3505" y="49658"/>
                  </a:lnTo>
                  <a:close/>
                  <a:moveTo>
                    <a:pt x="19394" y="49658"/>
                  </a:moveTo>
                  <a:lnTo>
                    <a:pt x="19394" y="57448"/>
                  </a:lnTo>
                  <a:lnTo>
                    <a:pt x="11662" y="57448"/>
                  </a:lnTo>
                  <a:lnTo>
                    <a:pt x="11662" y="49658"/>
                  </a:lnTo>
                  <a:close/>
                  <a:moveTo>
                    <a:pt x="27561" y="49658"/>
                  </a:moveTo>
                  <a:lnTo>
                    <a:pt x="27561" y="57448"/>
                  </a:lnTo>
                  <a:lnTo>
                    <a:pt x="19818" y="57448"/>
                  </a:lnTo>
                  <a:lnTo>
                    <a:pt x="19818" y="49658"/>
                  </a:lnTo>
                  <a:close/>
                  <a:moveTo>
                    <a:pt x="35328" y="49658"/>
                  </a:moveTo>
                  <a:lnTo>
                    <a:pt x="35328" y="57448"/>
                  </a:lnTo>
                  <a:lnTo>
                    <a:pt x="27985" y="57448"/>
                  </a:lnTo>
                  <a:lnTo>
                    <a:pt x="27985" y="49658"/>
                  </a:lnTo>
                  <a:close/>
                  <a:moveTo>
                    <a:pt x="43496" y="49647"/>
                  </a:moveTo>
                  <a:lnTo>
                    <a:pt x="43496" y="57448"/>
                  </a:lnTo>
                  <a:lnTo>
                    <a:pt x="35752" y="57448"/>
                  </a:lnTo>
                  <a:lnTo>
                    <a:pt x="35752" y="49647"/>
                  </a:lnTo>
                  <a:close/>
                  <a:moveTo>
                    <a:pt x="51652" y="49647"/>
                  </a:moveTo>
                  <a:lnTo>
                    <a:pt x="51652" y="57448"/>
                  </a:lnTo>
                  <a:lnTo>
                    <a:pt x="43919" y="57448"/>
                  </a:lnTo>
                  <a:lnTo>
                    <a:pt x="43919" y="49647"/>
                  </a:lnTo>
                  <a:close/>
                  <a:moveTo>
                    <a:pt x="59819" y="49647"/>
                  </a:moveTo>
                  <a:lnTo>
                    <a:pt x="59819" y="57448"/>
                  </a:lnTo>
                  <a:lnTo>
                    <a:pt x="52075" y="57448"/>
                  </a:lnTo>
                  <a:lnTo>
                    <a:pt x="52075" y="49647"/>
                  </a:lnTo>
                  <a:close/>
                  <a:moveTo>
                    <a:pt x="67975" y="49647"/>
                  </a:moveTo>
                  <a:lnTo>
                    <a:pt x="67975" y="57448"/>
                  </a:lnTo>
                  <a:lnTo>
                    <a:pt x="60243" y="57448"/>
                  </a:lnTo>
                  <a:lnTo>
                    <a:pt x="60243" y="49647"/>
                  </a:lnTo>
                  <a:close/>
                  <a:moveTo>
                    <a:pt x="76452" y="49647"/>
                  </a:moveTo>
                  <a:lnTo>
                    <a:pt x="76452" y="57448"/>
                  </a:lnTo>
                  <a:lnTo>
                    <a:pt x="68399" y="57448"/>
                  </a:lnTo>
                  <a:lnTo>
                    <a:pt x="68399" y="49647"/>
                  </a:lnTo>
                  <a:close/>
                  <a:moveTo>
                    <a:pt x="84608" y="49647"/>
                  </a:moveTo>
                  <a:lnTo>
                    <a:pt x="84608" y="57448"/>
                  </a:lnTo>
                  <a:lnTo>
                    <a:pt x="76865" y="57448"/>
                  </a:lnTo>
                  <a:lnTo>
                    <a:pt x="76865" y="49647"/>
                  </a:lnTo>
                  <a:close/>
                  <a:moveTo>
                    <a:pt x="92776" y="49647"/>
                  </a:moveTo>
                  <a:lnTo>
                    <a:pt x="92776" y="57448"/>
                  </a:lnTo>
                  <a:lnTo>
                    <a:pt x="85032" y="57448"/>
                  </a:lnTo>
                  <a:lnTo>
                    <a:pt x="85032" y="49647"/>
                  </a:lnTo>
                  <a:close/>
                  <a:moveTo>
                    <a:pt x="100932" y="49647"/>
                  </a:moveTo>
                  <a:lnTo>
                    <a:pt x="100932" y="57448"/>
                  </a:lnTo>
                  <a:lnTo>
                    <a:pt x="93200" y="57448"/>
                  </a:lnTo>
                  <a:lnTo>
                    <a:pt x="93200" y="49647"/>
                  </a:lnTo>
                  <a:close/>
                  <a:moveTo>
                    <a:pt x="109099" y="49647"/>
                  </a:moveTo>
                  <a:lnTo>
                    <a:pt x="109099" y="57448"/>
                  </a:lnTo>
                  <a:lnTo>
                    <a:pt x="101356" y="57448"/>
                  </a:lnTo>
                  <a:lnTo>
                    <a:pt x="101356" y="49647"/>
                  </a:lnTo>
                  <a:close/>
                  <a:moveTo>
                    <a:pt x="116866" y="49647"/>
                  </a:moveTo>
                  <a:lnTo>
                    <a:pt x="116866" y="57448"/>
                  </a:lnTo>
                  <a:lnTo>
                    <a:pt x="109523" y="57448"/>
                  </a:lnTo>
                  <a:lnTo>
                    <a:pt x="109523" y="49647"/>
                  </a:lnTo>
                  <a:close/>
                  <a:moveTo>
                    <a:pt x="125022" y="49647"/>
                  </a:moveTo>
                  <a:lnTo>
                    <a:pt x="125022" y="57448"/>
                  </a:lnTo>
                  <a:lnTo>
                    <a:pt x="117290" y="57448"/>
                  </a:lnTo>
                  <a:lnTo>
                    <a:pt x="117290" y="49647"/>
                  </a:lnTo>
                  <a:close/>
                  <a:moveTo>
                    <a:pt x="133190" y="49647"/>
                  </a:moveTo>
                  <a:lnTo>
                    <a:pt x="133190" y="57448"/>
                  </a:lnTo>
                  <a:lnTo>
                    <a:pt x="125446" y="57448"/>
                  </a:lnTo>
                  <a:lnTo>
                    <a:pt x="125446" y="49647"/>
                  </a:lnTo>
                  <a:close/>
                  <a:moveTo>
                    <a:pt x="141346" y="49647"/>
                  </a:moveTo>
                  <a:lnTo>
                    <a:pt x="141346" y="57448"/>
                  </a:lnTo>
                  <a:lnTo>
                    <a:pt x="133614" y="57448"/>
                  </a:lnTo>
                  <a:lnTo>
                    <a:pt x="133614" y="49647"/>
                  </a:lnTo>
                  <a:close/>
                  <a:moveTo>
                    <a:pt x="149513" y="49647"/>
                  </a:moveTo>
                  <a:lnTo>
                    <a:pt x="149513" y="57448"/>
                  </a:lnTo>
                  <a:lnTo>
                    <a:pt x="141770" y="57448"/>
                  </a:lnTo>
                  <a:lnTo>
                    <a:pt x="141770" y="49647"/>
                  </a:lnTo>
                  <a:close/>
                  <a:moveTo>
                    <a:pt x="157280" y="49647"/>
                  </a:moveTo>
                  <a:lnTo>
                    <a:pt x="157280" y="57448"/>
                  </a:lnTo>
                  <a:lnTo>
                    <a:pt x="149937" y="57448"/>
                  </a:lnTo>
                  <a:lnTo>
                    <a:pt x="149937" y="49647"/>
                  </a:lnTo>
                  <a:close/>
                  <a:moveTo>
                    <a:pt x="165448" y="49647"/>
                  </a:moveTo>
                  <a:lnTo>
                    <a:pt x="165448" y="57448"/>
                  </a:lnTo>
                  <a:lnTo>
                    <a:pt x="157704" y="57448"/>
                  </a:lnTo>
                  <a:lnTo>
                    <a:pt x="157704" y="49647"/>
                  </a:lnTo>
                  <a:close/>
                  <a:moveTo>
                    <a:pt x="173604" y="49647"/>
                  </a:moveTo>
                  <a:lnTo>
                    <a:pt x="173604" y="57448"/>
                  </a:lnTo>
                  <a:lnTo>
                    <a:pt x="165871" y="57448"/>
                  </a:lnTo>
                  <a:lnTo>
                    <a:pt x="165871" y="49647"/>
                  </a:lnTo>
                  <a:close/>
                  <a:moveTo>
                    <a:pt x="181771" y="49647"/>
                  </a:moveTo>
                  <a:lnTo>
                    <a:pt x="181771" y="57448"/>
                  </a:lnTo>
                  <a:lnTo>
                    <a:pt x="174028" y="57448"/>
                  </a:lnTo>
                  <a:lnTo>
                    <a:pt x="174028" y="49647"/>
                  </a:lnTo>
                  <a:close/>
                  <a:moveTo>
                    <a:pt x="189927" y="49647"/>
                  </a:moveTo>
                  <a:lnTo>
                    <a:pt x="189927" y="57448"/>
                  </a:lnTo>
                  <a:lnTo>
                    <a:pt x="182195" y="57448"/>
                  </a:lnTo>
                  <a:lnTo>
                    <a:pt x="182195" y="49647"/>
                  </a:lnTo>
                  <a:close/>
                  <a:moveTo>
                    <a:pt x="198095" y="49647"/>
                  </a:moveTo>
                  <a:lnTo>
                    <a:pt x="198095" y="57448"/>
                  </a:lnTo>
                  <a:lnTo>
                    <a:pt x="190351" y="57448"/>
                  </a:lnTo>
                  <a:lnTo>
                    <a:pt x="190351" y="49647"/>
                  </a:lnTo>
                  <a:close/>
                  <a:moveTo>
                    <a:pt x="206251" y="49647"/>
                  </a:moveTo>
                  <a:lnTo>
                    <a:pt x="206251" y="57448"/>
                  </a:lnTo>
                  <a:lnTo>
                    <a:pt x="198519" y="57448"/>
                  </a:lnTo>
                  <a:lnTo>
                    <a:pt x="198519" y="49647"/>
                  </a:lnTo>
                  <a:close/>
                  <a:moveTo>
                    <a:pt x="214419" y="49647"/>
                  </a:moveTo>
                  <a:lnTo>
                    <a:pt x="214419" y="57448"/>
                  </a:lnTo>
                  <a:lnTo>
                    <a:pt x="206675" y="57448"/>
                  </a:lnTo>
                  <a:lnTo>
                    <a:pt x="206675" y="49647"/>
                  </a:lnTo>
                  <a:close/>
                  <a:moveTo>
                    <a:pt x="222575" y="49647"/>
                  </a:moveTo>
                  <a:lnTo>
                    <a:pt x="222575" y="57448"/>
                  </a:lnTo>
                  <a:lnTo>
                    <a:pt x="214842" y="57448"/>
                  </a:lnTo>
                  <a:lnTo>
                    <a:pt x="214842" y="49647"/>
                  </a:lnTo>
                  <a:close/>
                  <a:moveTo>
                    <a:pt x="230742" y="49647"/>
                  </a:moveTo>
                  <a:lnTo>
                    <a:pt x="230742" y="57448"/>
                  </a:lnTo>
                  <a:lnTo>
                    <a:pt x="222999" y="57448"/>
                  </a:lnTo>
                  <a:lnTo>
                    <a:pt x="222999" y="49647"/>
                  </a:lnTo>
                  <a:close/>
                  <a:moveTo>
                    <a:pt x="238898" y="49658"/>
                  </a:moveTo>
                  <a:lnTo>
                    <a:pt x="238898" y="57448"/>
                  </a:lnTo>
                  <a:lnTo>
                    <a:pt x="231166" y="57448"/>
                  </a:lnTo>
                  <a:lnTo>
                    <a:pt x="231166" y="49658"/>
                  </a:lnTo>
                  <a:close/>
                  <a:moveTo>
                    <a:pt x="247066" y="49658"/>
                  </a:moveTo>
                  <a:lnTo>
                    <a:pt x="247066" y="57448"/>
                  </a:lnTo>
                  <a:lnTo>
                    <a:pt x="239322" y="57448"/>
                  </a:lnTo>
                  <a:lnTo>
                    <a:pt x="239322" y="49658"/>
                  </a:lnTo>
                  <a:close/>
                  <a:moveTo>
                    <a:pt x="255222" y="49658"/>
                  </a:moveTo>
                  <a:lnTo>
                    <a:pt x="255222" y="57448"/>
                  </a:lnTo>
                  <a:lnTo>
                    <a:pt x="247490" y="57448"/>
                  </a:lnTo>
                  <a:lnTo>
                    <a:pt x="247490" y="49658"/>
                  </a:lnTo>
                  <a:close/>
                  <a:moveTo>
                    <a:pt x="263390" y="49658"/>
                  </a:moveTo>
                  <a:lnTo>
                    <a:pt x="263390" y="57448"/>
                  </a:lnTo>
                  <a:lnTo>
                    <a:pt x="255646" y="57448"/>
                  </a:lnTo>
                  <a:lnTo>
                    <a:pt x="255646" y="49658"/>
                  </a:lnTo>
                  <a:close/>
                  <a:moveTo>
                    <a:pt x="271546" y="49647"/>
                  </a:moveTo>
                  <a:lnTo>
                    <a:pt x="271546" y="57448"/>
                  </a:lnTo>
                  <a:lnTo>
                    <a:pt x="263813" y="57448"/>
                  </a:lnTo>
                  <a:lnTo>
                    <a:pt x="263813" y="49647"/>
                  </a:lnTo>
                  <a:close/>
                  <a:moveTo>
                    <a:pt x="11238" y="57860"/>
                  </a:moveTo>
                  <a:lnTo>
                    <a:pt x="11238" y="65650"/>
                  </a:lnTo>
                  <a:lnTo>
                    <a:pt x="3505" y="65650"/>
                  </a:lnTo>
                  <a:lnTo>
                    <a:pt x="3505" y="57860"/>
                  </a:lnTo>
                  <a:close/>
                  <a:moveTo>
                    <a:pt x="19394" y="57860"/>
                  </a:moveTo>
                  <a:lnTo>
                    <a:pt x="19394" y="65650"/>
                  </a:lnTo>
                  <a:lnTo>
                    <a:pt x="11662" y="65650"/>
                  </a:lnTo>
                  <a:lnTo>
                    <a:pt x="11662" y="57860"/>
                  </a:lnTo>
                  <a:close/>
                  <a:moveTo>
                    <a:pt x="27561" y="57860"/>
                  </a:moveTo>
                  <a:lnTo>
                    <a:pt x="27561" y="65650"/>
                  </a:lnTo>
                  <a:lnTo>
                    <a:pt x="19818" y="65650"/>
                  </a:lnTo>
                  <a:lnTo>
                    <a:pt x="19818" y="57860"/>
                  </a:lnTo>
                  <a:close/>
                  <a:moveTo>
                    <a:pt x="35328" y="57860"/>
                  </a:moveTo>
                  <a:lnTo>
                    <a:pt x="35328" y="65650"/>
                  </a:lnTo>
                  <a:lnTo>
                    <a:pt x="27985" y="65650"/>
                  </a:lnTo>
                  <a:lnTo>
                    <a:pt x="27985" y="57860"/>
                  </a:lnTo>
                  <a:close/>
                  <a:moveTo>
                    <a:pt x="43496" y="57860"/>
                  </a:moveTo>
                  <a:lnTo>
                    <a:pt x="43496" y="65650"/>
                  </a:lnTo>
                  <a:lnTo>
                    <a:pt x="35752" y="65650"/>
                  </a:lnTo>
                  <a:lnTo>
                    <a:pt x="35752" y="57860"/>
                  </a:lnTo>
                  <a:close/>
                  <a:moveTo>
                    <a:pt x="51652" y="57860"/>
                  </a:moveTo>
                  <a:lnTo>
                    <a:pt x="51652" y="65650"/>
                  </a:lnTo>
                  <a:lnTo>
                    <a:pt x="43919" y="65650"/>
                  </a:lnTo>
                  <a:lnTo>
                    <a:pt x="43919" y="57860"/>
                  </a:lnTo>
                  <a:close/>
                  <a:moveTo>
                    <a:pt x="59819" y="57860"/>
                  </a:moveTo>
                  <a:lnTo>
                    <a:pt x="59819" y="65650"/>
                  </a:lnTo>
                  <a:lnTo>
                    <a:pt x="52075" y="65650"/>
                  </a:lnTo>
                  <a:lnTo>
                    <a:pt x="52075" y="57860"/>
                  </a:lnTo>
                  <a:close/>
                  <a:moveTo>
                    <a:pt x="67975" y="57860"/>
                  </a:moveTo>
                  <a:lnTo>
                    <a:pt x="67975" y="65650"/>
                  </a:lnTo>
                  <a:lnTo>
                    <a:pt x="60243" y="65650"/>
                  </a:lnTo>
                  <a:lnTo>
                    <a:pt x="60243" y="57860"/>
                  </a:lnTo>
                  <a:close/>
                  <a:moveTo>
                    <a:pt x="76452" y="57860"/>
                  </a:moveTo>
                  <a:lnTo>
                    <a:pt x="76452" y="65650"/>
                  </a:lnTo>
                  <a:lnTo>
                    <a:pt x="68399" y="65650"/>
                  </a:lnTo>
                  <a:lnTo>
                    <a:pt x="68399" y="57860"/>
                  </a:lnTo>
                  <a:close/>
                  <a:moveTo>
                    <a:pt x="84608" y="57860"/>
                  </a:moveTo>
                  <a:lnTo>
                    <a:pt x="84608" y="65650"/>
                  </a:lnTo>
                  <a:lnTo>
                    <a:pt x="76865" y="65650"/>
                  </a:lnTo>
                  <a:lnTo>
                    <a:pt x="76865" y="57860"/>
                  </a:lnTo>
                  <a:close/>
                  <a:moveTo>
                    <a:pt x="92776" y="57860"/>
                  </a:moveTo>
                  <a:lnTo>
                    <a:pt x="92776" y="65650"/>
                  </a:lnTo>
                  <a:lnTo>
                    <a:pt x="85032" y="65650"/>
                  </a:lnTo>
                  <a:lnTo>
                    <a:pt x="85032" y="57860"/>
                  </a:lnTo>
                  <a:close/>
                  <a:moveTo>
                    <a:pt x="100932" y="57860"/>
                  </a:moveTo>
                  <a:lnTo>
                    <a:pt x="100932" y="65650"/>
                  </a:lnTo>
                  <a:lnTo>
                    <a:pt x="93200" y="65650"/>
                  </a:lnTo>
                  <a:lnTo>
                    <a:pt x="93200" y="57860"/>
                  </a:lnTo>
                  <a:close/>
                  <a:moveTo>
                    <a:pt x="109099" y="57860"/>
                  </a:moveTo>
                  <a:lnTo>
                    <a:pt x="109099" y="65650"/>
                  </a:lnTo>
                  <a:lnTo>
                    <a:pt x="101356" y="65650"/>
                  </a:lnTo>
                  <a:lnTo>
                    <a:pt x="101356" y="57860"/>
                  </a:lnTo>
                  <a:close/>
                  <a:moveTo>
                    <a:pt x="116866" y="57860"/>
                  </a:moveTo>
                  <a:lnTo>
                    <a:pt x="116866" y="65650"/>
                  </a:lnTo>
                  <a:lnTo>
                    <a:pt x="109523" y="65650"/>
                  </a:lnTo>
                  <a:lnTo>
                    <a:pt x="109523" y="57860"/>
                  </a:lnTo>
                  <a:close/>
                  <a:moveTo>
                    <a:pt x="125022" y="57860"/>
                  </a:moveTo>
                  <a:lnTo>
                    <a:pt x="125022" y="65650"/>
                  </a:lnTo>
                  <a:lnTo>
                    <a:pt x="117290" y="65650"/>
                  </a:lnTo>
                  <a:lnTo>
                    <a:pt x="117290" y="57860"/>
                  </a:lnTo>
                  <a:close/>
                  <a:moveTo>
                    <a:pt x="133190" y="57860"/>
                  </a:moveTo>
                  <a:lnTo>
                    <a:pt x="133190" y="65650"/>
                  </a:lnTo>
                  <a:lnTo>
                    <a:pt x="125446" y="65650"/>
                  </a:lnTo>
                  <a:lnTo>
                    <a:pt x="125446" y="57860"/>
                  </a:lnTo>
                  <a:close/>
                  <a:moveTo>
                    <a:pt x="141346" y="57860"/>
                  </a:moveTo>
                  <a:lnTo>
                    <a:pt x="141346" y="65650"/>
                  </a:lnTo>
                  <a:lnTo>
                    <a:pt x="133614" y="65650"/>
                  </a:lnTo>
                  <a:lnTo>
                    <a:pt x="133614" y="57860"/>
                  </a:lnTo>
                  <a:close/>
                  <a:moveTo>
                    <a:pt x="149513" y="57860"/>
                  </a:moveTo>
                  <a:lnTo>
                    <a:pt x="149513" y="65650"/>
                  </a:lnTo>
                  <a:lnTo>
                    <a:pt x="141770" y="65650"/>
                  </a:lnTo>
                  <a:lnTo>
                    <a:pt x="141770" y="57860"/>
                  </a:lnTo>
                  <a:close/>
                  <a:moveTo>
                    <a:pt x="157280" y="57860"/>
                  </a:moveTo>
                  <a:lnTo>
                    <a:pt x="157280" y="65650"/>
                  </a:lnTo>
                  <a:lnTo>
                    <a:pt x="149937" y="65650"/>
                  </a:lnTo>
                  <a:lnTo>
                    <a:pt x="149937" y="57860"/>
                  </a:lnTo>
                  <a:close/>
                  <a:moveTo>
                    <a:pt x="165448" y="57860"/>
                  </a:moveTo>
                  <a:lnTo>
                    <a:pt x="165448" y="65650"/>
                  </a:lnTo>
                  <a:lnTo>
                    <a:pt x="157704" y="65650"/>
                  </a:lnTo>
                  <a:lnTo>
                    <a:pt x="157704" y="57860"/>
                  </a:lnTo>
                  <a:close/>
                  <a:moveTo>
                    <a:pt x="173604" y="57860"/>
                  </a:moveTo>
                  <a:lnTo>
                    <a:pt x="173604" y="65650"/>
                  </a:lnTo>
                  <a:lnTo>
                    <a:pt x="165871" y="65650"/>
                  </a:lnTo>
                  <a:lnTo>
                    <a:pt x="165871" y="57860"/>
                  </a:lnTo>
                  <a:close/>
                  <a:moveTo>
                    <a:pt x="181771" y="57860"/>
                  </a:moveTo>
                  <a:lnTo>
                    <a:pt x="181771" y="65650"/>
                  </a:lnTo>
                  <a:lnTo>
                    <a:pt x="174028" y="65650"/>
                  </a:lnTo>
                  <a:lnTo>
                    <a:pt x="174028" y="57860"/>
                  </a:lnTo>
                  <a:close/>
                  <a:moveTo>
                    <a:pt x="189927" y="57860"/>
                  </a:moveTo>
                  <a:lnTo>
                    <a:pt x="189927" y="65650"/>
                  </a:lnTo>
                  <a:lnTo>
                    <a:pt x="182195" y="65650"/>
                  </a:lnTo>
                  <a:lnTo>
                    <a:pt x="182195" y="57860"/>
                  </a:lnTo>
                  <a:close/>
                  <a:moveTo>
                    <a:pt x="198095" y="57860"/>
                  </a:moveTo>
                  <a:lnTo>
                    <a:pt x="198095" y="65650"/>
                  </a:lnTo>
                  <a:lnTo>
                    <a:pt x="190351" y="65650"/>
                  </a:lnTo>
                  <a:lnTo>
                    <a:pt x="190351" y="57860"/>
                  </a:lnTo>
                  <a:close/>
                  <a:moveTo>
                    <a:pt x="206251" y="57860"/>
                  </a:moveTo>
                  <a:lnTo>
                    <a:pt x="206251" y="65650"/>
                  </a:lnTo>
                  <a:lnTo>
                    <a:pt x="198519" y="65650"/>
                  </a:lnTo>
                  <a:lnTo>
                    <a:pt x="198519" y="57860"/>
                  </a:lnTo>
                  <a:close/>
                  <a:moveTo>
                    <a:pt x="214419" y="57860"/>
                  </a:moveTo>
                  <a:lnTo>
                    <a:pt x="214419" y="65650"/>
                  </a:lnTo>
                  <a:lnTo>
                    <a:pt x="206675" y="65650"/>
                  </a:lnTo>
                  <a:lnTo>
                    <a:pt x="206675" y="57860"/>
                  </a:lnTo>
                  <a:close/>
                  <a:moveTo>
                    <a:pt x="222575" y="57860"/>
                  </a:moveTo>
                  <a:lnTo>
                    <a:pt x="222575" y="65650"/>
                  </a:lnTo>
                  <a:lnTo>
                    <a:pt x="214842" y="65650"/>
                  </a:lnTo>
                  <a:lnTo>
                    <a:pt x="214842" y="57860"/>
                  </a:lnTo>
                  <a:close/>
                  <a:moveTo>
                    <a:pt x="230742" y="57860"/>
                  </a:moveTo>
                  <a:lnTo>
                    <a:pt x="230742" y="65650"/>
                  </a:lnTo>
                  <a:lnTo>
                    <a:pt x="222999" y="65650"/>
                  </a:lnTo>
                  <a:lnTo>
                    <a:pt x="222999" y="57860"/>
                  </a:lnTo>
                  <a:close/>
                  <a:moveTo>
                    <a:pt x="238898" y="57860"/>
                  </a:moveTo>
                  <a:lnTo>
                    <a:pt x="238898" y="65650"/>
                  </a:lnTo>
                  <a:lnTo>
                    <a:pt x="231166" y="65650"/>
                  </a:lnTo>
                  <a:lnTo>
                    <a:pt x="231166" y="57860"/>
                  </a:lnTo>
                  <a:close/>
                  <a:moveTo>
                    <a:pt x="247066" y="57860"/>
                  </a:moveTo>
                  <a:lnTo>
                    <a:pt x="247066" y="65650"/>
                  </a:lnTo>
                  <a:lnTo>
                    <a:pt x="239322" y="65650"/>
                  </a:lnTo>
                  <a:lnTo>
                    <a:pt x="239322" y="57860"/>
                  </a:lnTo>
                  <a:close/>
                  <a:moveTo>
                    <a:pt x="255222" y="57860"/>
                  </a:moveTo>
                  <a:lnTo>
                    <a:pt x="255222" y="65650"/>
                  </a:lnTo>
                  <a:lnTo>
                    <a:pt x="247490" y="65650"/>
                  </a:lnTo>
                  <a:lnTo>
                    <a:pt x="247490" y="57860"/>
                  </a:lnTo>
                  <a:close/>
                  <a:moveTo>
                    <a:pt x="263390" y="57860"/>
                  </a:moveTo>
                  <a:lnTo>
                    <a:pt x="263390" y="65650"/>
                  </a:lnTo>
                  <a:lnTo>
                    <a:pt x="255646" y="65650"/>
                  </a:lnTo>
                  <a:lnTo>
                    <a:pt x="255646" y="57860"/>
                  </a:lnTo>
                  <a:close/>
                  <a:moveTo>
                    <a:pt x="271546" y="57860"/>
                  </a:moveTo>
                  <a:lnTo>
                    <a:pt x="271546" y="65650"/>
                  </a:lnTo>
                  <a:lnTo>
                    <a:pt x="263813" y="65650"/>
                  </a:lnTo>
                  <a:lnTo>
                    <a:pt x="263813" y="57860"/>
                  </a:lnTo>
                  <a:close/>
                  <a:moveTo>
                    <a:pt x="11238" y="66062"/>
                  </a:moveTo>
                  <a:lnTo>
                    <a:pt x="11238" y="73863"/>
                  </a:lnTo>
                  <a:lnTo>
                    <a:pt x="3505" y="73863"/>
                  </a:lnTo>
                  <a:lnTo>
                    <a:pt x="3505" y="66062"/>
                  </a:lnTo>
                  <a:close/>
                  <a:moveTo>
                    <a:pt x="19394" y="66062"/>
                  </a:moveTo>
                  <a:lnTo>
                    <a:pt x="19394" y="73863"/>
                  </a:lnTo>
                  <a:lnTo>
                    <a:pt x="11662" y="73863"/>
                  </a:lnTo>
                  <a:lnTo>
                    <a:pt x="11662" y="66062"/>
                  </a:lnTo>
                  <a:close/>
                  <a:moveTo>
                    <a:pt x="27561" y="66062"/>
                  </a:moveTo>
                  <a:lnTo>
                    <a:pt x="27561" y="73863"/>
                  </a:lnTo>
                  <a:lnTo>
                    <a:pt x="19818" y="73863"/>
                  </a:lnTo>
                  <a:lnTo>
                    <a:pt x="19818" y="66062"/>
                  </a:lnTo>
                  <a:close/>
                  <a:moveTo>
                    <a:pt x="35328" y="66062"/>
                  </a:moveTo>
                  <a:lnTo>
                    <a:pt x="35328" y="73863"/>
                  </a:lnTo>
                  <a:lnTo>
                    <a:pt x="27985" y="73863"/>
                  </a:lnTo>
                  <a:lnTo>
                    <a:pt x="27985" y="66062"/>
                  </a:lnTo>
                  <a:close/>
                  <a:moveTo>
                    <a:pt x="43496" y="66062"/>
                  </a:moveTo>
                  <a:lnTo>
                    <a:pt x="43496" y="73863"/>
                  </a:lnTo>
                  <a:lnTo>
                    <a:pt x="35752" y="73863"/>
                  </a:lnTo>
                  <a:lnTo>
                    <a:pt x="35752" y="66062"/>
                  </a:lnTo>
                  <a:close/>
                  <a:moveTo>
                    <a:pt x="51652" y="66062"/>
                  </a:moveTo>
                  <a:lnTo>
                    <a:pt x="51652" y="73863"/>
                  </a:lnTo>
                  <a:lnTo>
                    <a:pt x="43919" y="73863"/>
                  </a:lnTo>
                  <a:lnTo>
                    <a:pt x="43919" y="66062"/>
                  </a:lnTo>
                  <a:close/>
                  <a:moveTo>
                    <a:pt x="59819" y="66062"/>
                  </a:moveTo>
                  <a:lnTo>
                    <a:pt x="59819" y="73863"/>
                  </a:lnTo>
                  <a:lnTo>
                    <a:pt x="52075" y="73863"/>
                  </a:lnTo>
                  <a:lnTo>
                    <a:pt x="52075" y="66062"/>
                  </a:lnTo>
                  <a:close/>
                  <a:moveTo>
                    <a:pt x="67975" y="66062"/>
                  </a:moveTo>
                  <a:lnTo>
                    <a:pt x="67975" y="73863"/>
                  </a:lnTo>
                  <a:lnTo>
                    <a:pt x="60243" y="73863"/>
                  </a:lnTo>
                  <a:lnTo>
                    <a:pt x="60243" y="66062"/>
                  </a:lnTo>
                  <a:close/>
                  <a:moveTo>
                    <a:pt x="76452" y="66062"/>
                  </a:moveTo>
                  <a:lnTo>
                    <a:pt x="76452" y="73863"/>
                  </a:lnTo>
                  <a:lnTo>
                    <a:pt x="68399" y="73863"/>
                  </a:lnTo>
                  <a:lnTo>
                    <a:pt x="68399" y="66062"/>
                  </a:lnTo>
                  <a:close/>
                  <a:moveTo>
                    <a:pt x="84608" y="66062"/>
                  </a:moveTo>
                  <a:lnTo>
                    <a:pt x="84608" y="73863"/>
                  </a:lnTo>
                  <a:lnTo>
                    <a:pt x="76865" y="73863"/>
                  </a:lnTo>
                  <a:lnTo>
                    <a:pt x="76865" y="66062"/>
                  </a:lnTo>
                  <a:close/>
                  <a:moveTo>
                    <a:pt x="92776" y="66062"/>
                  </a:moveTo>
                  <a:lnTo>
                    <a:pt x="92776" y="73863"/>
                  </a:lnTo>
                  <a:lnTo>
                    <a:pt x="85032" y="73863"/>
                  </a:lnTo>
                  <a:lnTo>
                    <a:pt x="85032" y="66062"/>
                  </a:lnTo>
                  <a:close/>
                  <a:moveTo>
                    <a:pt x="100932" y="66062"/>
                  </a:moveTo>
                  <a:lnTo>
                    <a:pt x="100932" y="73863"/>
                  </a:lnTo>
                  <a:lnTo>
                    <a:pt x="93200" y="73863"/>
                  </a:lnTo>
                  <a:lnTo>
                    <a:pt x="93200" y="66062"/>
                  </a:lnTo>
                  <a:close/>
                  <a:moveTo>
                    <a:pt x="109099" y="66062"/>
                  </a:moveTo>
                  <a:lnTo>
                    <a:pt x="109099" y="73863"/>
                  </a:lnTo>
                  <a:lnTo>
                    <a:pt x="101356" y="73863"/>
                  </a:lnTo>
                  <a:lnTo>
                    <a:pt x="101356" y="66062"/>
                  </a:lnTo>
                  <a:close/>
                  <a:moveTo>
                    <a:pt x="116866" y="66062"/>
                  </a:moveTo>
                  <a:lnTo>
                    <a:pt x="116866" y="73863"/>
                  </a:lnTo>
                  <a:lnTo>
                    <a:pt x="109523" y="73863"/>
                  </a:lnTo>
                  <a:lnTo>
                    <a:pt x="109523" y="66062"/>
                  </a:lnTo>
                  <a:close/>
                  <a:moveTo>
                    <a:pt x="125022" y="66062"/>
                  </a:moveTo>
                  <a:lnTo>
                    <a:pt x="125022" y="73863"/>
                  </a:lnTo>
                  <a:lnTo>
                    <a:pt x="117290" y="73863"/>
                  </a:lnTo>
                  <a:lnTo>
                    <a:pt x="117290" y="66062"/>
                  </a:lnTo>
                  <a:close/>
                  <a:moveTo>
                    <a:pt x="133190" y="66062"/>
                  </a:moveTo>
                  <a:lnTo>
                    <a:pt x="133190" y="73863"/>
                  </a:lnTo>
                  <a:lnTo>
                    <a:pt x="125446" y="73863"/>
                  </a:lnTo>
                  <a:lnTo>
                    <a:pt x="125446" y="66062"/>
                  </a:lnTo>
                  <a:close/>
                  <a:moveTo>
                    <a:pt x="141346" y="66062"/>
                  </a:moveTo>
                  <a:lnTo>
                    <a:pt x="141346" y="73863"/>
                  </a:lnTo>
                  <a:lnTo>
                    <a:pt x="133614" y="73863"/>
                  </a:lnTo>
                  <a:lnTo>
                    <a:pt x="133614" y="66062"/>
                  </a:lnTo>
                  <a:close/>
                  <a:moveTo>
                    <a:pt x="149513" y="66062"/>
                  </a:moveTo>
                  <a:lnTo>
                    <a:pt x="149513" y="73863"/>
                  </a:lnTo>
                  <a:lnTo>
                    <a:pt x="141770" y="73863"/>
                  </a:lnTo>
                  <a:lnTo>
                    <a:pt x="141770" y="66062"/>
                  </a:lnTo>
                  <a:close/>
                  <a:moveTo>
                    <a:pt x="157280" y="66062"/>
                  </a:moveTo>
                  <a:lnTo>
                    <a:pt x="157280" y="73863"/>
                  </a:lnTo>
                  <a:lnTo>
                    <a:pt x="149937" y="73863"/>
                  </a:lnTo>
                  <a:lnTo>
                    <a:pt x="149937" y="66062"/>
                  </a:lnTo>
                  <a:close/>
                  <a:moveTo>
                    <a:pt x="165448" y="66062"/>
                  </a:moveTo>
                  <a:lnTo>
                    <a:pt x="165448" y="73863"/>
                  </a:lnTo>
                  <a:lnTo>
                    <a:pt x="157704" y="73863"/>
                  </a:lnTo>
                  <a:lnTo>
                    <a:pt x="157704" y="66062"/>
                  </a:lnTo>
                  <a:close/>
                  <a:moveTo>
                    <a:pt x="173604" y="66062"/>
                  </a:moveTo>
                  <a:lnTo>
                    <a:pt x="173604" y="73863"/>
                  </a:lnTo>
                  <a:lnTo>
                    <a:pt x="165871" y="73863"/>
                  </a:lnTo>
                  <a:lnTo>
                    <a:pt x="165871" y="66062"/>
                  </a:lnTo>
                  <a:close/>
                  <a:moveTo>
                    <a:pt x="181771" y="66062"/>
                  </a:moveTo>
                  <a:lnTo>
                    <a:pt x="181771" y="73863"/>
                  </a:lnTo>
                  <a:lnTo>
                    <a:pt x="174028" y="73863"/>
                  </a:lnTo>
                  <a:lnTo>
                    <a:pt x="174028" y="66062"/>
                  </a:lnTo>
                  <a:close/>
                  <a:moveTo>
                    <a:pt x="189927" y="66062"/>
                  </a:moveTo>
                  <a:lnTo>
                    <a:pt x="189927" y="73863"/>
                  </a:lnTo>
                  <a:lnTo>
                    <a:pt x="182195" y="73863"/>
                  </a:lnTo>
                  <a:lnTo>
                    <a:pt x="182195" y="66062"/>
                  </a:lnTo>
                  <a:close/>
                  <a:moveTo>
                    <a:pt x="198095" y="66062"/>
                  </a:moveTo>
                  <a:lnTo>
                    <a:pt x="198095" y="73863"/>
                  </a:lnTo>
                  <a:lnTo>
                    <a:pt x="190351" y="73863"/>
                  </a:lnTo>
                  <a:lnTo>
                    <a:pt x="190351" y="66062"/>
                  </a:lnTo>
                  <a:close/>
                  <a:moveTo>
                    <a:pt x="206251" y="66062"/>
                  </a:moveTo>
                  <a:lnTo>
                    <a:pt x="206251" y="73863"/>
                  </a:lnTo>
                  <a:lnTo>
                    <a:pt x="198519" y="73863"/>
                  </a:lnTo>
                  <a:lnTo>
                    <a:pt x="198519" y="66062"/>
                  </a:lnTo>
                  <a:close/>
                  <a:moveTo>
                    <a:pt x="214419" y="66062"/>
                  </a:moveTo>
                  <a:lnTo>
                    <a:pt x="214419" y="73863"/>
                  </a:lnTo>
                  <a:lnTo>
                    <a:pt x="206675" y="73863"/>
                  </a:lnTo>
                  <a:lnTo>
                    <a:pt x="206675" y="66062"/>
                  </a:lnTo>
                  <a:close/>
                  <a:moveTo>
                    <a:pt x="222575" y="66062"/>
                  </a:moveTo>
                  <a:lnTo>
                    <a:pt x="222575" y="73863"/>
                  </a:lnTo>
                  <a:lnTo>
                    <a:pt x="214842" y="73863"/>
                  </a:lnTo>
                  <a:lnTo>
                    <a:pt x="214842" y="66062"/>
                  </a:lnTo>
                  <a:close/>
                  <a:moveTo>
                    <a:pt x="230742" y="66062"/>
                  </a:moveTo>
                  <a:lnTo>
                    <a:pt x="230742" y="73863"/>
                  </a:lnTo>
                  <a:lnTo>
                    <a:pt x="222999" y="73863"/>
                  </a:lnTo>
                  <a:lnTo>
                    <a:pt x="222999" y="66062"/>
                  </a:lnTo>
                  <a:close/>
                  <a:moveTo>
                    <a:pt x="238898" y="66062"/>
                  </a:moveTo>
                  <a:lnTo>
                    <a:pt x="238898" y="73863"/>
                  </a:lnTo>
                  <a:lnTo>
                    <a:pt x="231166" y="73863"/>
                  </a:lnTo>
                  <a:lnTo>
                    <a:pt x="231166" y="66062"/>
                  </a:lnTo>
                  <a:close/>
                  <a:moveTo>
                    <a:pt x="247066" y="66062"/>
                  </a:moveTo>
                  <a:lnTo>
                    <a:pt x="247066" y="73863"/>
                  </a:lnTo>
                  <a:lnTo>
                    <a:pt x="239322" y="73863"/>
                  </a:lnTo>
                  <a:lnTo>
                    <a:pt x="239322" y="66062"/>
                  </a:lnTo>
                  <a:close/>
                  <a:moveTo>
                    <a:pt x="255222" y="66062"/>
                  </a:moveTo>
                  <a:lnTo>
                    <a:pt x="255222" y="73863"/>
                  </a:lnTo>
                  <a:lnTo>
                    <a:pt x="247490" y="73863"/>
                  </a:lnTo>
                  <a:lnTo>
                    <a:pt x="247490" y="66062"/>
                  </a:lnTo>
                  <a:close/>
                  <a:moveTo>
                    <a:pt x="263390" y="66062"/>
                  </a:moveTo>
                  <a:lnTo>
                    <a:pt x="263390" y="73863"/>
                  </a:lnTo>
                  <a:lnTo>
                    <a:pt x="255646" y="73863"/>
                  </a:lnTo>
                  <a:lnTo>
                    <a:pt x="255646" y="66062"/>
                  </a:lnTo>
                  <a:close/>
                  <a:moveTo>
                    <a:pt x="271546" y="66062"/>
                  </a:moveTo>
                  <a:lnTo>
                    <a:pt x="271546" y="73863"/>
                  </a:lnTo>
                  <a:lnTo>
                    <a:pt x="263813" y="73863"/>
                  </a:lnTo>
                  <a:lnTo>
                    <a:pt x="263813" y="66062"/>
                  </a:lnTo>
                  <a:close/>
                  <a:moveTo>
                    <a:pt x="11238" y="74275"/>
                  </a:moveTo>
                  <a:lnTo>
                    <a:pt x="11238" y="82065"/>
                  </a:lnTo>
                  <a:lnTo>
                    <a:pt x="3505" y="82065"/>
                  </a:lnTo>
                  <a:lnTo>
                    <a:pt x="3505" y="74275"/>
                  </a:lnTo>
                  <a:close/>
                  <a:moveTo>
                    <a:pt x="19394" y="74275"/>
                  </a:moveTo>
                  <a:lnTo>
                    <a:pt x="19394" y="82065"/>
                  </a:lnTo>
                  <a:lnTo>
                    <a:pt x="11662" y="82065"/>
                  </a:lnTo>
                  <a:lnTo>
                    <a:pt x="11662" y="74275"/>
                  </a:lnTo>
                  <a:close/>
                  <a:moveTo>
                    <a:pt x="27561" y="74275"/>
                  </a:moveTo>
                  <a:lnTo>
                    <a:pt x="27561" y="82065"/>
                  </a:lnTo>
                  <a:lnTo>
                    <a:pt x="19818" y="82065"/>
                  </a:lnTo>
                  <a:lnTo>
                    <a:pt x="19818" y="74275"/>
                  </a:lnTo>
                  <a:close/>
                  <a:moveTo>
                    <a:pt x="35328" y="74275"/>
                  </a:moveTo>
                  <a:lnTo>
                    <a:pt x="35328" y="82065"/>
                  </a:lnTo>
                  <a:lnTo>
                    <a:pt x="27985" y="82065"/>
                  </a:lnTo>
                  <a:lnTo>
                    <a:pt x="27985" y="74275"/>
                  </a:lnTo>
                  <a:close/>
                  <a:moveTo>
                    <a:pt x="43496" y="74275"/>
                  </a:moveTo>
                  <a:lnTo>
                    <a:pt x="43496" y="82065"/>
                  </a:lnTo>
                  <a:lnTo>
                    <a:pt x="35752" y="82065"/>
                  </a:lnTo>
                  <a:lnTo>
                    <a:pt x="35752" y="74275"/>
                  </a:lnTo>
                  <a:close/>
                  <a:moveTo>
                    <a:pt x="51652" y="74275"/>
                  </a:moveTo>
                  <a:lnTo>
                    <a:pt x="51652" y="82065"/>
                  </a:lnTo>
                  <a:lnTo>
                    <a:pt x="43919" y="82065"/>
                  </a:lnTo>
                  <a:lnTo>
                    <a:pt x="43919" y="74275"/>
                  </a:lnTo>
                  <a:close/>
                  <a:moveTo>
                    <a:pt x="59819" y="74275"/>
                  </a:moveTo>
                  <a:lnTo>
                    <a:pt x="59819" y="82065"/>
                  </a:lnTo>
                  <a:lnTo>
                    <a:pt x="52075" y="82065"/>
                  </a:lnTo>
                  <a:lnTo>
                    <a:pt x="52075" y="74275"/>
                  </a:lnTo>
                  <a:close/>
                  <a:moveTo>
                    <a:pt x="67975" y="74275"/>
                  </a:moveTo>
                  <a:lnTo>
                    <a:pt x="67975" y="82065"/>
                  </a:lnTo>
                  <a:lnTo>
                    <a:pt x="60243" y="82065"/>
                  </a:lnTo>
                  <a:lnTo>
                    <a:pt x="60243" y="74275"/>
                  </a:lnTo>
                  <a:close/>
                  <a:moveTo>
                    <a:pt x="76452" y="74275"/>
                  </a:moveTo>
                  <a:lnTo>
                    <a:pt x="76452" y="82065"/>
                  </a:lnTo>
                  <a:lnTo>
                    <a:pt x="68399" y="82065"/>
                  </a:lnTo>
                  <a:lnTo>
                    <a:pt x="68399" y="74275"/>
                  </a:lnTo>
                  <a:close/>
                  <a:moveTo>
                    <a:pt x="84608" y="74275"/>
                  </a:moveTo>
                  <a:lnTo>
                    <a:pt x="84608" y="82065"/>
                  </a:lnTo>
                  <a:lnTo>
                    <a:pt x="76865" y="82065"/>
                  </a:lnTo>
                  <a:lnTo>
                    <a:pt x="76865" y="74275"/>
                  </a:lnTo>
                  <a:close/>
                  <a:moveTo>
                    <a:pt x="92776" y="74275"/>
                  </a:moveTo>
                  <a:lnTo>
                    <a:pt x="92776" y="82065"/>
                  </a:lnTo>
                  <a:lnTo>
                    <a:pt x="85032" y="82065"/>
                  </a:lnTo>
                  <a:lnTo>
                    <a:pt x="85032" y="74275"/>
                  </a:lnTo>
                  <a:close/>
                  <a:moveTo>
                    <a:pt x="100932" y="74275"/>
                  </a:moveTo>
                  <a:lnTo>
                    <a:pt x="100932" y="82065"/>
                  </a:lnTo>
                  <a:lnTo>
                    <a:pt x="93200" y="82065"/>
                  </a:lnTo>
                  <a:lnTo>
                    <a:pt x="93200" y="74275"/>
                  </a:lnTo>
                  <a:close/>
                  <a:moveTo>
                    <a:pt x="109099" y="74275"/>
                  </a:moveTo>
                  <a:lnTo>
                    <a:pt x="109099" y="82065"/>
                  </a:lnTo>
                  <a:lnTo>
                    <a:pt x="101356" y="82065"/>
                  </a:lnTo>
                  <a:lnTo>
                    <a:pt x="101356" y="74275"/>
                  </a:lnTo>
                  <a:close/>
                  <a:moveTo>
                    <a:pt x="116866" y="74275"/>
                  </a:moveTo>
                  <a:lnTo>
                    <a:pt x="116866" y="82065"/>
                  </a:lnTo>
                  <a:lnTo>
                    <a:pt x="109523" y="82065"/>
                  </a:lnTo>
                  <a:lnTo>
                    <a:pt x="109523" y="74275"/>
                  </a:lnTo>
                  <a:close/>
                  <a:moveTo>
                    <a:pt x="125022" y="74275"/>
                  </a:moveTo>
                  <a:lnTo>
                    <a:pt x="125022" y="82065"/>
                  </a:lnTo>
                  <a:lnTo>
                    <a:pt x="117290" y="82065"/>
                  </a:lnTo>
                  <a:lnTo>
                    <a:pt x="117290" y="74275"/>
                  </a:lnTo>
                  <a:close/>
                  <a:moveTo>
                    <a:pt x="133190" y="74275"/>
                  </a:moveTo>
                  <a:lnTo>
                    <a:pt x="133190" y="82065"/>
                  </a:lnTo>
                  <a:lnTo>
                    <a:pt x="125446" y="82065"/>
                  </a:lnTo>
                  <a:lnTo>
                    <a:pt x="125446" y="74275"/>
                  </a:lnTo>
                  <a:close/>
                  <a:moveTo>
                    <a:pt x="141346" y="74275"/>
                  </a:moveTo>
                  <a:lnTo>
                    <a:pt x="141346" y="82065"/>
                  </a:lnTo>
                  <a:lnTo>
                    <a:pt x="133614" y="82065"/>
                  </a:lnTo>
                  <a:lnTo>
                    <a:pt x="133614" y="74275"/>
                  </a:lnTo>
                  <a:close/>
                  <a:moveTo>
                    <a:pt x="149513" y="74275"/>
                  </a:moveTo>
                  <a:lnTo>
                    <a:pt x="149513" y="82065"/>
                  </a:lnTo>
                  <a:lnTo>
                    <a:pt x="141770" y="82065"/>
                  </a:lnTo>
                  <a:lnTo>
                    <a:pt x="141770" y="74275"/>
                  </a:lnTo>
                  <a:close/>
                  <a:moveTo>
                    <a:pt x="157280" y="74275"/>
                  </a:moveTo>
                  <a:lnTo>
                    <a:pt x="157280" y="82065"/>
                  </a:lnTo>
                  <a:lnTo>
                    <a:pt x="149937" y="82065"/>
                  </a:lnTo>
                  <a:lnTo>
                    <a:pt x="149937" y="74275"/>
                  </a:lnTo>
                  <a:close/>
                  <a:moveTo>
                    <a:pt x="165448" y="74275"/>
                  </a:moveTo>
                  <a:lnTo>
                    <a:pt x="165448" y="82065"/>
                  </a:lnTo>
                  <a:lnTo>
                    <a:pt x="157704" y="82065"/>
                  </a:lnTo>
                  <a:lnTo>
                    <a:pt x="157704" y="74275"/>
                  </a:lnTo>
                  <a:close/>
                  <a:moveTo>
                    <a:pt x="173604" y="74275"/>
                  </a:moveTo>
                  <a:lnTo>
                    <a:pt x="173604" y="82065"/>
                  </a:lnTo>
                  <a:lnTo>
                    <a:pt x="165871" y="82065"/>
                  </a:lnTo>
                  <a:lnTo>
                    <a:pt x="165871" y="74275"/>
                  </a:lnTo>
                  <a:close/>
                  <a:moveTo>
                    <a:pt x="181771" y="74275"/>
                  </a:moveTo>
                  <a:lnTo>
                    <a:pt x="181771" y="82065"/>
                  </a:lnTo>
                  <a:lnTo>
                    <a:pt x="174028" y="82065"/>
                  </a:lnTo>
                  <a:lnTo>
                    <a:pt x="174028" y="74275"/>
                  </a:lnTo>
                  <a:close/>
                  <a:moveTo>
                    <a:pt x="189927" y="74275"/>
                  </a:moveTo>
                  <a:lnTo>
                    <a:pt x="189927" y="82065"/>
                  </a:lnTo>
                  <a:lnTo>
                    <a:pt x="182195" y="82065"/>
                  </a:lnTo>
                  <a:lnTo>
                    <a:pt x="182195" y="74275"/>
                  </a:lnTo>
                  <a:close/>
                  <a:moveTo>
                    <a:pt x="198095" y="74275"/>
                  </a:moveTo>
                  <a:lnTo>
                    <a:pt x="198095" y="82065"/>
                  </a:lnTo>
                  <a:lnTo>
                    <a:pt x="190351" y="82065"/>
                  </a:lnTo>
                  <a:lnTo>
                    <a:pt x="190351" y="74275"/>
                  </a:lnTo>
                  <a:close/>
                  <a:moveTo>
                    <a:pt x="206251" y="74275"/>
                  </a:moveTo>
                  <a:lnTo>
                    <a:pt x="206251" y="82065"/>
                  </a:lnTo>
                  <a:lnTo>
                    <a:pt x="198519" y="82065"/>
                  </a:lnTo>
                  <a:lnTo>
                    <a:pt x="198519" y="74275"/>
                  </a:lnTo>
                  <a:close/>
                  <a:moveTo>
                    <a:pt x="214419" y="74275"/>
                  </a:moveTo>
                  <a:lnTo>
                    <a:pt x="214419" y="82065"/>
                  </a:lnTo>
                  <a:lnTo>
                    <a:pt x="206675" y="82065"/>
                  </a:lnTo>
                  <a:lnTo>
                    <a:pt x="206675" y="74275"/>
                  </a:lnTo>
                  <a:close/>
                  <a:moveTo>
                    <a:pt x="222575" y="74275"/>
                  </a:moveTo>
                  <a:lnTo>
                    <a:pt x="222575" y="82065"/>
                  </a:lnTo>
                  <a:lnTo>
                    <a:pt x="214842" y="82065"/>
                  </a:lnTo>
                  <a:lnTo>
                    <a:pt x="214842" y="74275"/>
                  </a:lnTo>
                  <a:close/>
                  <a:moveTo>
                    <a:pt x="230742" y="74275"/>
                  </a:moveTo>
                  <a:lnTo>
                    <a:pt x="230742" y="82065"/>
                  </a:lnTo>
                  <a:lnTo>
                    <a:pt x="222999" y="82065"/>
                  </a:lnTo>
                  <a:lnTo>
                    <a:pt x="222999" y="74275"/>
                  </a:lnTo>
                  <a:close/>
                  <a:moveTo>
                    <a:pt x="238898" y="74275"/>
                  </a:moveTo>
                  <a:lnTo>
                    <a:pt x="238898" y="82065"/>
                  </a:lnTo>
                  <a:lnTo>
                    <a:pt x="231166" y="82065"/>
                  </a:lnTo>
                  <a:lnTo>
                    <a:pt x="231166" y="74275"/>
                  </a:lnTo>
                  <a:close/>
                  <a:moveTo>
                    <a:pt x="247066" y="74275"/>
                  </a:moveTo>
                  <a:lnTo>
                    <a:pt x="247066" y="82065"/>
                  </a:lnTo>
                  <a:lnTo>
                    <a:pt x="239322" y="82065"/>
                  </a:lnTo>
                  <a:lnTo>
                    <a:pt x="239322" y="74275"/>
                  </a:lnTo>
                  <a:close/>
                  <a:moveTo>
                    <a:pt x="255222" y="74275"/>
                  </a:moveTo>
                  <a:lnTo>
                    <a:pt x="255222" y="82065"/>
                  </a:lnTo>
                  <a:lnTo>
                    <a:pt x="247490" y="82065"/>
                  </a:lnTo>
                  <a:lnTo>
                    <a:pt x="247490" y="74275"/>
                  </a:lnTo>
                  <a:close/>
                  <a:moveTo>
                    <a:pt x="263390" y="74275"/>
                  </a:moveTo>
                  <a:lnTo>
                    <a:pt x="263390" y="82065"/>
                  </a:lnTo>
                  <a:lnTo>
                    <a:pt x="255646" y="82065"/>
                  </a:lnTo>
                  <a:lnTo>
                    <a:pt x="255646" y="74275"/>
                  </a:lnTo>
                  <a:close/>
                  <a:moveTo>
                    <a:pt x="271546" y="74275"/>
                  </a:moveTo>
                  <a:lnTo>
                    <a:pt x="271546" y="82065"/>
                  </a:lnTo>
                  <a:lnTo>
                    <a:pt x="263813" y="82065"/>
                  </a:lnTo>
                  <a:lnTo>
                    <a:pt x="263813" y="74275"/>
                  </a:lnTo>
                  <a:close/>
                  <a:moveTo>
                    <a:pt x="84608" y="82477"/>
                  </a:moveTo>
                  <a:lnTo>
                    <a:pt x="84608" y="90267"/>
                  </a:lnTo>
                  <a:lnTo>
                    <a:pt x="76865" y="90267"/>
                  </a:lnTo>
                  <a:lnTo>
                    <a:pt x="76865" y="82477"/>
                  </a:lnTo>
                  <a:close/>
                  <a:moveTo>
                    <a:pt x="92776" y="82477"/>
                  </a:moveTo>
                  <a:lnTo>
                    <a:pt x="92776" y="90267"/>
                  </a:lnTo>
                  <a:lnTo>
                    <a:pt x="85032" y="90267"/>
                  </a:lnTo>
                  <a:lnTo>
                    <a:pt x="85032" y="82477"/>
                  </a:lnTo>
                  <a:close/>
                  <a:moveTo>
                    <a:pt x="100932" y="82477"/>
                  </a:moveTo>
                  <a:lnTo>
                    <a:pt x="100932" y="90267"/>
                  </a:lnTo>
                  <a:lnTo>
                    <a:pt x="93200" y="90267"/>
                  </a:lnTo>
                  <a:lnTo>
                    <a:pt x="93200" y="82477"/>
                  </a:lnTo>
                  <a:close/>
                  <a:moveTo>
                    <a:pt x="109099" y="82477"/>
                  </a:moveTo>
                  <a:lnTo>
                    <a:pt x="109099" y="90267"/>
                  </a:lnTo>
                  <a:lnTo>
                    <a:pt x="101356" y="90267"/>
                  </a:lnTo>
                  <a:lnTo>
                    <a:pt x="101356" y="82477"/>
                  </a:lnTo>
                  <a:close/>
                  <a:moveTo>
                    <a:pt x="116866" y="82477"/>
                  </a:moveTo>
                  <a:lnTo>
                    <a:pt x="116866" y="90267"/>
                  </a:lnTo>
                  <a:lnTo>
                    <a:pt x="109523" y="90267"/>
                  </a:lnTo>
                  <a:lnTo>
                    <a:pt x="109523" y="82477"/>
                  </a:lnTo>
                  <a:close/>
                  <a:moveTo>
                    <a:pt x="125022" y="82477"/>
                  </a:moveTo>
                  <a:lnTo>
                    <a:pt x="125022" y="90267"/>
                  </a:lnTo>
                  <a:lnTo>
                    <a:pt x="117290" y="90267"/>
                  </a:lnTo>
                  <a:lnTo>
                    <a:pt x="117290" y="82477"/>
                  </a:lnTo>
                  <a:close/>
                  <a:moveTo>
                    <a:pt x="133190" y="82477"/>
                  </a:moveTo>
                  <a:lnTo>
                    <a:pt x="133190" y="90267"/>
                  </a:lnTo>
                  <a:lnTo>
                    <a:pt x="125446" y="90267"/>
                  </a:lnTo>
                  <a:lnTo>
                    <a:pt x="125446" y="82477"/>
                  </a:lnTo>
                  <a:close/>
                  <a:moveTo>
                    <a:pt x="141346" y="82477"/>
                  </a:moveTo>
                  <a:lnTo>
                    <a:pt x="141346" y="90267"/>
                  </a:lnTo>
                  <a:lnTo>
                    <a:pt x="133614" y="90267"/>
                  </a:lnTo>
                  <a:lnTo>
                    <a:pt x="133614" y="82477"/>
                  </a:lnTo>
                  <a:close/>
                  <a:moveTo>
                    <a:pt x="149513" y="82477"/>
                  </a:moveTo>
                  <a:lnTo>
                    <a:pt x="149513" y="90267"/>
                  </a:lnTo>
                  <a:lnTo>
                    <a:pt x="141770" y="90267"/>
                  </a:lnTo>
                  <a:lnTo>
                    <a:pt x="141770" y="82477"/>
                  </a:lnTo>
                  <a:close/>
                  <a:moveTo>
                    <a:pt x="157280" y="82477"/>
                  </a:moveTo>
                  <a:lnTo>
                    <a:pt x="157280" y="90267"/>
                  </a:lnTo>
                  <a:lnTo>
                    <a:pt x="149937" y="90267"/>
                  </a:lnTo>
                  <a:lnTo>
                    <a:pt x="149937" y="82477"/>
                  </a:lnTo>
                  <a:close/>
                  <a:moveTo>
                    <a:pt x="165448" y="82477"/>
                  </a:moveTo>
                  <a:lnTo>
                    <a:pt x="165448" y="90267"/>
                  </a:lnTo>
                  <a:lnTo>
                    <a:pt x="157704" y="90267"/>
                  </a:lnTo>
                  <a:lnTo>
                    <a:pt x="157704" y="82477"/>
                  </a:lnTo>
                  <a:close/>
                  <a:moveTo>
                    <a:pt x="173604" y="82477"/>
                  </a:moveTo>
                  <a:lnTo>
                    <a:pt x="173604" y="90267"/>
                  </a:lnTo>
                  <a:lnTo>
                    <a:pt x="165871" y="90267"/>
                  </a:lnTo>
                  <a:lnTo>
                    <a:pt x="165871" y="82477"/>
                  </a:lnTo>
                  <a:close/>
                  <a:moveTo>
                    <a:pt x="189927" y="82477"/>
                  </a:moveTo>
                  <a:lnTo>
                    <a:pt x="189927" y="90267"/>
                  </a:lnTo>
                  <a:lnTo>
                    <a:pt x="182195" y="90267"/>
                  </a:lnTo>
                  <a:lnTo>
                    <a:pt x="182195" y="82477"/>
                  </a:lnTo>
                  <a:close/>
                  <a:moveTo>
                    <a:pt x="198095" y="82477"/>
                  </a:moveTo>
                  <a:lnTo>
                    <a:pt x="198095" y="90267"/>
                  </a:lnTo>
                  <a:lnTo>
                    <a:pt x="190351" y="90267"/>
                  </a:lnTo>
                  <a:lnTo>
                    <a:pt x="190351" y="82477"/>
                  </a:lnTo>
                  <a:close/>
                  <a:moveTo>
                    <a:pt x="206251" y="82477"/>
                  </a:moveTo>
                  <a:lnTo>
                    <a:pt x="206251" y="90267"/>
                  </a:lnTo>
                  <a:lnTo>
                    <a:pt x="198519" y="90267"/>
                  </a:lnTo>
                  <a:lnTo>
                    <a:pt x="198519" y="82477"/>
                  </a:lnTo>
                  <a:close/>
                  <a:moveTo>
                    <a:pt x="214419" y="82477"/>
                  </a:moveTo>
                  <a:lnTo>
                    <a:pt x="214419" y="90267"/>
                  </a:lnTo>
                  <a:lnTo>
                    <a:pt x="206675" y="90267"/>
                  </a:lnTo>
                  <a:lnTo>
                    <a:pt x="206675" y="82477"/>
                  </a:lnTo>
                  <a:close/>
                  <a:moveTo>
                    <a:pt x="222575" y="82477"/>
                  </a:moveTo>
                  <a:lnTo>
                    <a:pt x="222575" y="90267"/>
                  </a:lnTo>
                  <a:lnTo>
                    <a:pt x="214842" y="90267"/>
                  </a:lnTo>
                  <a:lnTo>
                    <a:pt x="214842" y="82477"/>
                  </a:lnTo>
                  <a:close/>
                  <a:moveTo>
                    <a:pt x="230742" y="82477"/>
                  </a:moveTo>
                  <a:lnTo>
                    <a:pt x="230742" y="90267"/>
                  </a:lnTo>
                  <a:lnTo>
                    <a:pt x="222999" y="90267"/>
                  </a:lnTo>
                  <a:lnTo>
                    <a:pt x="222999" y="82477"/>
                  </a:lnTo>
                  <a:close/>
                  <a:moveTo>
                    <a:pt x="271546" y="82477"/>
                  </a:moveTo>
                  <a:lnTo>
                    <a:pt x="271546" y="90267"/>
                  </a:lnTo>
                  <a:lnTo>
                    <a:pt x="263813" y="90267"/>
                  </a:lnTo>
                  <a:lnTo>
                    <a:pt x="263813" y="82477"/>
                  </a:lnTo>
                  <a:close/>
                  <a:moveTo>
                    <a:pt x="11238" y="82477"/>
                  </a:moveTo>
                  <a:lnTo>
                    <a:pt x="11238" y="90278"/>
                  </a:lnTo>
                  <a:lnTo>
                    <a:pt x="3505" y="90278"/>
                  </a:lnTo>
                  <a:lnTo>
                    <a:pt x="3505" y="82477"/>
                  </a:lnTo>
                  <a:close/>
                  <a:moveTo>
                    <a:pt x="19394" y="82477"/>
                  </a:moveTo>
                  <a:lnTo>
                    <a:pt x="19394" y="90278"/>
                  </a:lnTo>
                  <a:lnTo>
                    <a:pt x="11662" y="90278"/>
                  </a:lnTo>
                  <a:lnTo>
                    <a:pt x="11662" y="82477"/>
                  </a:lnTo>
                  <a:close/>
                  <a:moveTo>
                    <a:pt x="27561" y="82477"/>
                  </a:moveTo>
                  <a:lnTo>
                    <a:pt x="27561" y="90278"/>
                  </a:lnTo>
                  <a:lnTo>
                    <a:pt x="19818" y="90278"/>
                  </a:lnTo>
                  <a:lnTo>
                    <a:pt x="19818" y="82477"/>
                  </a:lnTo>
                  <a:close/>
                  <a:moveTo>
                    <a:pt x="35328" y="82477"/>
                  </a:moveTo>
                  <a:lnTo>
                    <a:pt x="35328" y="90278"/>
                  </a:lnTo>
                  <a:lnTo>
                    <a:pt x="27985" y="90278"/>
                  </a:lnTo>
                  <a:lnTo>
                    <a:pt x="27985" y="82477"/>
                  </a:lnTo>
                  <a:close/>
                  <a:moveTo>
                    <a:pt x="43496" y="82477"/>
                  </a:moveTo>
                  <a:lnTo>
                    <a:pt x="43496" y="90278"/>
                  </a:lnTo>
                  <a:lnTo>
                    <a:pt x="35752" y="90278"/>
                  </a:lnTo>
                  <a:lnTo>
                    <a:pt x="35752" y="82477"/>
                  </a:lnTo>
                  <a:close/>
                  <a:moveTo>
                    <a:pt x="51652" y="82477"/>
                  </a:moveTo>
                  <a:lnTo>
                    <a:pt x="51652" y="90278"/>
                  </a:lnTo>
                  <a:lnTo>
                    <a:pt x="43919" y="90278"/>
                  </a:lnTo>
                  <a:lnTo>
                    <a:pt x="43919" y="82477"/>
                  </a:lnTo>
                  <a:close/>
                  <a:moveTo>
                    <a:pt x="59819" y="82477"/>
                  </a:moveTo>
                  <a:lnTo>
                    <a:pt x="59819" y="90278"/>
                  </a:lnTo>
                  <a:lnTo>
                    <a:pt x="52075" y="90278"/>
                  </a:lnTo>
                  <a:lnTo>
                    <a:pt x="52075" y="82477"/>
                  </a:lnTo>
                  <a:close/>
                  <a:moveTo>
                    <a:pt x="67975" y="82477"/>
                  </a:moveTo>
                  <a:lnTo>
                    <a:pt x="67975" y="90278"/>
                  </a:lnTo>
                  <a:lnTo>
                    <a:pt x="60243" y="90278"/>
                  </a:lnTo>
                  <a:lnTo>
                    <a:pt x="60243" y="82477"/>
                  </a:lnTo>
                  <a:close/>
                  <a:moveTo>
                    <a:pt x="76452" y="82477"/>
                  </a:moveTo>
                  <a:lnTo>
                    <a:pt x="76452" y="90278"/>
                  </a:lnTo>
                  <a:lnTo>
                    <a:pt x="68399" y="90278"/>
                  </a:lnTo>
                  <a:lnTo>
                    <a:pt x="68399" y="82477"/>
                  </a:lnTo>
                  <a:close/>
                  <a:moveTo>
                    <a:pt x="181771" y="82477"/>
                  </a:moveTo>
                  <a:lnTo>
                    <a:pt x="181771" y="90278"/>
                  </a:lnTo>
                  <a:lnTo>
                    <a:pt x="174028" y="90267"/>
                  </a:lnTo>
                  <a:lnTo>
                    <a:pt x="174028" y="82477"/>
                  </a:lnTo>
                  <a:close/>
                  <a:moveTo>
                    <a:pt x="238898" y="82477"/>
                  </a:moveTo>
                  <a:lnTo>
                    <a:pt x="238898" y="90278"/>
                  </a:lnTo>
                  <a:lnTo>
                    <a:pt x="231166" y="90278"/>
                  </a:lnTo>
                  <a:lnTo>
                    <a:pt x="231166" y="82477"/>
                  </a:lnTo>
                  <a:close/>
                  <a:moveTo>
                    <a:pt x="247066" y="82477"/>
                  </a:moveTo>
                  <a:lnTo>
                    <a:pt x="247066" y="90278"/>
                  </a:lnTo>
                  <a:lnTo>
                    <a:pt x="239322" y="90278"/>
                  </a:lnTo>
                  <a:lnTo>
                    <a:pt x="239322" y="82477"/>
                  </a:lnTo>
                  <a:close/>
                  <a:moveTo>
                    <a:pt x="255222" y="82477"/>
                  </a:moveTo>
                  <a:lnTo>
                    <a:pt x="255222" y="90278"/>
                  </a:lnTo>
                  <a:lnTo>
                    <a:pt x="247490" y="90278"/>
                  </a:lnTo>
                  <a:lnTo>
                    <a:pt x="247490" y="82477"/>
                  </a:lnTo>
                  <a:close/>
                  <a:moveTo>
                    <a:pt x="263390" y="82477"/>
                  </a:moveTo>
                  <a:lnTo>
                    <a:pt x="263390" y="90278"/>
                  </a:lnTo>
                  <a:lnTo>
                    <a:pt x="255646" y="90278"/>
                  </a:lnTo>
                  <a:lnTo>
                    <a:pt x="255646" y="82477"/>
                  </a:lnTo>
                  <a:close/>
                  <a:moveTo>
                    <a:pt x="11238" y="90679"/>
                  </a:moveTo>
                  <a:lnTo>
                    <a:pt x="11238" y="98480"/>
                  </a:lnTo>
                  <a:lnTo>
                    <a:pt x="3505" y="98480"/>
                  </a:lnTo>
                  <a:lnTo>
                    <a:pt x="3505" y="90679"/>
                  </a:lnTo>
                  <a:close/>
                  <a:moveTo>
                    <a:pt x="19394" y="90679"/>
                  </a:moveTo>
                  <a:lnTo>
                    <a:pt x="19394" y="98480"/>
                  </a:lnTo>
                  <a:lnTo>
                    <a:pt x="11662" y="98480"/>
                  </a:lnTo>
                  <a:lnTo>
                    <a:pt x="11662" y="90679"/>
                  </a:lnTo>
                  <a:close/>
                  <a:moveTo>
                    <a:pt x="27561" y="90679"/>
                  </a:moveTo>
                  <a:lnTo>
                    <a:pt x="27561" y="98480"/>
                  </a:lnTo>
                  <a:lnTo>
                    <a:pt x="19818" y="98480"/>
                  </a:lnTo>
                  <a:lnTo>
                    <a:pt x="19818" y="90679"/>
                  </a:lnTo>
                  <a:close/>
                  <a:moveTo>
                    <a:pt x="35328" y="90679"/>
                  </a:moveTo>
                  <a:lnTo>
                    <a:pt x="35328" y="98480"/>
                  </a:lnTo>
                  <a:lnTo>
                    <a:pt x="27985" y="98480"/>
                  </a:lnTo>
                  <a:lnTo>
                    <a:pt x="27985" y="90679"/>
                  </a:lnTo>
                  <a:close/>
                  <a:moveTo>
                    <a:pt x="43496" y="90679"/>
                  </a:moveTo>
                  <a:lnTo>
                    <a:pt x="43496" y="98480"/>
                  </a:lnTo>
                  <a:lnTo>
                    <a:pt x="35752" y="98480"/>
                  </a:lnTo>
                  <a:lnTo>
                    <a:pt x="35752" y="90679"/>
                  </a:lnTo>
                  <a:close/>
                  <a:moveTo>
                    <a:pt x="51652" y="90679"/>
                  </a:moveTo>
                  <a:lnTo>
                    <a:pt x="51652" y="98480"/>
                  </a:lnTo>
                  <a:lnTo>
                    <a:pt x="43919" y="98480"/>
                  </a:lnTo>
                  <a:lnTo>
                    <a:pt x="43919" y="90679"/>
                  </a:lnTo>
                  <a:close/>
                  <a:moveTo>
                    <a:pt x="59819" y="90679"/>
                  </a:moveTo>
                  <a:lnTo>
                    <a:pt x="59819" y="98480"/>
                  </a:lnTo>
                  <a:lnTo>
                    <a:pt x="52075" y="98480"/>
                  </a:lnTo>
                  <a:lnTo>
                    <a:pt x="52075" y="90679"/>
                  </a:lnTo>
                  <a:close/>
                  <a:moveTo>
                    <a:pt x="67975" y="90679"/>
                  </a:moveTo>
                  <a:lnTo>
                    <a:pt x="67975" y="98480"/>
                  </a:lnTo>
                  <a:lnTo>
                    <a:pt x="60243" y="98480"/>
                  </a:lnTo>
                  <a:lnTo>
                    <a:pt x="60243" y="90679"/>
                  </a:lnTo>
                  <a:close/>
                  <a:moveTo>
                    <a:pt x="76452" y="90679"/>
                  </a:moveTo>
                  <a:lnTo>
                    <a:pt x="76452" y="98480"/>
                  </a:lnTo>
                  <a:lnTo>
                    <a:pt x="68399" y="98480"/>
                  </a:lnTo>
                  <a:lnTo>
                    <a:pt x="68399" y="90679"/>
                  </a:lnTo>
                  <a:close/>
                  <a:moveTo>
                    <a:pt x="84608" y="90679"/>
                  </a:moveTo>
                  <a:lnTo>
                    <a:pt x="84608" y="98480"/>
                  </a:lnTo>
                  <a:lnTo>
                    <a:pt x="76865" y="98480"/>
                  </a:lnTo>
                  <a:lnTo>
                    <a:pt x="76865" y="90679"/>
                  </a:lnTo>
                  <a:close/>
                  <a:moveTo>
                    <a:pt x="92776" y="90679"/>
                  </a:moveTo>
                  <a:lnTo>
                    <a:pt x="92776" y="98480"/>
                  </a:lnTo>
                  <a:lnTo>
                    <a:pt x="85032" y="98480"/>
                  </a:lnTo>
                  <a:lnTo>
                    <a:pt x="85032" y="90679"/>
                  </a:lnTo>
                  <a:close/>
                  <a:moveTo>
                    <a:pt x="100932" y="90679"/>
                  </a:moveTo>
                  <a:lnTo>
                    <a:pt x="100932" y="98480"/>
                  </a:lnTo>
                  <a:lnTo>
                    <a:pt x="93200" y="98480"/>
                  </a:lnTo>
                  <a:lnTo>
                    <a:pt x="93200" y="90679"/>
                  </a:lnTo>
                  <a:close/>
                  <a:moveTo>
                    <a:pt x="109099" y="90679"/>
                  </a:moveTo>
                  <a:lnTo>
                    <a:pt x="109099" y="98480"/>
                  </a:lnTo>
                  <a:lnTo>
                    <a:pt x="101356" y="98480"/>
                  </a:lnTo>
                  <a:lnTo>
                    <a:pt x="101356" y="90679"/>
                  </a:lnTo>
                  <a:close/>
                  <a:moveTo>
                    <a:pt x="116866" y="90679"/>
                  </a:moveTo>
                  <a:lnTo>
                    <a:pt x="116866" y="98480"/>
                  </a:lnTo>
                  <a:lnTo>
                    <a:pt x="109523" y="98480"/>
                  </a:lnTo>
                  <a:lnTo>
                    <a:pt x="109523" y="90679"/>
                  </a:lnTo>
                  <a:close/>
                  <a:moveTo>
                    <a:pt x="125034" y="90679"/>
                  </a:moveTo>
                  <a:lnTo>
                    <a:pt x="125034" y="98480"/>
                  </a:lnTo>
                  <a:lnTo>
                    <a:pt x="117290" y="98480"/>
                  </a:lnTo>
                  <a:lnTo>
                    <a:pt x="117290" y="90679"/>
                  </a:lnTo>
                  <a:close/>
                  <a:moveTo>
                    <a:pt x="133190" y="90679"/>
                  </a:moveTo>
                  <a:lnTo>
                    <a:pt x="133190" y="98480"/>
                  </a:lnTo>
                  <a:lnTo>
                    <a:pt x="125457" y="98480"/>
                  </a:lnTo>
                  <a:lnTo>
                    <a:pt x="125457" y="90679"/>
                  </a:lnTo>
                  <a:close/>
                  <a:moveTo>
                    <a:pt x="141357" y="90679"/>
                  </a:moveTo>
                  <a:lnTo>
                    <a:pt x="141357" y="98480"/>
                  </a:lnTo>
                  <a:lnTo>
                    <a:pt x="133614" y="98480"/>
                  </a:lnTo>
                  <a:lnTo>
                    <a:pt x="133614" y="90679"/>
                  </a:lnTo>
                  <a:close/>
                  <a:moveTo>
                    <a:pt x="149513" y="90679"/>
                  </a:moveTo>
                  <a:lnTo>
                    <a:pt x="149513" y="98480"/>
                  </a:lnTo>
                  <a:lnTo>
                    <a:pt x="141770" y="98480"/>
                  </a:lnTo>
                  <a:lnTo>
                    <a:pt x="141770" y="90679"/>
                  </a:lnTo>
                  <a:close/>
                  <a:moveTo>
                    <a:pt x="157280" y="90679"/>
                  </a:moveTo>
                  <a:lnTo>
                    <a:pt x="157280" y="98480"/>
                  </a:lnTo>
                  <a:lnTo>
                    <a:pt x="149937" y="98480"/>
                  </a:lnTo>
                  <a:lnTo>
                    <a:pt x="149937" y="90679"/>
                  </a:lnTo>
                  <a:close/>
                  <a:moveTo>
                    <a:pt x="165448" y="90679"/>
                  </a:moveTo>
                  <a:lnTo>
                    <a:pt x="165448" y="98480"/>
                  </a:lnTo>
                  <a:lnTo>
                    <a:pt x="157704" y="98480"/>
                  </a:lnTo>
                  <a:lnTo>
                    <a:pt x="157704" y="90679"/>
                  </a:lnTo>
                  <a:close/>
                  <a:moveTo>
                    <a:pt x="173604" y="90679"/>
                  </a:moveTo>
                  <a:lnTo>
                    <a:pt x="173604" y="98480"/>
                  </a:lnTo>
                  <a:lnTo>
                    <a:pt x="165871" y="98480"/>
                  </a:lnTo>
                  <a:lnTo>
                    <a:pt x="165871" y="90679"/>
                  </a:lnTo>
                  <a:close/>
                  <a:moveTo>
                    <a:pt x="181771" y="90679"/>
                  </a:moveTo>
                  <a:lnTo>
                    <a:pt x="181771" y="98480"/>
                  </a:lnTo>
                  <a:lnTo>
                    <a:pt x="174028" y="98480"/>
                  </a:lnTo>
                  <a:lnTo>
                    <a:pt x="174028" y="90679"/>
                  </a:lnTo>
                  <a:close/>
                  <a:moveTo>
                    <a:pt x="189927" y="90679"/>
                  </a:moveTo>
                  <a:lnTo>
                    <a:pt x="189927" y="98480"/>
                  </a:lnTo>
                  <a:lnTo>
                    <a:pt x="182195" y="98480"/>
                  </a:lnTo>
                  <a:lnTo>
                    <a:pt x="182195" y="90679"/>
                  </a:lnTo>
                  <a:close/>
                  <a:moveTo>
                    <a:pt x="198095" y="90679"/>
                  </a:moveTo>
                  <a:lnTo>
                    <a:pt x="198095" y="98480"/>
                  </a:lnTo>
                  <a:lnTo>
                    <a:pt x="190351" y="98480"/>
                  </a:lnTo>
                  <a:lnTo>
                    <a:pt x="190351" y="90679"/>
                  </a:lnTo>
                  <a:close/>
                  <a:moveTo>
                    <a:pt x="206251" y="90679"/>
                  </a:moveTo>
                  <a:lnTo>
                    <a:pt x="206251" y="98480"/>
                  </a:lnTo>
                  <a:lnTo>
                    <a:pt x="198519" y="98480"/>
                  </a:lnTo>
                  <a:lnTo>
                    <a:pt x="198519" y="90679"/>
                  </a:lnTo>
                  <a:close/>
                  <a:moveTo>
                    <a:pt x="214419" y="90679"/>
                  </a:moveTo>
                  <a:lnTo>
                    <a:pt x="214419" y="98480"/>
                  </a:lnTo>
                  <a:lnTo>
                    <a:pt x="206675" y="98480"/>
                  </a:lnTo>
                  <a:lnTo>
                    <a:pt x="206675" y="90679"/>
                  </a:lnTo>
                  <a:close/>
                  <a:moveTo>
                    <a:pt x="222575" y="90679"/>
                  </a:moveTo>
                  <a:lnTo>
                    <a:pt x="222575" y="98480"/>
                  </a:lnTo>
                  <a:lnTo>
                    <a:pt x="214842" y="98480"/>
                  </a:lnTo>
                  <a:lnTo>
                    <a:pt x="214842" y="90679"/>
                  </a:lnTo>
                  <a:close/>
                  <a:moveTo>
                    <a:pt x="230742" y="90679"/>
                  </a:moveTo>
                  <a:lnTo>
                    <a:pt x="230742" y="98480"/>
                  </a:lnTo>
                  <a:lnTo>
                    <a:pt x="222999" y="98480"/>
                  </a:lnTo>
                  <a:lnTo>
                    <a:pt x="222999" y="90679"/>
                  </a:lnTo>
                  <a:close/>
                  <a:moveTo>
                    <a:pt x="238898" y="90679"/>
                  </a:moveTo>
                  <a:lnTo>
                    <a:pt x="238898" y="98480"/>
                  </a:lnTo>
                  <a:lnTo>
                    <a:pt x="231166" y="98480"/>
                  </a:lnTo>
                  <a:lnTo>
                    <a:pt x="231166" y="90679"/>
                  </a:lnTo>
                  <a:close/>
                  <a:moveTo>
                    <a:pt x="247066" y="90679"/>
                  </a:moveTo>
                  <a:lnTo>
                    <a:pt x="247066" y="98480"/>
                  </a:lnTo>
                  <a:lnTo>
                    <a:pt x="239322" y="98480"/>
                  </a:lnTo>
                  <a:lnTo>
                    <a:pt x="239322" y="90679"/>
                  </a:lnTo>
                  <a:close/>
                  <a:moveTo>
                    <a:pt x="255222" y="90679"/>
                  </a:moveTo>
                  <a:lnTo>
                    <a:pt x="255222" y="98480"/>
                  </a:lnTo>
                  <a:lnTo>
                    <a:pt x="247490" y="98480"/>
                  </a:lnTo>
                  <a:lnTo>
                    <a:pt x="247490" y="90679"/>
                  </a:lnTo>
                  <a:close/>
                  <a:moveTo>
                    <a:pt x="263390" y="90679"/>
                  </a:moveTo>
                  <a:lnTo>
                    <a:pt x="263390" y="98480"/>
                  </a:lnTo>
                  <a:lnTo>
                    <a:pt x="255646" y="98480"/>
                  </a:lnTo>
                  <a:lnTo>
                    <a:pt x="255646" y="90679"/>
                  </a:lnTo>
                  <a:close/>
                  <a:moveTo>
                    <a:pt x="271546" y="90679"/>
                  </a:moveTo>
                  <a:lnTo>
                    <a:pt x="271546" y="98480"/>
                  </a:lnTo>
                  <a:lnTo>
                    <a:pt x="263813" y="98480"/>
                  </a:lnTo>
                  <a:lnTo>
                    <a:pt x="263813" y="90679"/>
                  </a:lnTo>
                  <a:close/>
                  <a:moveTo>
                    <a:pt x="11238" y="98893"/>
                  </a:moveTo>
                  <a:lnTo>
                    <a:pt x="11238" y="106682"/>
                  </a:lnTo>
                  <a:lnTo>
                    <a:pt x="3505" y="106682"/>
                  </a:lnTo>
                  <a:lnTo>
                    <a:pt x="3505" y="98893"/>
                  </a:lnTo>
                  <a:close/>
                  <a:moveTo>
                    <a:pt x="19394" y="98893"/>
                  </a:moveTo>
                  <a:lnTo>
                    <a:pt x="19394" y="106682"/>
                  </a:lnTo>
                  <a:lnTo>
                    <a:pt x="11662" y="106682"/>
                  </a:lnTo>
                  <a:lnTo>
                    <a:pt x="11662" y="98893"/>
                  </a:lnTo>
                  <a:close/>
                  <a:moveTo>
                    <a:pt x="27561" y="98893"/>
                  </a:moveTo>
                  <a:lnTo>
                    <a:pt x="27561" y="106682"/>
                  </a:lnTo>
                  <a:lnTo>
                    <a:pt x="19818" y="106682"/>
                  </a:lnTo>
                  <a:lnTo>
                    <a:pt x="19818" y="98893"/>
                  </a:lnTo>
                  <a:close/>
                  <a:moveTo>
                    <a:pt x="35328" y="98893"/>
                  </a:moveTo>
                  <a:lnTo>
                    <a:pt x="35328" y="106682"/>
                  </a:lnTo>
                  <a:lnTo>
                    <a:pt x="27985" y="106682"/>
                  </a:lnTo>
                  <a:lnTo>
                    <a:pt x="27985" y="98893"/>
                  </a:lnTo>
                  <a:close/>
                  <a:moveTo>
                    <a:pt x="43496" y="98893"/>
                  </a:moveTo>
                  <a:lnTo>
                    <a:pt x="43496" y="106682"/>
                  </a:lnTo>
                  <a:lnTo>
                    <a:pt x="35752" y="106682"/>
                  </a:lnTo>
                  <a:lnTo>
                    <a:pt x="35752" y="98893"/>
                  </a:lnTo>
                  <a:close/>
                  <a:moveTo>
                    <a:pt x="51652" y="98893"/>
                  </a:moveTo>
                  <a:lnTo>
                    <a:pt x="51652" y="106682"/>
                  </a:lnTo>
                  <a:lnTo>
                    <a:pt x="43919" y="106682"/>
                  </a:lnTo>
                  <a:lnTo>
                    <a:pt x="43919" y="98893"/>
                  </a:lnTo>
                  <a:close/>
                  <a:moveTo>
                    <a:pt x="59819" y="98893"/>
                  </a:moveTo>
                  <a:lnTo>
                    <a:pt x="59819" y="106682"/>
                  </a:lnTo>
                  <a:lnTo>
                    <a:pt x="52075" y="106682"/>
                  </a:lnTo>
                  <a:lnTo>
                    <a:pt x="52075" y="98893"/>
                  </a:lnTo>
                  <a:close/>
                  <a:moveTo>
                    <a:pt x="67975" y="98893"/>
                  </a:moveTo>
                  <a:lnTo>
                    <a:pt x="67975" y="106682"/>
                  </a:lnTo>
                  <a:lnTo>
                    <a:pt x="60243" y="106682"/>
                  </a:lnTo>
                  <a:lnTo>
                    <a:pt x="60243" y="98893"/>
                  </a:lnTo>
                  <a:close/>
                  <a:moveTo>
                    <a:pt x="76452" y="98893"/>
                  </a:moveTo>
                  <a:lnTo>
                    <a:pt x="76452" y="106682"/>
                  </a:lnTo>
                  <a:lnTo>
                    <a:pt x="68399" y="106682"/>
                  </a:lnTo>
                  <a:lnTo>
                    <a:pt x="68399" y="98893"/>
                  </a:lnTo>
                  <a:close/>
                  <a:moveTo>
                    <a:pt x="84608" y="98893"/>
                  </a:moveTo>
                  <a:lnTo>
                    <a:pt x="84608" y="106682"/>
                  </a:lnTo>
                  <a:lnTo>
                    <a:pt x="76865" y="106682"/>
                  </a:lnTo>
                  <a:lnTo>
                    <a:pt x="76865" y="98893"/>
                  </a:lnTo>
                  <a:close/>
                  <a:moveTo>
                    <a:pt x="92776" y="98893"/>
                  </a:moveTo>
                  <a:lnTo>
                    <a:pt x="92776" y="106682"/>
                  </a:lnTo>
                  <a:lnTo>
                    <a:pt x="85032" y="106682"/>
                  </a:lnTo>
                  <a:lnTo>
                    <a:pt x="85032" y="98893"/>
                  </a:lnTo>
                  <a:close/>
                  <a:moveTo>
                    <a:pt x="100932" y="98893"/>
                  </a:moveTo>
                  <a:lnTo>
                    <a:pt x="100932" y="106682"/>
                  </a:lnTo>
                  <a:lnTo>
                    <a:pt x="93200" y="106682"/>
                  </a:lnTo>
                  <a:lnTo>
                    <a:pt x="93200" y="98893"/>
                  </a:lnTo>
                  <a:close/>
                  <a:moveTo>
                    <a:pt x="109099" y="98893"/>
                  </a:moveTo>
                  <a:lnTo>
                    <a:pt x="109099" y="106682"/>
                  </a:lnTo>
                  <a:lnTo>
                    <a:pt x="101356" y="106682"/>
                  </a:lnTo>
                  <a:lnTo>
                    <a:pt x="101356" y="98893"/>
                  </a:lnTo>
                  <a:close/>
                  <a:moveTo>
                    <a:pt x="116866" y="98893"/>
                  </a:moveTo>
                  <a:lnTo>
                    <a:pt x="116866" y="106682"/>
                  </a:lnTo>
                  <a:lnTo>
                    <a:pt x="109523" y="106682"/>
                  </a:lnTo>
                  <a:lnTo>
                    <a:pt x="109523" y="98893"/>
                  </a:lnTo>
                  <a:close/>
                  <a:moveTo>
                    <a:pt x="125034" y="98893"/>
                  </a:moveTo>
                  <a:lnTo>
                    <a:pt x="125034" y="106682"/>
                  </a:lnTo>
                  <a:lnTo>
                    <a:pt x="117290" y="106682"/>
                  </a:lnTo>
                  <a:lnTo>
                    <a:pt x="117290" y="98893"/>
                  </a:lnTo>
                  <a:close/>
                  <a:moveTo>
                    <a:pt x="133190" y="98893"/>
                  </a:moveTo>
                  <a:lnTo>
                    <a:pt x="133190" y="106682"/>
                  </a:lnTo>
                  <a:lnTo>
                    <a:pt x="125446" y="106682"/>
                  </a:lnTo>
                  <a:lnTo>
                    <a:pt x="125446" y="98893"/>
                  </a:lnTo>
                  <a:close/>
                  <a:moveTo>
                    <a:pt x="141346" y="98893"/>
                  </a:moveTo>
                  <a:lnTo>
                    <a:pt x="141346" y="106682"/>
                  </a:lnTo>
                  <a:lnTo>
                    <a:pt x="133614" y="106682"/>
                  </a:lnTo>
                  <a:lnTo>
                    <a:pt x="133614" y="98893"/>
                  </a:lnTo>
                  <a:close/>
                  <a:moveTo>
                    <a:pt x="149513" y="98893"/>
                  </a:moveTo>
                  <a:lnTo>
                    <a:pt x="149513" y="106682"/>
                  </a:lnTo>
                  <a:lnTo>
                    <a:pt x="141770" y="106682"/>
                  </a:lnTo>
                  <a:lnTo>
                    <a:pt x="141770" y="98893"/>
                  </a:lnTo>
                  <a:close/>
                  <a:moveTo>
                    <a:pt x="157280" y="98893"/>
                  </a:moveTo>
                  <a:lnTo>
                    <a:pt x="157280" y="106682"/>
                  </a:lnTo>
                  <a:lnTo>
                    <a:pt x="149937" y="106682"/>
                  </a:lnTo>
                  <a:lnTo>
                    <a:pt x="149937" y="98893"/>
                  </a:lnTo>
                  <a:close/>
                  <a:moveTo>
                    <a:pt x="165448" y="98893"/>
                  </a:moveTo>
                  <a:lnTo>
                    <a:pt x="165448" y="106682"/>
                  </a:lnTo>
                  <a:lnTo>
                    <a:pt x="157704" y="106682"/>
                  </a:lnTo>
                  <a:lnTo>
                    <a:pt x="157704" y="98893"/>
                  </a:lnTo>
                  <a:close/>
                  <a:moveTo>
                    <a:pt x="173604" y="98893"/>
                  </a:moveTo>
                  <a:lnTo>
                    <a:pt x="173604" y="106682"/>
                  </a:lnTo>
                  <a:lnTo>
                    <a:pt x="165871" y="106682"/>
                  </a:lnTo>
                  <a:lnTo>
                    <a:pt x="165871" y="98893"/>
                  </a:lnTo>
                  <a:close/>
                  <a:moveTo>
                    <a:pt x="181771" y="98893"/>
                  </a:moveTo>
                  <a:lnTo>
                    <a:pt x="181771" y="106682"/>
                  </a:lnTo>
                  <a:lnTo>
                    <a:pt x="174028" y="106682"/>
                  </a:lnTo>
                  <a:lnTo>
                    <a:pt x="174028" y="98893"/>
                  </a:lnTo>
                  <a:close/>
                  <a:moveTo>
                    <a:pt x="189927" y="98893"/>
                  </a:moveTo>
                  <a:lnTo>
                    <a:pt x="189927" y="106682"/>
                  </a:lnTo>
                  <a:lnTo>
                    <a:pt x="182195" y="106682"/>
                  </a:lnTo>
                  <a:lnTo>
                    <a:pt x="182195" y="98893"/>
                  </a:lnTo>
                  <a:close/>
                  <a:moveTo>
                    <a:pt x="198095" y="98893"/>
                  </a:moveTo>
                  <a:lnTo>
                    <a:pt x="198095" y="106682"/>
                  </a:lnTo>
                  <a:lnTo>
                    <a:pt x="190351" y="106682"/>
                  </a:lnTo>
                  <a:lnTo>
                    <a:pt x="190351" y="98893"/>
                  </a:lnTo>
                  <a:close/>
                  <a:moveTo>
                    <a:pt x="206251" y="98893"/>
                  </a:moveTo>
                  <a:lnTo>
                    <a:pt x="206251" y="106682"/>
                  </a:lnTo>
                  <a:lnTo>
                    <a:pt x="198519" y="106682"/>
                  </a:lnTo>
                  <a:lnTo>
                    <a:pt x="198519" y="98893"/>
                  </a:lnTo>
                  <a:close/>
                  <a:moveTo>
                    <a:pt x="214419" y="98893"/>
                  </a:moveTo>
                  <a:lnTo>
                    <a:pt x="214419" y="106682"/>
                  </a:lnTo>
                  <a:lnTo>
                    <a:pt x="206675" y="106682"/>
                  </a:lnTo>
                  <a:lnTo>
                    <a:pt x="206675" y="98893"/>
                  </a:lnTo>
                  <a:close/>
                  <a:moveTo>
                    <a:pt x="222575" y="98893"/>
                  </a:moveTo>
                  <a:lnTo>
                    <a:pt x="222575" y="106682"/>
                  </a:lnTo>
                  <a:lnTo>
                    <a:pt x="214842" y="106682"/>
                  </a:lnTo>
                  <a:lnTo>
                    <a:pt x="214842" y="98893"/>
                  </a:lnTo>
                  <a:close/>
                  <a:moveTo>
                    <a:pt x="230742" y="98893"/>
                  </a:moveTo>
                  <a:lnTo>
                    <a:pt x="230742" y="106682"/>
                  </a:lnTo>
                  <a:lnTo>
                    <a:pt x="222999" y="106682"/>
                  </a:lnTo>
                  <a:lnTo>
                    <a:pt x="222999" y="98893"/>
                  </a:lnTo>
                  <a:close/>
                  <a:moveTo>
                    <a:pt x="238898" y="98893"/>
                  </a:moveTo>
                  <a:lnTo>
                    <a:pt x="238898" y="106682"/>
                  </a:lnTo>
                  <a:lnTo>
                    <a:pt x="231166" y="106682"/>
                  </a:lnTo>
                  <a:lnTo>
                    <a:pt x="231166" y="98893"/>
                  </a:lnTo>
                  <a:close/>
                  <a:moveTo>
                    <a:pt x="247066" y="98893"/>
                  </a:moveTo>
                  <a:lnTo>
                    <a:pt x="247066" y="106682"/>
                  </a:lnTo>
                  <a:lnTo>
                    <a:pt x="239322" y="106682"/>
                  </a:lnTo>
                  <a:lnTo>
                    <a:pt x="239322" y="98893"/>
                  </a:lnTo>
                  <a:close/>
                  <a:moveTo>
                    <a:pt x="255222" y="98893"/>
                  </a:moveTo>
                  <a:lnTo>
                    <a:pt x="255222" y="106682"/>
                  </a:lnTo>
                  <a:lnTo>
                    <a:pt x="247490" y="106682"/>
                  </a:lnTo>
                  <a:lnTo>
                    <a:pt x="247490" y="98893"/>
                  </a:lnTo>
                  <a:close/>
                  <a:moveTo>
                    <a:pt x="263390" y="98893"/>
                  </a:moveTo>
                  <a:lnTo>
                    <a:pt x="263390" y="106682"/>
                  </a:lnTo>
                  <a:lnTo>
                    <a:pt x="255646" y="106682"/>
                  </a:lnTo>
                  <a:lnTo>
                    <a:pt x="255646" y="98893"/>
                  </a:lnTo>
                  <a:close/>
                  <a:moveTo>
                    <a:pt x="271546" y="98893"/>
                  </a:moveTo>
                  <a:lnTo>
                    <a:pt x="271546" y="106682"/>
                  </a:lnTo>
                  <a:lnTo>
                    <a:pt x="263813" y="106682"/>
                  </a:lnTo>
                  <a:lnTo>
                    <a:pt x="263813" y="98893"/>
                  </a:lnTo>
                  <a:close/>
                  <a:moveTo>
                    <a:pt x="11238" y="107095"/>
                  </a:moveTo>
                  <a:lnTo>
                    <a:pt x="11238" y="114895"/>
                  </a:lnTo>
                  <a:lnTo>
                    <a:pt x="3505" y="114895"/>
                  </a:lnTo>
                  <a:lnTo>
                    <a:pt x="3505" y="107095"/>
                  </a:lnTo>
                  <a:close/>
                  <a:moveTo>
                    <a:pt x="19394" y="107095"/>
                  </a:moveTo>
                  <a:lnTo>
                    <a:pt x="19394" y="114895"/>
                  </a:lnTo>
                  <a:lnTo>
                    <a:pt x="11662" y="114895"/>
                  </a:lnTo>
                  <a:lnTo>
                    <a:pt x="11662" y="107095"/>
                  </a:lnTo>
                  <a:close/>
                  <a:moveTo>
                    <a:pt x="27561" y="107095"/>
                  </a:moveTo>
                  <a:lnTo>
                    <a:pt x="27561" y="114895"/>
                  </a:lnTo>
                  <a:lnTo>
                    <a:pt x="19818" y="114895"/>
                  </a:lnTo>
                  <a:lnTo>
                    <a:pt x="19818" y="107095"/>
                  </a:lnTo>
                  <a:close/>
                  <a:moveTo>
                    <a:pt x="35328" y="107095"/>
                  </a:moveTo>
                  <a:lnTo>
                    <a:pt x="35328" y="114895"/>
                  </a:lnTo>
                  <a:lnTo>
                    <a:pt x="27985" y="114895"/>
                  </a:lnTo>
                  <a:lnTo>
                    <a:pt x="27985" y="107095"/>
                  </a:lnTo>
                  <a:close/>
                  <a:moveTo>
                    <a:pt x="43496" y="107095"/>
                  </a:moveTo>
                  <a:lnTo>
                    <a:pt x="43496" y="114895"/>
                  </a:lnTo>
                  <a:lnTo>
                    <a:pt x="35752" y="114895"/>
                  </a:lnTo>
                  <a:lnTo>
                    <a:pt x="35752" y="107095"/>
                  </a:lnTo>
                  <a:close/>
                  <a:moveTo>
                    <a:pt x="51652" y="107095"/>
                  </a:moveTo>
                  <a:lnTo>
                    <a:pt x="51652" y="114895"/>
                  </a:lnTo>
                  <a:lnTo>
                    <a:pt x="43919" y="114895"/>
                  </a:lnTo>
                  <a:lnTo>
                    <a:pt x="43919" y="107095"/>
                  </a:lnTo>
                  <a:close/>
                  <a:moveTo>
                    <a:pt x="59819" y="107095"/>
                  </a:moveTo>
                  <a:lnTo>
                    <a:pt x="59819" y="114895"/>
                  </a:lnTo>
                  <a:lnTo>
                    <a:pt x="52075" y="114895"/>
                  </a:lnTo>
                  <a:lnTo>
                    <a:pt x="52075" y="107095"/>
                  </a:lnTo>
                  <a:close/>
                  <a:moveTo>
                    <a:pt x="67975" y="107095"/>
                  </a:moveTo>
                  <a:lnTo>
                    <a:pt x="67975" y="114895"/>
                  </a:lnTo>
                  <a:lnTo>
                    <a:pt x="60243" y="114895"/>
                  </a:lnTo>
                  <a:lnTo>
                    <a:pt x="60243" y="107095"/>
                  </a:lnTo>
                  <a:close/>
                  <a:moveTo>
                    <a:pt x="76452" y="107095"/>
                  </a:moveTo>
                  <a:lnTo>
                    <a:pt x="76452" y="114895"/>
                  </a:lnTo>
                  <a:lnTo>
                    <a:pt x="68399" y="114895"/>
                  </a:lnTo>
                  <a:lnTo>
                    <a:pt x="68399" y="107095"/>
                  </a:lnTo>
                  <a:close/>
                  <a:moveTo>
                    <a:pt x="84608" y="107095"/>
                  </a:moveTo>
                  <a:lnTo>
                    <a:pt x="84608" y="114895"/>
                  </a:lnTo>
                  <a:lnTo>
                    <a:pt x="76865" y="114895"/>
                  </a:lnTo>
                  <a:lnTo>
                    <a:pt x="76865" y="107095"/>
                  </a:lnTo>
                  <a:close/>
                  <a:moveTo>
                    <a:pt x="92776" y="107095"/>
                  </a:moveTo>
                  <a:lnTo>
                    <a:pt x="92776" y="114895"/>
                  </a:lnTo>
                  <a:lnTo>
                    <a:pt x="85032" y="114895"/>
                  </a:lnTo>
                  <a:lnTo>
                    <a:pt x="85032" y="107095"/>
                  </a:lnTo>
                  <a:close/>
                  <a:moveTo>
                    <a:pt x="100932" y="107095"/>
                  </a:moveTo>
                  <a:lnTo>
                    <a:pt x="100932" y="114895"/>
                  </a:lnTo>
                  <a:lnTo>
                    <a:pt x="93200" y="114895"/>
                  </a:lnTo>
                  <a:lnTo>
                    <a:pt x="93200" y="107095"/>
                  </a:lnTo>
                  <a:close/>
                  <a:moveTo>
                    <a:pt x="109099" y="107095"/>
                  </a:moveTo>
                  <a:lnTo>
                    <a:pt x="109099" y="114895"/>
                  </a:lnTo>
                  <a:lnTo>
                    <a:pt x="101356" y="114895"/>
                  </a:lnTo>
                  <a:lnTo>
                    <a:pt x="101356" y="107095"/>
                  </a:lnTo>
                  <a:close/>
                  <a:moveTo>
                    <a:pt x="116866" y="107095"/>
                  </a:moveTo>
                  <a:lnTo>
                    <a:pt x="116866" y="114895"/>
                  </a:lnTo>
                  <a:lnTo>
                    <a:pt x="109523" y="114895"/>
                  </a:lnTo>
                  <a:lnTo>
                    <a:pt x="109523" y="107095"/>
                  </a:lnTo>
                  <a:close/>
                  <a:moveTo>
                    <a:pt x="125034" y="107095"/>
                  </a:moveTo>
                  <a:lnTo>
                    <a:pt x="125034" y="114895"/>
                  </a:lnTo>
                  <a:lnTo>
                    <a:pt x="117290" y="114895"/>
                  </a:lnTo>
                  <a:lnTo>
                    <a:pt x="117290" y="107095"/>
                  </a:lnTo>
                  <a:close/>
                  <a:moveTo>
                    <a:pt x="133190" y="107095"/>
                  </a:moveTo>
                  <a:lnTo>
                    <a:pt x="133190" y="114895"/>
                  </a:lnTo>
                  <a:lnTo>
                    <a:pt x="125446" y="114895"/>
                  </a:lnTo>
                  <a:lnTo>
                    <a:pt x="125446" y="107095"/>
                  </a:lnTo>
                  <a:close/>
                  <a:moveTo>
                    <a:pt x="141346" y="107095"/>
                  </a:moveTo>
                  <a:lnTo>
                    <a:pt x="141346" y="114895"/>
                  </a:lnTo>
                  <a:lnTo>
                    <a:pt x="133614" y="114895"/>
                  </a:lnTo>
                  <a:lnTo>
                    <a:pt x="133614" y="107095"/>
                  </a:lnTo>
                  <a:close/>
                  <a:moveTo>
                    <a:pt x="149513" y="107095"/>
                  </a:moveTo>
                  <a:lnTo>
                    <a:pt x="149513" y="114895"/>
                  </a:lnTo>
                  <a:lnTo>
                    <a:pt x="141770" y="114895"/>
                  </a:lnTo>
                  <a:lnTo>
                    <a:pt x="141770" y="107095"/>
                  </a:lnTo>
                  <a:close/>
                  <a:moveTo>
                    <a:pt x="157280" y="107095"/>
                  </a:moveTo>
                  <a:lnTo>
                    <a:pt x="157280" y="114895"/>
                  </a:lnTo>
                  <a:lnTo>
                    <a:pt x="149937" y="114895"/>
                  </a:lnTo>
                  <a:lnTo>
                    <a:pt x="149937" y="107095"/>
                  </a:lnTo>
                  <a:close/>
                  <a:moveTo>
                    <a:pt x="165448" y="107095"/>
                  </a:moveTo>
                  <a:lnTo>
                    <a:pt x="165448" y="114895"/>
                  </a:lnTo>
                  <a:lnTo>
                    <a:pt x="157704" y="114895"/>
                  </a:lnTo>
                  <a:lnTo>
                    <a:pt x="157704" y="107095"/>
                  </a:lnTo>
                  <a:close/>
                  <a:moveTo>
                    <a:pt x="173604" y="107095"/>
                  </a:moveTo>
                  <a:lnTo>
                    <a:pt x="173604" y="114895"/>
                  </a:lnTo>
                  <a:lnTo>
                    <a:pt x="165871" y="114895"/>
                  </a:lnTo>
                  <a:lnTo>
                    <a:pt x="165871" y="107095"/>
                  </a:lnTo>
                  <a:close/>
                  <a:moveTo>
                    <a:pt x="181771" y="107095"/>
                  </a:moveTo>
                  <a:lnTo>
                    <a:pt x="181771" y="114895"/>
                  </a:lnTo>
                  <a:lnTo>
                    <a:pt x="174028" y="114895"/>
                  </a:lnTo>
                  <a:lnTo>
                    <a:pt x="174028" y="107095"/>
                  </a:lnTo>
                  <a:close/>
                  <a:moveTo>
                    <a:pt x="189927" y="107095"/>
                  </a:moveTo>
                  <a:lnTo>
                    <a:pt x="189927" y="114895"/>
                  </a:lnTo>
                  <a:lnTo>
                    <a:pt x="182195" y="114895"/>
                  </a:lnTo>
                  <a:lnTo>
                    <a:pt x="182195" y="107095"/>
                  </a:lnTo>
                  <a:close/>
                  <a:moveTo>
                    <a:pt x="198095" y="107095"/>
                  </a:moveTo>
                  <a:lnTo>
                    <a:pt x="198095" y="114895"/>
                  </a:lnTo>
                  <a:lnTo>
                    <a:pt x="190351" y="114895"/>
                  </a:lnTo>
                  <a:lnTo>
                    <a:pt x="190351" y="107095"/>
                  </a:lnTo>
                  <a:close/>
                  <a:moveTo>
                    <a:pt x="206251" y="107095"/>
                  </a:moveTo>
                  <a:lnTo>
                    <a:pt x="206251" y="114895"/>
                  </a:lnTo>
                  <a:lnTo>
                    <a:pt x="198519" y="114895"/>
                  </a:lnTo>
                  <a:lnTo>
                    <a:pt x="198519" y="107095"/>
                  </a:lnTo>
                  <a:close/>
                  <a:moveTo>
                    <a:pt x="214419" y="107095"/>
                  </a:moveTo>
                  <a:lnTo>
                    <a:pt x="214419" y="114895"/>
                  </a:lnTo>
                  <a:lnTo>
                    <a:pt x="206675" y="114895"/>
                  </a:lnTo>
                  <a:lnTo>
                    <a:pt x="206675" y="107095"/>
                  </a:lnTo>
                  <a:close/>
                  <a:moveTo>
                    <a:pt x="222575" y="107095"/>
                  </a:moveTo>
                  <a:lnTo>
                    <a:pt x="222575" y="114895"/>
                  </a:lnTo>
                  <a:lnTo>
                    <a:pt x="214842" y="114895"/>
                  </a:lnTo>
                  <a:lnTo>
                    <a:pt x="214842" y="107095"/>
                  </a:lnTo>
                  <a:close/>
                  <a:moveTo>
                    <a:pt x="230742" y="107095"/>
                  </a:moveTo>
                  <a:lnTo>
                    <a:pt x="230742" y="114895"/>
                  </a:lnTo>
                  <a:lnTo>
                    <a:pt x="222999" y="114895"/>
                  </a:lnTo>
                  <a:lnTo>
                    <a:pt x="222999" y="107095"/>
                  </a:lnTo>
                  <a:close/>
                  <a:moveTo>
                    <a:pt x="238898" y="107095"/>
                  </a:moveTo>
                  <a:lnTo>
                    <a:pt x="238898" y="114895"/>
                  </a:lnTo>
                  <a:lnTo>
                    <a:pt x="231166" y="114895"/>
                  </a:lnTo>
                  <a:lnTo>
                    <a:pt x="231166" y="107095"/>
                  </a:lnTo>
                  <a:close/>
                  <a:moveTo>
                    <a:pt x="247066" y="107095"/>
                  </a:moveTo>
                  <a:lnTo>
                    <a:pt x="247066" y="114895"/>
                  </a:lnTo>
                  <a:lnTo>
                    <a:pt x="239322" y="114895"/>
                  </a:lnTo>
                  <a:lnTo>
                    <a:pt x="239322" y="107095"/>
                  </a:lnTo>
                  <a:close/>
                  <a:moveTo>
                    <a:pt x="255222" y="107095"/>
                  </a:moveTo>
                  <a:lnTo>
                    <a:pt x="255222" y="114895"/>
                  </a:lnTo>
                  <a:lnTo>
                    <a:pt x="247490" y="114895"/>
                  </a:lnTo>
                  <a:lnTo>
                    <a:pt x="247490" y="107095"/>
                  </a:lnTo>
                  <a:close/>
                  <a:moveTo>
                    <a:pt x="263390" y="107095"/>
                  </a:moveTo>
                  <a:lnTo>
                    <a:pt x="263390" y="114895"/>
                  </a:lnTo>
                  <a:lnTo>
                    <a:pt x="255646" y="114895"/>
                  </a:lnTo>
                  <a:lnTo>
                    <a:pt x="255646" y="107095"/>
                  </a:lnTo>
                  <a:close/>
                  <a:moveTo>
                    <a:pt x="271546" y="107095"/>
                  </a:moveTo>
                  <a:lnTo>
                    <a:pt x="271546" y="114895"/>
                  </a:lnTo>
                  <a:lnTo>
                    <a:pt x="263813" y="114895"/>
                  </a:lnTo>
                  <a:lnTo>
                    <a:pt x="263813" y="107095"/>
                  </a:lnTo>
                  <a:close/>
                  <a:moveTo>
                    <a:pt x="11238" y="115308"/>
                  </a:moveTo>
                  <a:lnTo>
                    <a:pt x="11238" y="123097"/>
                  </a:lnTo>
                  <a:lnTo>
                    <a:pt x="3505" y="123097"/>
                  </a:lnTo>
                  <a:lnTo>
                    <a:pt x="3505" y="115308"/>
                  </a:lnTo>
                  <a:close/>
                  <a:moveTo>
                    <a:pt x="19394" y="115308"/>
                  </a:moveTo>
                  <a:lnTo>
                    <a:pt x="19394" y="123097"/>
                  </a:lnTo>
                  <a:lnTo>
                    <a:pt x="11662" y="123097"/>
                  </a:lnTo>
                  <a:lnTo>
                    <a:pt x="11662" y="115308"/>
                  </a:lnTo>
                  <a:close/>
                  <a:moveTo>
                    <a:pt x="27561" y="115308"/>
                  </a:moveTo>
                  <a:lnTo>
                    <a:pt x="27561" y="123097"/>
                  </a:lnTo>
                  <a:lnTo>
                    <a:pt x="19818" y="123097"/>
                  </a:lnTo>
                  <a:lnTo>
                    <a:pt x="19818" y="115308"/>
                  </a:lnTo>
                  <a:close/>
                  <a:moveTo>
                    <a:pt x="35328" y="115308"/>
                  </a:moveTo>
                  <a:lnTo>
                    <a:pt x="35328" y="123097"/>
                  </a:lnTo>
                  <a:lnTo>
                    <a:pt x="27985" y="123097"/>
                  </a:lnTo>
                  <a:lnTo>
                    <a:pt x="27985" y="115308"/>
                  </a:lnTo>
                  <a:close/>
                  <a:moveTo>
                    <a:pt x="43496" y="115296"/>
                  </a:moveTo>
                  <a:lnTo>
                    <a:pt x="43496" y="123097"/>
                  </a:lnTo>
                  <a:lnTo>
                    <a:pt x="35752" y="123097"/>
                  </a:lnTo>
                  <a:lnTo>
                    <a:pt x="35752" y="115296"/>
                  </a:lnTo>
                  <a:close/>
                  <a:moveTo>
                    <a:pt x="51652" y="115296"/>
                  </a:moveTo>
                  <a:lnTo>
                    <a:pt x="51652" y="123097"/>
                  </a:lnTo>
                  <a:lnTo>
                    <a:pt x="43919" y="123097"/>
                  </a:lnTo>
                  <a:lnTo>
                    <a:pt x="43919" y="115296"/>
                  </a:lnTo>
                  <a:close/>
                  <a:moveTo>
                    <a:pt x="59819" y="115296"/>
                  </a:moveTo>
                  <a:lnTo>
                    <a:pt x="59819" y="123097"/>
                  </a:lnTo>
                  <a:lnTo>
                    <a:pt x="52075" y="123097"/>
                  </a:lnTo>
                  <a:lnTo>
                    <a:pt x="52075" y="115296"/>
                  </a:lnTo>
                  <a:close/>
                  <a:moveTo>
                    <a:pt x="67975" y="115296"/>
                  </a:moveTo>
                  <a:lnTo>
                    <a:pt x="67975" y="123097"/>
                  </a:lnTo>
                  <a:lnTo>
                    <a:pt x="60243" y="123097"/>
                  </a:lnTo>
                  <a:lnTo>
                    <a:pt x="60243" y="115296"/>
                  </a:lnTo>
                  <a:close/>
                  <a:moveTo>
                    <a:pt x="76452" y="115296"/>
                  </a:moveTo>
                  <a:lnTo>
                    <a:pt x="76452" y="123097"/>
                  </a:lnTo>
                  <a:lnTo>
                    <a:pt x="68399" y="123097"/>
                  </a:lnTo>
                  <a:lnTo>
                    <a:pt x="68399" y="115296"/>
                  </a:lnTo>
                  <a:close/>
                  <a:moveTo>
                    <a:pt x="84608" y="115296"/>
                  </a:moveTo>
                  <a:lnTo>
                    <a:pt x="84608" y="123097"/>
                  </a:lnTo>
                  <a:lnTo>
                    <a:pt x="76876" y="123097"/>
                  </a:lnTo>
                  <a:lnTo>
                    <a:pt x="76876" y="115296"/>
                  </a:lnTo>
                  <a:close/>
                  <a:moveTo>
                    <a:pt x="92776" y="115296"/>
                  </a:moveTo>
                  <a:lnTo>
                    <a:pt x="92776" y="123097"/>
                  </a:lnTo>
                  <a:lnTo>
                    <a:pt x="85032" y="123097"/>
                  </a:lnTo>
                  <a:lnTo>
                    <a:pt x="85032" y="115296"/>
                  </a:lnTo>
                  <a:close/>
                  <a:moveTo>
                    <a:pt x="100932" y="115296"/>
                  </a:moveTo>
                  <a:lnTo>
                    <a:pt x="100932" y="123097"/>
                  </a:lnTo>
                  <a:lnTo>
                    <a:pt x="93200" y="123097"/>
                  </a:lnTo>
                  <a:lnTo>
                    <a:pt x="93200" y="115296"/>
                  </a:lnTo>
                  <a:close/>
                  <a:moveTo>
                    <a:pt x="109099" y="115296"/>
                  </a:moveTo>
                  <a:lnTo>
                    <a:pt x="109099" y="123097"/>
                  </a:lnTo>
                  <a:lnTo>
                    <a:pt x="101356" y="123097"/>
                  </a:lnTo>
                  <a:lnTo>
                    <a:pt x="101356" y="115296"/>
                  </a:lnTo>
                  <a:close/>
                  <a:moveTo>
                    <a:pt x="116866" y="115296"/>
                  </a:moveTo>
                  <a:lnTo>
                    <a:pt x="116866" y="123097"/>
                  </a:lnTo>
                  <a:lnTo>
                    <a:pt x="109523" y="123097"/>
                  </a:lnTo>
                  <a:lnTo>
                    <a:pt x="109523" y="115296"/>
                  </a:lnTo>
                  <a:close/>
                  <a:moveTo>
                    <a:pt x="125034" y="115296"/>
                  </a:moveTo>
                  <a:lnTo>
                    <a:pt x="125034" y="123097"/>
                  </a:lnTo>
                  <a:lnTo>
                    <a:pt x="117290" y="123097"/>
                  </a:lnTo>
                  <a:lnTo>
                    <a:pt x="117290" y="115296"/>
                  </a:lnTo>
                  <a:close/>
                  <a:moveTo>
                    <a:pt x="133190" y="115296"/>
                  </a:moveTo>
                  <a:lnTo>
                    <a:pt x="133190" y="123097"/>
                  </a:lnTo>
                  <a:lnTo>
                    <a:pt x="125446" y="123097"/>
                  </a:lnTo>
                  <a:lnTo>
                    <a:pt x="125446" y="115296"/>
                  </a:lnTo>
                  <a:close/>
                  <a:moveTo>
                    <a:pt x="141346" y="115296"/>
                  </a:moveTo>
                  <a:lnTo>
                    <a:pt x="141346" y="123097"/>
                  </a:lnTo>
                  <a:lnTo>
                    <a:pt x="133614" y="123097"/>
                  </a:lnTo>
                  <a:lnTo>
                    <a:pt x="133614" y="115296"/>
                  </a:lnTo>
                  <a:close/>
                  <a:moveTo>
                    <a:pt x="149513" y="115296"/>
                  </a:moveTo>
                  <a:lnTo>
                    <a:pt x="149513" y="123097"/>
                  </a:lnTo>
                  <a:lnTo>
                    <a:pt x="141770" y="123097"/>
                  </a:lnTo>
                  <a:lnTo>
                    <a:pt x="141770" y="115296"/>
                  </a:lnTo>
                  <a:close/>
                  <a:moveTo>
                    <a:pt x="157280" y="115296"/>
                  </a:moveTo>
                  <a:lnTo>
                    <a:pt x="157280" y="123097"/>
                  </a:lnTo>
                  <a:lnTo>
                    <a:pt x="149937" y="123097"/>
                  </a:lnTo>
                  <a:lnTo>
                    <a:pt x="149937" y="115296"/>
                  </a:lnTo>
                  <a:close/>
                  <a:moveTo>
                    <a:pt x="165448" y="115296"/>
                  </a:moveTo>
                  <a:lnTo>
                    <a:pt x="165448" y="123097"/>
                  </a:lnTo>
                  <a:lnTo>
                    <a:pt x="157704" y="123097"/>
                  </a:lnTo>
                  <a:lnTo>
                    <a:pt x="157704" y="115296"/>
                  </a:lnTo>
                  <a:close/>
                  <a:moveTo>
                    <a:pt x="173604" y="115296"/>
                  </a:moveTo>
                  <a:lnTo>
                    <a:pt x="173604" y="123097"/>
                  </a:lnTo>
                  <a:lnTo>
                    <a:pt x="165871" y="123097"/>
                  </a:lnTo>
                  <a:lnTo>
                    <a:pt x="165871" y="115296"/>
                  </a:lnTo>
                  <a:close/>
                  <a:moveTo>
                    <a:pt x="181771" y="115296"/>
                  </a:moveTo>
                  <a:lnTo>
                    <a:pt x="181771" y="123097"/>
                  </a:lnTo>
                  <a:lnTo>
                    <a:pt x="174028" y="123097"/>
                  </a:lnTo>
                  <a:lnTo>
                    <a:pt x="174028" y="115296"/>
                  </a:lnTo>
                  <a:close/>
                  <a:moveTo>
                    <a:pt x="189927" y="115296"/>
                  </a:moveTo>
                  <a:lnTo>
                    <a:pt x="189927" y="123097"/>
                  </a:lnTo>
                  <a:lnTo>
                    <a:pt x="182195" y="123097"/>
                  </a:lnTo>
                  <a:lnTo>
                    <a:pt x="182195" y="115296"/>
                  </a:lnTo>
                  <a:close/>
                  <a:moveTo>
                    <a:pt x="198095" y="115296"/>
                  </a:moveTo>
                  <a:lnTo>
                    <a:pt x="198095" y="123097"/>
                  </a:lnTo>
                  <a:lnTo>
                    <a:pt x="190351" y="123097"/>
                  </a:lnTo>
                  <a:lnTo>
                    <a:pt x="190351" y="115296"/>
                  </a:lnTo>
                  <a:close/>
                  <a:moveTo>
                    <a:pt x="206251" y="115296"/>
                  </a:moveTo>
                  <a:lnTo>
                    <a:pt x="206251" y="123097"/>
                  </a:lnTo>
                  <a:lnTo>
                    <a:pt x="198519" y="123097"/>
                  </a:lnTo>
                  <a:lnTo>
                    <a:pt x="198519" y="115296"/>
                  </a:lnTo>
                  <a:close/>
                  <a:moveTo>
                    <a:pt x="214419" y="115296"/>
                  </a:moveTo>
                  <a:lnTo>
                    <a:pt x="214419" y="123097"/>
                  </a:lnTo>
                  <a:lnTo>
                    <a:pt x="206675" y="123097"/>
                  </a:lnTo>
                  <a:lnTo>
                    <a:pt x="206675" y="115296"/>
                  </a:lnTo>
                  <a:close/>
                  <a:moveTo>
                    <a:pt x="222575" y="115296"/>
                  </a:moveTo>
                  <a:lnTo>
                    <a:pt x="222575" y="123097"/>
                  </a:lnTo>
                  <a:lnTo>
                    <a:pt x="214842" y="123097"/>
                  </a:lnTo>
                  <a:lnTo>
                    <a:pt x="214842" y="115296"/>
                  </a:lnTo>
                  <a:close/>
                  <a:moveTo>
                    <a:pt x="230742" y="115296"/>
                  </a:moveTo>
                  <a:lnTo>
                    <a:pt x="230742" y="123097"/>
                  </a:lnTo>
                  <a:lnTo>
                    <a:pt x="222999" y="123097"/>
                  </a:lnTo>
                  <a:lnTo>
                    <a:pt x="222999" y="115296"/>
                  </a:lnTo>
                  <a:close/>
                  <a:moveTo>
                    <a:pt x="238898" y="115296"/>
                  </a:moveTo>
                  <a:lnTo>
                    <a:pt x="238898" y="123097"/>
                  </a:lnTo>
                  <a:lnTo>
                    <a:pt x="231166" y="123097"/>
                  </a:lnTo>
                  <a:lnTo>
                    <a:pt x="231166" y="115296"/>
                  </a:lnTo>
                  <a:close/>
                  <a:moveTo>
                    <a:pt x="247066" y="115308"/>
                  </a:moveTo>
                  <a:lnTo>
                    <a:pt x="247066" y="123097"/>
                  </a:lnTo>
                  <a:lnTo>
                    <a:pt x="239322" y="123097"/>
                  </a:lnTo>
                  <a:lnTo>
                    <a:pt x="239322" y="115308"/>
                  </a:lnTo>
                  <a:close/>
                  <a:moveTo>
                    <a:pt x="255222" y="115308"/>
                  </a:moveTo>
                  <a:lnTo>
                    <a:pt x="255222" y="123097"/>
                  </a:lnTo>
                  <a:lnTo>
                    <a:pt x="247490" y="123097"/>
                  </a:lnTo>
                  <a:lnTo>
                    <a:pt x="247490" y="115308"/>
                  </a:lnTo>
                  <a:close/>
                  <a:moveTo>
                    <a:pt x="263390" y="115308"/>
                  </a:moveTo>
                  <a:lnTo>
                    <a:pt x="263390" y="123097"/>
                  </a:lnTo>
                  <a:lnTo>
                    <a:pt x="255646" y="123097"/>
                  </a:lnTo>
                  <a:lnTo>
                    <a:pt x="255646" y="115308"/>
                  </a:lnTo>
                  <a:close/>
                  <a:moveTo>
                    <a:pt x="271546" y="115296"/>
                  </a:moveTo>
                  <a:lnTo>
                    <a:pt x="271546" y="123097"/>
                  </a:lnTo>
                  <a:lnTo>
                    <a:pt x="263813" y="123097"/>
                  </a:lnTo>
                  <a:lnTo>
                    <a:pt x="263813" y="115296"/>
                  </a:lnTo>
                  <a:close/>
                  <a:moveTo>
                    <a:pt x="11238" y="123510"/>
                  </a:moveTo>
                  <a:lnTo>
                    <a:pt x="11238" y="131551"/>
                  </a:lnTo>
                  <a:lnTo>
                    <a:pt x="3505" y="131551"/>
                  </a:lnTo>
                  <a:lnTo>
                    <a:pt x="3505" y="123510"/>
                  </a:lnTo>
                  <a:close/>
                  <a:moveTo>
                    <a:pt x="19394" y="123510"/>
                  </a:moveTo>
                  <a:lnTo>
                    <a:pt x="19394" y="131551"/>
                  </a:lnTo>
                  <a:lnTo>
                    <a:pt x="11662" y="131551"/>
                  </a:lnTo>
                  <a:lnTo>
                    <a:pt x="11662" y="123510"/>
                  </a:lnTo>
                  <a:close/>
                  <a:moveTo>
                    <a:pt x="27561" y="123510"/>
                  </a:moveTo>
                  <a:lnTo>
                    <a:pt x="27561" y="131551"/>
                  </a:lnTo>
                  <a:lnTo>
                    <a:pt x="19818" y="131551"/>
                  </a:lnTo>
                  <a:lnTo>
                    <a:pt x="19818" y="123510"/>
                  </a:lnTo>
                  <a:close/>
                  <a:moveTo>
                    <a:pt x="35328" y="123510"/>
                  </a:moveTo>
                  <a:lnTo>
                    <a:pt x="35328" y="131551"/>
                  </a:lnTo>
                  <a:lnTo>
                    <a:pt x="27985" y="131551"/>
                  </a:lnTo>
                  <a:lnTo>
                    <a:pt x="27985" y="123510"/>
                  </a:lnTo>
                  <a:close/>
                  <a:moveTo>
                    <a:pt x="43496" y="123510"/>
                  </a:moveTo>
                  <a:lnTo>
                    <a:pt x="43496" y="131551"/>
                  </a:lnTo>
                  <a:lnTo>
                    <a:pt x="35752" y="131551"/>
                  </a:lnTo>
                  <a:lnTo>
                    <a:pt x="35752" y="123510"/>
                  </a:lnTo>
                  <a:close/>
                  <a:moveTo>
                    <a:pt x="51652" y="123510"/>
                  </a:moveTo>
                  <a:lnTo>
                    <a:pt x="51652" y="131551"/>
                  </a:lnTo>
                  <a:lnTo>
                    <a:pt x="43919" y="131551"/>
                  </a:lnTo>
                  <a:lnTo>
                    <a:pt x="43919" y="123510"/>
                  </a:lnTo>
                  <a:close/>
                  <a:moveTo>
                    <a:pt x="59819" y="123510"/>
                  </a:moveTo>
                  <a:lnTo>
                    <a:pt x="59819" y="131551"/>
                  </a:lnTo>
                  <a:lnTo>
                    <a:pt x="52075" y="131551"/>
                  </a:lnTo>
                  <a:lnTo>
                    <a:pt x="52075" y="123510"/>
                  </a:lnTo>
                  <a:close/>
                  <a:moveTo>
                    <a:pt x="67975" y="123510"/>
                  </a:moveTo>
                  <a:lnTo>
                    <a:pt x="67975" y="131551"/>
                  </a:lnTo>
                  <a:lnTo>
                    <a:pt x="60243" y="131551"/>
                  </a:lnTo>
                  <a:lnTo>
                    <a:pt x="60243" y="123510"/>
                  </a:lnTo>
                  <a:close/>
                  <a:moveTo>
                    <a:pt x="76452" y="123510"/>
                  </a:moveTo>
                  <a:lnTo>
                    <a:pt x="76452" y="131551"/>
                  </a:lnTo>
                  <a:lnTo>
                    <a:pt x="68399" y="131551"/>
                  </a:lnTo>
                  <a:lnTo>
                    <a:pt x="68399" y="123510"/>
                  </a:lnTo>
                  <a:close/>
                  <a:moveTo>
                    <a:pt x="84608" y="123510"/>
                  </a:moveTo>
                  <a:lnTo>
                    <a:pt x="84608" y="131551"/>
                  </a:lnTo>
                  <a:lnTo>
                    <a:pt x="76876" y="131551"/>
                  </a:lnTo>
                  <a:lnTo>
                    <a:pt x="76876" y="123510"/>
                  </a:lnTo>
                  <a:close/>
                  <a:moveTo>
                    <a:pt x="92776" y="123510"/>
                  </a:moveTo>
                  <a:lnTo>
                    <a:pt x="92776" y="131551"/>
                  </a:lnTo>
                  <a:lnTo>
                    <a:pt x="85032" y="131551"/>
                  </a:lnTo>
                  <a:lnTo>
                    <a:pt x="85032" y="123510"/>
                  </a:lnTo>
                  <a:close/>
                  <a:moveTo>
                    <a:pt x="100932" y="123510"/>
                  </a:moveTo>
                  <a:lnTo>
                    <a:pt x="100932" y="131551"/>
                  </a:lnTo>
                  <a:lnTo>
                    <a:pt x="93200" y="131551"/>
                  </a:lnTo>
                  <a:lnTo>
                    <a:pt x="93200" y="123510"/>
                  </a:lnTo>
                  <a:close/>
                  <a:moveTo>
                    <a:pt x="109099" y="123510"/>
                  </a:moveTo>
                  <a:lnTo>
                    <a:pt x="109099" y="131551"/>
                  </a:lnTo>
                  <a:lnTo>
                    <a:pt x="101356" y="131551"/>
                  </a:lnTo>
                  <a:lnTo>
                    <a:pt x="101356" y="123510"/>
                  </a:lnTo>
                  <a:close/>
                  <a:moveTo>
                    <a:pt x="116866" y="123510"/>
                  </a:moveTo>
                  <a:lnTo>
                    <a:pt x="116866" y="131551"/>
                  </a:lnTo>
                  <a:lnTo>
                    <a:pt x="109523" y="131551"/>
                  </a:lnTo>
                  <a:lnTo>
                    <a:pt x="109523" y="123510"/>
                  </a:lnTo>
                  <a:close/>
                  <a:moveTo>
                    <a:pt x="125034" y="123510"/>
                  </a:moveTo>
                  <a:lnTo>
                    <a:pt x="125034" y="131551"/>
                  </a:lnTo>
                  <a:lnTo>
                    <a:pt x="117290" y="131551"/>
                  </a:lnTo>
                  <a:lnTo>
                    <a:pt x="117290" y="123510"/>
                  </a:lnTo>
                  <a:close/>
                  <a:moveTo>
                    <a:pt x="133190" y="123510"/>
                  </a:moveTo>
                  <a:lnTo>
                    <a:pt x="133190" y="131551"/>
                  </a:lnTo>
                  <a:lnTo>
                    <a:pt x="125446" y="131551"/>
                  </a:lnTo>
                  <a:lnTo>
                    <a:pt x="125446" y="123510"/>
                  </a:lnTo>
                  <a:close/>
                  <a:moveTo>
                    <a:pt x="141346" y="123510"/>
                  </a:moveTo>
                  <a:lnTo>
                    <a:pt x="141346" y="131551"/>
                  </a:lnTo>
                  <a:lnTo>
                    <a:pt x="133614" y="131551"/>
                  </a:lnTo>
                  <a:lnTo>
                    <a:pt x="133614" y="123510"/>
                  </a:lnTo>
                  <a:close/>
                  <a:moveTo>
                    <a:pt x="149513" y="123510"/>
                  </a:moveTo>
                  <a:lnTo>
                    <a:pt x="149513" y="131551"/>
                  </a:lnTo>
                  <a:lnTo>
                    <a:pt x="141770" y="131551"/>
                  </a:lnTo>
                  <a:lnTo>
                    <a:pt x="141770" y="123510"/>
                  </a:lnTo>
                  <a:close/>
                  <a:moveTo>
                    <a:pt x="157280" y="123510"/>
                  </a:moveTo>
                  <a:lnTo>
                    <a:pt x="157280" y="131551"/>
                  </a:lnTo>
                  <a:lnTo>
                    <a:pt x="149937" y="131551"/>
                  </a:lnTo>
                  <a:lnTo>
                    <a:pt x="149937" y="123510"/>
                  </a:lnTo>
                  <a:close/>
                  <a:moveTo>
                    <a:pt x="165448" y="123510"/>
                  </a:moveTo>
                  <a:lnTo>
                    <a:pt x="165448" y="131551"/>
                  </a:lnTo>
                  <a:lnTo>
                    <a:pt x="157704" y="131551"/>
                  </a:lnTo>
                  <a:lnTo>
                    <a:pt x="157704" y="123510"/>
                  </a:lnTo>
                  <a:close/>
                  <a:moveTo>
                    <a:pt x="173604" y="123510"/>
                  </a:moveTo>
                  <a:lnTo>
                    <a:pt x="173604" y="131551"/>
                  </a:lnTo>
                  <a:lnTo>
                    <a:pt x="165871" y="131551"/>
                  </a:lnTo>
                  <a:lnTo>
                    <a:pt x="165871" y="123510"/>
                  </a:lnTo>
                  <a:close/>
                  <a:moveTo>
                    <a:pt x="181771" y="123510"/>
                  </a:moveTo>
                  <a:lnTo>
                    <a:pt x="181771" y="131551"/>
                  </a:lnTo>
                  <a:lnTo>
                    <a:pt x="174028" y="131551"/>
                  </a:lnTo>
                  <a:lnTo>
                    <a:pt x="174028" y="123510"/>
                  </a:lnTo>
                  <a:close/>
                  <a:moveTo>
                    <a:pt x="189927" y="123510"/>
                  </a:moveTo>
                  <a:lnTo>
                    <a:pt x="189927" y="131551"/>
                  </a:lnTo>
                  <a:lnTo>
                    <a:pt x="182195" y="131551"/>
                  </a:lnTo>
                  <a:lnTo>
                    <a:pt x="182195" y="123510"/>
                  </a:lnTo>
                  <a:close/>
                  <a:moveTo>
                    <a:pt x="198095" y="123510"/>
                  </a:moveTo>
                  <a:lnTo>
                    <a:pt x="198095" y="131551"/>
                  </a:lnTo>
                  <a:lnTo>
                    <a:pt x="190351" y="131551"/>
                  </a:lnTo>
                  <a:lnTo>
                    <a:pt x="190351" y="123510"/>
                  </a:lnTo>
                  <a:close/>
                  <a:moveTo>
                    <a:pt x="206251" y="123510"/>
                  </a:moveTo>
                  <a:lnTo>
                    <a:pt x="206251" y="131551"/>
                  </a:lnTo>
                  <a:lnTo>
                    <a:pt x="198519" y="131551"/>
                  </a:lnTo>
                  <a:lnTo>
                    <a:pt x="198519" y="123510"/>
                  </a:lnTo>
                  <a:close/>
                  <a:moveTo>
                    <a:pt x="214419" y="123510"/>
                  </a:moveTo>
                  <a:lnTo>
                    <a:pt x="214419" y="131551"/>
                  </a:lnTo>
                  <a:lnTo>
                    <a:pt x="206675" y="131551"/>
                  </a:lnTo>
                  <a:lnTo>
                    <a:pt x="206675" y="123510"/>
                  </a:lnTo>
                  <a:close/>
                  <a:moveTo>
                    <a:pt x="222575" y="123510"/>
                  </a:moveTo>
                  <a:lnTo>
                    <a:pt x="222575" y="131551"/>
                  </a:lnTo>
                  <a:lnTo>
                    <a:pt x="214842" y="131551"/>
                  </a:lnTo>
                  <a:lnTo>
                    <a:pt x="214842" y="123510"/>
                  </a:lnTo>
                  <a:close/>
                  <a:moveTo>
                    <a:pt x="230742" y="123510"/>
                  </a:moveTo>
                  <a:lnTo>
                    <a:pt x="230742" y="131551"/>
                  </a:lnTo>
                  <a:lnTo>
                    <a:pt x="222999" y="131551"/>
                  </a:lnTo>
                  <a:lnTo>
                    <a:pt x="222999" y="123510"/>
                  </a:lnTo>
                  <a:close/>
                  <a:moveTo>
                    <a:pt x="238898" y="123510"/>
                  </a:moveTo>
                  <a:lnTo>
                    <a:pt x="238898" y="131551"/>
                  </a:lnTo>
                  <a:lnTo>
                    <a:pt x="231166" y="131551"/>
                  </a:lnTo>
                  <a:lnTo>
                    <a:pt x="231166" y="123510"/>
                  </a:lnTo>
                  <a:close/>
                  <a:moveTo>
                    <a:pt x="247066" y="123510"/>
                  </a:moveTo>
                  <a:lnTo>
                    <a:pt x="247066" y="131551"/>
                  </a:lnTo>
                  <a:lnTo>
                    <a:pt x="239322" y="131551"/>
                  </a:lnTo>
                  <a:lnTo>
                    <a:pt x="239322" y="123510"/>
                  </a:lnTo>
                  <a:close/>
                  <a:moveTo>
                    <a:pt x="255222" y="123510"/>
                  </a:moveTo>
                  <a:lnTo>
                    <a:pt x="255222" y="131551"/>
                  </a:lnTo>
                  <a:lnTo>
                    <a:pt x="247490" y="131551"/>
                  </a:lnTo>
                  <a:lnTo>
                    <a:pt x="247490" y="123510"/>
                  </a:lnTo>
                  <a:close/>
                  <a:moveTo>
                    <a:pt x="263390" y="123510"/>
                  </a:moveTo>
                  <a:lnTo>
                    <a:pt x="263390" y="131551"/>
                  </a:lnTo>
                  <a:lnTo>
                    <a:pt x="255646" y="131551"/>
                  </a:lnTo>
                  <a:lnTo>
                    <a:pt x="255646" y="123510"/>
                  </a:lnTo>
                  <a:close/>
                  <a:moveTo>
                    <a:pt x="271546" y="123510"/>
                  </a:moveTo>
                  <a:lnTo>
                    <a:pt x="271546" y="131551"/>
                  </a:lnTo>
                  <a:lnTo>
                    <a:pt x="263813" y="131551"/>
                  </a:lnTo>
                  <a:lnTo>
                    <a:pt x="263813" y="123510"/>
                  </a:lnTo>
                  <a:close/>
                  <a:moveTo>
                    <a:pt x="11238" y="131964"/>
                  </a:moveTo>
                  <a:lnTo>
                    <a:pt x="11238" y="139753"/>
                  </a:lnTo>
                  <a:lnTo>
                    <a:pt x="3505" y="139753"/>
                  </a:lnTo>
                  <a:lnTo>
                    <a:pt x="3505" y="131964"/>
                  </a:lnTo>
                  <a:close/>
                  <a:moveTo>
                    <a:pt x="19394" y="131964"/>
                  </a:moveTo>
                  <a:lnTo>
                    <a:pt x="19394" y="139753"/>
                  </a:lnTo>
                  <a:lnTo>
                    <a:pt x="11662" y="139753"/>
                  </a:lnTo>
                  <a:lnTo>
                    <a:pt x="11662" y="131964"/>
                  </a:lnTo>
                  <a:close/>
                  <a:moveTo>
                    <a:pt x="27561" y="131964"/>
                  </a:moveTo>
                  <a:lnTo>
                    <a:pt x="27561" y="139753"/>
                  </a:lnTo>
                  <a:lnTo>
                    <a:pt x="19818" y="139753"/>
                  </a:lnTo>
                  <a:lnTo>
                    <a:pt x="19818" y="131964"/>
                  </a:lnTo>
                  <a:close/>
                  <a:moveTo>
                    <a:pt x="35328" y="131964"/>
                  </a:moveTo>
                  <a:lnTo>
                    <a:pt x="35328" y="139753"/>
                  </a:lnTo>
                  <a:lnTo>
                    <a:pt x="27985" y="139753"/>
                  </a:lnTo>
                  <a:lnTo>
                    <a:pt x="27985" y="131964"/>
                  </a:lnTo>
                  <a:close/>
                  <a:moveTo>
                    <a:pt x="43496" y="131964"/>
                  </a:moveTo>
                  <a:lnTo>
                    <a:pt x="43496" y="139753"/>
                  </a:lnTo>
                  <a:lnTo>
                    <a:pt x="35752" y="139753"/>
                  </a:lnTo>
                  <a:lnTo>
                    <a:pt x="35752" y="131964"/>
                  </a:lnTo>
                  <a:close/>
                  <a:moveTo>
                    <a:pt x="51652" y="131964"/>
                  </a:moveTo>
                  <a:lnTo>
                    <a:pt x="51652" y="139753"/>
                  </a:lnTo>
                  <a:lnTo>
                    <a:pt x="43919" y="139753"/>
                  </a:lnTo>
                  <a:lnTo>
                    <a:pt x="43919" y="131964"/>
                  </a:lnTo>
                  <a:close/>
                  <a:moveTo>
                    <a:pt x="59819" y="131964"/>
                  </a:moveTo>
                  <a:lnTo>
                    <a:pt x="59819" y="139753"/>
                  </a:lnTo>
                  <a:lnTo>
                    <a:pt x="52075" y="139753"/>
                  </a:lnTo>
                  <a:lnTo>
                    <a:pt x="52075" y="131964"/>
                  </a:lnTo>
                  <a:close/>
                  <a:moveTo>
                    <a:pt x="67975" y="131964"/>
                  </a:moveTo>
                  <a:lnTo>
                    <a:pt x="67975" y="139753"/>
                  </a:lnTo>
                  <a:lnTo>
                    <a:pt x="60243" y="139753"/>
                  </a:lnTo>
                  <a:lnTo>
                    <a:pt x="60243" y="131964"/>
                  </a:lnTo>
                  <a:close/>
                  <a:moveTo>
                    <a:pt x="76452" y="131964"/>
                  </a:moveTo>
                  <a:lnTo>
                    <a:pt x="76452" y="139753"/>
                  </a:lnTo>
                  <a:lnTo>
                    <a:pt x="68399" y="139753"/>
                  </a:lnTo>
                  <a:lnTo>
                    <a:pt x="68399" y="131964"/>
                  </a:lnTo>
                  <a:close/>
                  <a:moveTo>
                    <a:pt x="84608" y="131964"/>
                  </a:moveTo>
                  <a:lnTo>
                    <a:pt x="84608" y="139753"/>
                  </a:lnTo>
                  <a:lnTo>
                    <a:pt x="76876" y="139753"/>
                  </a:lnTo>
                  <a:lnTo>
                    <a:pt x="76876" y="131964"/>
                  </a:lnTo>
                  <a:close/>
                  <a:moveTo>
                    <a:pt x="92776" y="131964"/>
                  </a:moveTo>
                  <a:lnTo>
                    <a:pt x="92776" y="139753"/>
                  </a:lnTo>
                  <a:lnTo>
                    <a:pt x="85032" y="139753"/>
                  </a:lnTo>
                  <a:lnTo>
                    <a:pt x="85032" y="131964"/>
                  </a:lnTo>
                  <a:close/>
                  <a:moveTo>
                    <a:pt x="100932" y="131964"/>
                  </a:moveTo>
                  <a:lnTo>
                    <a:pt x="100932" y="139753"/>
                  </a:lnTo>
                  <a:lnTo>
                    <a:pt x="93200" y="139753"/>
                  </a:lnTo>
                  <a:lnTo>
                    <a:pt x="93200" y="131964"/>
                  </a:lnTo>
                  <a:close/>
                  <a:moveTo>
                    <a:pt x="109099" y="131964"/>
                  </a:moveTo>
                  <a:lnTo>
                    <a:pt x="109099" y="139753"/>
                  </a:lnTo>
                  <a:lnTo>
                    <a:pt x="101356" y="139753"/>
                  </a:lnTo>
                  <a:lnTo>
                    <a:pt x="101356" y="131964"/>
                  </a:lnTo>
                  <a:close/>
                  <a:moveTo>
                    <a:pt x="116866" y="131964"/>
                  </a:moveTo>
                  <a:lnTo>
                    <a:pt x="116866" y="139753"/>
                  </a:lnTo>
                  <a:lnTo>
                    <a:pt x="109523" y="139753"/>
                  </a:lnTo>
                  <a:lnTo>
                    <a:pt x="109523" y="131964"/>
                  </a:lnTo>
                  <a:close/>
                  <a:moveTo>
                    <a:pt x="125034" y="131964"/>
                  </a:moveTo>
                  <a:lnTo>
                    <a:pt x="125034" y="139753"/>
                  </a:lnTo>
                  <a:lnTo>
                    <a:pt x="117290" y="139753"/>
                  </a:lnTo>
                  <a:lnTo>
                    <a:pt x="117290" y="131964"/>
                  </a:lnTo>
                  <a:close/>
                  <a:moveTo>
                    <a:pt x="133190" y="131964"/>
                  </a:moveTo>
                  <a:lnTo>
                    <a:pt x="133190" y="139753"/>
                  </a:lnTo>
                  <a:lnTo>
                    <a:pt x="125446" y="139753"/>
                  </a:lnTo>
                  <a:lnTo>
                    <a:pt x="125446" y="131964"/>
                  </a:lnTo>
                  <a:close/>
                  <a:moveTo>
                    <a:pt x="141346" y="131964"/>
                  </a:moveTo>
                  <a:lnTo>
                    <a:pt x="141346" y="139753"/>
                  </a:lnTo>
                  <a:lnTo>
                    <a:pt x="133614" y="139753"/>
                  </a:lnTo>
                  <a:lnTo>
                    <a:pt x="133614" y="131964"/>
                  </a:lnTo>
                  <a:close/>
                  <a:moveTo>
                    <a:pt x="149513" y="131964"/>
                  </a:moveTo>
                  <a:lnTo>
                    <a:pt x="149513" y="139753"/>
                  </a:lnTo>
                  <a:lnTo>
                    <a:pt x="141770" y="139753"/>
                  </a:lnTo>
                  <a:lnTo>
                    <a:pt x="141770" y="131964"/>
                  </a:lnTo>
                  <a:close/>
                  <a:moveTo>
                    <a:pt x="157280" y="131964"/>
                  </a:moveTo>
                  <a:lnTo>
                    <a:pt x="157280" y="139753"/>
                  </a:lnTo>
                  <a:lnTo>
                    <a:pt x="149937" y="139753"/>
                  </a:lnTo>
                  <a:lnTo>
                    <a:pt x="149937" y="131964"/>
                  </a:lnTo>
                  <a:close/>
                  <a:moveTo>
                    <a:pt x="165448" y="131964"/>
                  </a:moveTo>
                  <a:lnTo>
                    <a:pt x="165448" y="139753"/>
                  </a:lnTo>
                  <a:lnTo>
                    <a:pt x="157704" y="139753"/>
                  </a:lnTo>
                  <a:lnTo>
                    <a:pt x="157704" y="131964"/>
                  </a:lnTo>
                  <a:close/>
                  <a:moveTo>
                    <a:pt x="173604" y="131964"/>
                  </a:moveTo>
                  <a:lnTo>
                    <a:pt x="173604" y="139753"/>
                  </a:lnTo>
                  <a:lnTo>
                    <a:pt x="165871" y="139753"/>
                  </a:lnTo>
                  <a:lnTo>
                    <a:pt x="165871" y="131964"/>
                  </a:lnTo>
                  <a:close/>
                  <a:moveTo>
                    <a:pt x="181771" y="131964"/>
                  </a:moveTo>
                  <a:lnTo>
                    <a:pt x="181771" y="139753"/>
                  </a:lnTo>
                  <a:lnTo>
                    <a:pt x="174028" y="139753"/>
                  </a:lnTo>
                  <a:lnTo>
                    <a:pt x="174028" y="131964"/>
                  </a:lnTo>
                  <a:close/>
                  <a:moveTo>
                    <a:pt x="189927" y="131964"/>
                  </a:moveTo>
                  <a:lnTo>
                    <a:pt x="189927" y="139753"/>
                  </a:lnTo>
                  <a:lnTo>
                    <a:pt x="182195" y="139753"/>
                  </a:lnTo>
                  <a:lnTo>
                    <a:pt x="182195" y="131964"/>
                  </a:lnTo>
                  <a:close/>
                  <a:moveTo>
                    <a:pt x="198095" y="131964"/>
                  </a:moveTo>
                  <a:lnTo>
                    <a:pt x="198095" y="139753"/>
                  </a:lnTo>
                  <a:lnTo>
                    <a:pt x="190351" y="139753"/>
                  </a:lnTo>
                  <a:lnTo>
                    <a:pt x="190351" y="131964"/>
                  </a:lnTo>
                  <a:close/>
                  <a:moveTo>
                    <a:pt x="206251" y="131964"/>
                  </a:moveTo>
                  <a:lnTo>
                    <a:pt x="206251" y="139753"/>
                  </a:lnTo>
                  <a:lnTo>
                    <a:pt x="198519" y="139753"/>
                  </a:lnTo>
                  <a:lnTo>
                    <a:pt x="198519" y="131964"/>
                  </a:lnTo>
                  <a:close/>
                  <a:moveTo>
                    <a:pt x="214419" y="131964"/>
                  </a:moveTo>
                  <a:lnTo>
                    <a:pt x="214419" y="139753"/>
                  </a:lnTo>
                  <a:lnTo>
                    <a:pt x="206675" y="139753"/>
                  </a:lnTo>
                  <a:lnTo>
                    <a:pt x="206675" y="131964"/>
                  </a:lnTo>
                  <a:close/>
                  <a:moveTo>
                    <a:pt x="222575" y="131964"/>
                  </a:moveTo>
                  <a:lnTo>
                    <a:pt x="222575" y="139753"/>
                  </a:lnTo>
                  <a:lnTo>
                    <a:pt x="214842" y="139753"/>
                  </a:lnTo>
                  <a:lnTo>
                    <a:pt x="214842" y="131964"/>
                  </a:lnTo>
                  <a:close/>
                  <a:moveTo>
                    <a:pt x="230742" y="131964"/>
                  </a:moveTo>
                  <a:lnTo>
                    <a:pt x="230742" y="139753"/>
                  </a:lnTo>
                  <a:lnTo>
                    <a:pt x="222999" y="139753"/>
                  </a:lnTo>
                  <a:lnTo>
                    <a:pt x="222999" y="131964"/>
                  </a:lnTo>
                  <a:close/>
                  <a:moveTo>
                    <a:pt x="238898" y="131964"/>
                  </a:moveTo>
                  <a:lnTo>
                    <a:pt x="238898" y="139753"/>
                  </a:lnTo>
                  <a:lnTo>
                    <a:pt x="231166" y="139753"/>
                  </a:lnTo>
                  <a:lnTo>
                    <a:pt x="231166" y="131964"/>
                  </a:lnTo>
                  <a:close/>
                  <a:moveTo>
                    <a:pt x="247066" y="131964"/>
                  </a:moveTo>
                  <a:lnTo>
                    <a:pt x="247066" y="139753"/>
                  </a:lnTo>
                  <a:lnTo>
                    <a:pt x="239322" y="139753"/>
                  </a:lnTo>
                  <a:lnTo>
                    <a:pt x="239322" y="131964"/>
                  </a:lnTo>
                  <a:close/>
                  <a:moveTo>
                    <a:pt x="255222" y="131964"/>
                  </a:moveTo>
                  <a:lnTo>
                    <a:pt x="255222" y="139753"/>
                  </a:lnTo>
                  <a:lnTo>
                    <a:pt x="247490" y="139753"/>
                  </a:lnTo>
                  <a:lnTo>
                    <a:pt x="247490" y="131964"/>
                  </a:lnTo>
                  <a:close/>
                  <a:moveTo>
                    <a:pt x="263390" y="131964"/>
                  </a:moveTo>
                  <a:lnTo>
                    <a:pt x="263390" y="139753"/>
                  </a:lnTo>
                  <a:lnTo>
                    <a:pt x="255646" y="139753"/>
                  </a:lnTo>
                  <a:lnTo>
                    <a:pt x="255646" y="131964"/>
                  </a:lnTo>
                  <a:close/>
                  <a:moveTo>
                    <a:pt x="271546" y="131964"/>
                  </a:moveTo>
                  <a:lnTo>
                    <a:pt x="271546" y="139753"/>
                  </a:lnTo>
                  <a:lnTo>
                    <a:pt x="263813" y="139753"/>
                  </a:lnTo>
                  <a:lnTo>
                    <a:pt x="263813" y="131964"/>
                  </a:lnTo>
                  <a:close/>
                  <a:moveTo>
                    <a:pt x="11238" y="140166"/>
                  </a:moveTo>
                  <a:lnTo>
                    <a:pt x="11238" y="147967"/>
                  </a:lnTo>
                  <a:lnTo>
                    <a:pt x="3505" y="147967"/>
                  </a:lnTo>
                  <a:lnTo>
                    <a:pt x="3505" y="140166"/>
                  </a:lnTo>
                  <a:close/>
                  <a:moveTo>
                    <a:pt x="19394" y="140166"/>
                  </a:moveTo>
                  <a:lnTo>
                    <a:pt x="19394" y="147967"/>
                  </a:lnTo>
                  <a:lnTo>
                    <a:pt x="11662" y="147967"/>
                  </a:lnTo>
                  <a:lnTo>
                    <a:pt x="11662" y="140166"/>
                  </a:lnTo>
                  <a:close/>
                  <a:moveTo>
                    <a:pt x="27561" y="140166"/>
                  </a:moveTo>
                  <a:lnTo>
                    <a:pt x="27561" y="147967"/>
                  </a:lnTo>
                  <a:lnTo>
                    <a:pt x="19818" y="147967"/>
                  </a:lnTo>
                  <a:lnTo>
                    <a:pt x="19818" y="140166"/>
                  </a:lnTo>
                  <a:close/>
                  <a:moveTo>
                    <a:pt x="35328" y="140166"/>
                  </a:moveTo>
                  <a:lnTo>
                    <a:pt x="35328" y="147967"/>
                  </a:lnTo>
                  <a:lnTo>
                    <a:pt x="27985" y="147967"/>
                  </a:lnTo>
                  <a:lnTo>
                    <a:pt x="27985" y="140166"/>
                  </a:lnTo>
                  <a:close/>
                  <a:moveTo>
                    <a:pt x="43496" y="140166"/>
                  </a:moveTo>
                  <a:lnTo>
                    <a:pt x="43496" y="147967"/>
                  </a:lnTo>
                  <a:lnTo>
                    <a:pt x="35752" y="147967"/>
                  </a:lnTo>
                  <a:lnTo>
                    <a:pt x="35752" y="140166"/>
                  </a:lnTo>
                  <a:close/>
                  <a:moveTo>
                    <a:pt x="51652" y="140166"/>
                  </a:moveTo>
                  <a:lnTo>
                    <a:pt x="51652" y="147967"/>
                  </a:lnTo>
                  <a:lnTo>
                    <a:pt x="43919" y="147967"/>
                  </a:lnTo>
                  <a:lnTo>
                    <a:pt x="43919" y="140166"/>
                  </a:lnTo>
                  <a:close/>
                  <a:moveTo>
                    <a:pt x="59819" y="140166"/>
                  </a:moveTo>
                  <a:lnTo>
                    <a:pt x="59819" y="147967"/>
                  </a:lnTo>
                  <a:lnTo>
                    <a:pt x="52075" y="147967"/>
                  </a:lnTo>
                  <a:lnTo>
                    <a:pt x="52075" y="140166"/>
                  </a:lnTo>
                  <a:close/>
                  <a:moveTo>
                    <a:pt x="67975" y="140166"/>
                  </a:moveTo>
                  <a:lnTo>
                    <a:pt x="67975" y="147967"/>
                  </a:lnTo>
                  <a:lnTo>
                    <a:pt x="60243" y="147967"/>
                  </a:lnTo>
                  <a:lnTo>
                    <a:pt x="60243" y="140166"/>
                  </a:lnTo>
                  <a:close/>
                  <a:moveTo>
                    <a:pt x="76452" y="140166"/>
                  </a:moveTo>
                  <a:lnTo>
                    <a:pt x="76452" y="147967"/>
                  </a:lnTo>
                  <a:lnTo>
                    <a:pt x="68399" y="147967"/>
                  </a:lnTo>
                  <a:lnTo>
                    <a:pt x="68399" y="140166"/>
                  </a:lnTo>
                  <a:close/>
                  <a:moveTo>
                    <a:pt x="84608" y="140166"/>
                  </a:moveTo>
                  <a:lnTo>
                    <a:pt x="84608" y="147967"/>
                  </a:lnTo>
                  <a:lnTo>
                    <a:pt x="76876" y="147967"/>
                  </a:lnTo>
                  <a:lnTo>
                    <a:pt x="76876" y="140166"/>
                  </a:lnTo>
                  <a:close/>
                  <a:moveTo>
                    <a:pt x="92776" y="140166"/>
                  </a:moveTo>
                  <a:lnTo>
                    <a:pt x="92776" y="147967"/>
                  </a:lnTo>
                  <a:lnTo>
                    <a:pt x="85032" y="147967"/>
                  </a:lnTo>
                  <a:lnTo>
                    <a:pt x="85032" y="140166"/>
                  </a:lnTo>
                  <a:close/>
                  <a:moveTo>
                    <a:pt x="100932" y="140166"/>
                  </a:moveTo>
                  <a:lnTo>
                    <a:pt x="100932" y="147967"/>
                  </a:lnTo>
                  <a:lnTo>
                    <a:pt x="93200" y="147967"/>
                  </a:lnTo>
                  <a:lnTo>
                    <a:pt x="93200" y="140166"/>
                  </a:lnTo>
                  <a:close/>
                  <a:moveTo>
                    <a:pt x="109099" y="140166"/>
                  </a:moveTo>
                  <a:lnTo>
                    <a:pt x="109099" y="147967"/>
                  </a:lnTo>
                  <a:lnTo>
                    <a:pt x="101356" y="147967"/>
                  </a:lnTo>
                  <a:lnTo>
                    <a:pt x="101356" y="140166"/>
                  </a:lnTo>
                  <a:close/>
                  <a:moveTo>
                    <a:pt x="116866" y="140166"/>
                  </a:moveTo>
                  <a:lnTo>
                    <a:pt x="116866" y="147967"/>
                  </a:lnTo>
                  <a:lnTo>
                    <a:pt x="109523" y="147967"/>
                  </a:lnTo>
                  <a:lnTo>
                    <a:pt x="109523" y="140166"/>
                  </a:lnTo>
                  <a:close/>
                  <a:moveTo>
                    <a:pt x="125034" y="140166"/>
                  </a:moveTo>
                  <a:lnTo>
                    <a:pt x="125034" y="147967"/>
                  </a:lnTo>
                  <a:lnTo>
                    <a:pt x="117290" y="147967"/>
                  </a:lnTo>
                  <a:lnTo>
                    <a:pt x="117290" y="140166"/>
                  </a:lnTo>
                  <a:close/>
                  <a:moveTo>
                    <a:pt x="133190" y="140166"/>
                  </a:moveTo>
                  <a:lnTo>
                    <a:pt x="133190" y="147967"/>
                  </a:lnTo>
                  <a:lnTo>
                    <a:pt x="125446" y="147967"/>
                  </a:lnTo>
                  <a:lnTo>
                    <a:pt x="125446" y="140166"/>
                  </a:lnTo>
                  <a:close/>
                  <a:moveTo>
                    <a:pt x="141346" y="140166"/>
                  </a:moveTo>
                  <a:lnTo>
                    <a:pt x="141346" y="147967"/>
                  </a:lnTo>
                  <a:lnTo>
                    <a:pt x="133614" y="147967"/>
                  </a:lnTo>
                  <a:lnTo>
                    <a:pt x="133614" y="140166"/>
                  </a:lnTo>
                  <a:close/>
                  <a:moveTo>
                    <a:pt x="149513" y="140166"/>
                  </a:moveTo>
                  <a:lnTo>
                    <a:pt x="149513" y="147967"/>
                  </a:lnTo>
                  <a:lnTo>
                    <a:pt x="141770" y="147967"/>
                  </a:lnTo>
                  <a:lnTo>
                    <a:pt x="141770" y="140166"/>
                  </a:lnTo>
                  <a:close/>
                  <a:moveTo>
                    <a:pt x="157280" y="140166"/>
                  </a:moveTo>
                  <a:lnTo>
                    <a:pt x="157280" y="147967"/>
                  </a:lnTo>
                  <a:lnTo>
                    <a:pt x="149937" y="147967"/>
                  </a:lnTo>
                  <a:lnTo>
                    <a:pt x="149937" y="140166"/>
                  </a:lnTo>
                  <a:close/>
                  <a:moveTo>
                    <a:pt x="165448" y="140166"/>
                  </a:moveTo>
                  <a:lnTo>
                    <a:pt x="165448" y="147967"/>
                  </a:lnTo>
                  <a:lnTo>
                    <a:pt x="157704" y="147967"/>
                  </a:lnTo>
                  <a:lnTo>
                    <a:pt x="157704" y="140166"/>
                  </a:lnTo>
                  <a:close/>
                  <a:moveTo>
                    <a:pt x="173604" y="140166"/>
                  </a:moveTo>
                  <a:lnTo>
                    <a:pt x="173604" y="147967"/>
                  </a:lnTo>
                  <a:lnTo>
                    <a:pt x="165871" y="147967"/>
                  </a:lnTo>
                  <a:lnTo>
                    <a:pt x="165871" y="140166"/>
                  </a:lnTo>
                  <a:close/>
                  <a:moveTo>
                    <a:pt x="181771" y="140166"/>
                  </a:moveTo>
                  <a:lnTo>
                    <a:pt x="181771" y="147967"/>
                  </a:lnTo>
                  <a:lnTo>
                    <a:pt x="174028" y="147967"/>
                  </a:lnTo>
                  <a:lnTo>
                    <a:pt x="174028" y="140166"/>
                  </a:lnTo>
                  <a:close/>
                  <a:moveTo>
                    <a:pt x="189927" y="140166"/>
                  </a:moveTo>
                  <a:lnTo>
                    <a:pt x="189927" y="147967"/>
                  </a:lnTo>
                  <a:lnTo>
                    <a:pt x="182195" y="147967"/>
                  </a:lnTo>
                  <a:lnTo>
                    <a:pt x="182195" y="140166"/>
                  </a:lnTo>
                  <a:close/>
                  <a:moveTo>
                    <a:pt x="198095" y="140166"/>
                  </a:moveTo>
                  <a:lnTo>
                    <a:pt x="198095" y="147967"/>
                  </a:lnTo>
                  <a:lnTo>
                    <a:pt x="190351" y="147967"/>
                  </a:lnTo>
                  <a:lnTo>
                    <a:pt x="190351" y="140166"/>
                  </a:lnTo>
                  <a:close/>
                  <a:moveTo>
                    <a:pt x="206251" y="140166"/>
                  </a:moveTo>
                  <a:lnTo>
                    <a:pt x="206251" y="147967"/>
                  </a:lnTo>
                  <a:lnTo>
                    <a:pt x="198519" y="147967"/>
                  </a:lnTo>
                  <a:lnTo>
                    <a:pt x="198519" y="140166"/>
                  </a:lnTo>
                  <a:close/>
                  <a:moveTo>
                    <a:pt x="214419" y="140166"/>
                  </a:moveTo>
                  <a:lnTo>
                    <a:pt x="214419" y="147967"/>
                  </a:lnTo>
                  <a:lnTo>
                    <a:pt x="206675" y="147967"/>
                  </a:lnTo>
                  <a:lnTo>
                    <a:pt x="206675" y="140166"/>
                  </a:lnTo>
                  <a:close/>
                  <a:moveTo>
                    <a:pt x="222575" y="140166"/>
                  </a:moveTo>
                  <a:lnTo>
                    <a:pt x="222575" y="147967"/>
                  </a:lnTo>
                  <a:lnTo>
                    <a:pt x="214842" y="147967"/>
                  </a:lnTo>
                  <a:lnTo>
                    <a:pt x="214842" y="140166"/>
                  </a:lnTo>
                  <a:close/>
                  <a:moveTo>
                    <a:pt x="230742" y="140166"/>
                  </a:moveTo>
                  <a:lnTo>
                    <a:pt x="230742" y="147967"/>
                  </a:lnTo>
                  <a:lnTo>
                    <a:pt x="222999" y="147967"/>
                  </a:lnTo>
                  <a:lnTo>
                    <a:pt x="222999" y="140166"/>
                  </a:lnTo>
                  <a:close/>
                  <a:moveTo>
                    <a:pt x="238898" y="140166"/>
                  </a:moveTo>
                  <a:lnTo>
                    <a:pt x="238898" y="147967"/>
                  </a:lnTo>
                  <a:lnTo>
                    <a:pt x="231166" y="147967"/>
                  </a:lnTo>
                  <a:lnTo>
                    <a:pt x="231166" y="140166"/>
                  </a:lnTo>
                  <a:close/>
                  <a:moveTo>
                    <a:pt x="247066" y="140166"/>
                  </a:moveTo>
                  <a:lnTo>
                    <a:pt x="247066" y="147967"/>
                  </a:lnTo>
                  <a:lnTo>
                    <a:pt x="239322" y="147967"/>
                  </a:lnTo>
                  <a:lnTo>
                    <a:pt x="239322" y="140166"/>
                  </a:lnTo>
                  <a:close/>
                  <a:moveTo>
                    <a:pt x="255222" y="140166"/>
                  </a:moveTo>
                  <a:lnTo>
                    <a:pt x="255222" y="147967"/>
                  </a:lnTo>
                  <a:lnTo>
                    <a:pt x="247490" y="147967"/>
                  </a:lnTo>
                  <a:lnTo>
                    <a:pt x="247490" y="140166"/>
                  </a:lnTo>
                  <a:close/>
                  <a:moveTo>
                    <a:pt x="263390" y="140166"/>
                  </a:moveTo>
                  <a:lnTo>
                    <a:pt x="263390" y="147967"/>
                  </a:lnTo>
                  <a:lnTo>
                    <a:pt x="255646" y="147967"/>
                  </a:lnTo>
                  <a:lnTo>
                    <a:pt x="255646" y="140166"/>
                  </a:lnTo>
                  <a:close/>
                  <a:moveTo>
                    <a:pt x="271546" y="140166"/>
                  </a:moveTo>
                  <a:lnTo>
                    <a:pt x="271546" y="147967"/>
                  </a:lnTo>
                  <a:lnTo>
                    <a:pt x="263813" y="147967"/>
                  </a:lnTo>
                  <a:lnTo>
                    <a:pt x="263813" y="140166"/>
                  </a:lnTo>
                  <a:close/>
                  <a:moveTo>
                    <a:pt x="11238" y="148379"/>
                  </a:moveTo>
                  <a:lnTo>
                    <a:pt x="11238" y="156169"/>
                  </a:lnTo>
                  <a:lnTo>
                    <a:pt x="3505" y="156169"/>
                  </a:lnTo>
                  <a:lnTo>
                    <a:pt x="3505" y="148379"/>
                  </a:lnTo>
                  <a:close/>
                  <a:moveTo>
                    <a:pt x="19394" y="148379"/>
                  </a:moveTo>
                  <a:lnTo>
                    <a:pt x="19394" y="156169"/>
                  </a:lnTo>
                  <a:lnTo>
                    <a:pt x="11662" y="156169"/>
                  </a:lnTo>
                  <a:lnTo>
                    <a:pt x="11662" y="148379"/>
                  </a:lnTo>
                  <a:close/>
                  <a:moveTo>
                    <a:pt x="27561" y="148379"/>
                  </a:moveTo>
                  <a:lnTo>
                    <a:pt x="27561" y="156169"/>
                  </a:lnTo>
                  <a:lnTo>
                    <a:pt x="19818" y="156169"/>
                  </a:lnTo>
                  <a:lnTo>
                    <a:pt x="19818" y="148379"/>
                  </a:lnTo>
                  <a:close/>
                  <a:moveTo>
                    <a:pt x="35328" y="148368"/>
                  </a:moveTo>
                  <a:lnTo>
                    <a:pt x="35328" y="156169"/>
                  </a:lnTo>
                  <a:lnTo>
                    <a:pt x="27985" y="156169"/>
                  </a:lnTo>
                  <a:lnTo>
                    <a:pt x="27985" y="148368"/>
                  </a:lnTo>
                  <a:close/>
                  <a:moveTo>
                    <a:pt x="43496" y="148368"/>
                  </a:moveTo>
                  <a:lnTo>
                    <a:pt x="43496" y="156169"/>
                  </a:lnTo>
                  <a:lnTo>
                    <a:pt x="35752" y="156169"/>
                  </a:lnTo>
                  <a:lnTo>
                    <a:pt x="35752" y="148368"/>
                  </a:lnTo>
                  <a:close/>
                  <a:moveTo>
                    <a:pt x="51652" y="148368"/>
                  </a:moveTo>
                  <a:lnTo>
                    <a:pt x="51652" y="156169"/>
                  </a:lnTo>
                  <a:lnTo>
                    <a:pt x="43919" y="156169"/>
                  </a:lnTo>
                  <a:lnTo>
                    <a:pt x="43919" y="148368"/>
                  </a:lnTo>
                  <a:close/>
                  <a:moveTo>
                    <a:pt x="59819" y="148368"/>
                  </a:moveTo>
                  <a:lnTo>
                    <a:pt x="59819" y="156169"/>
                  </a:lnTo>
                  <a:lnTo>
                    <a:pt x="52075" y="156169"/>
                  </a:lnTo>
                  <a:lnTo>
                    <a:pt x="52075" y="148368"/>
                  </a:lnTo>
                  <a:close/>
                  <a:moveTo>
                    <a:pt x="67975" y="148368"/>
                  </a:moveTo>
                  <a:lnTo>
                    <a:pt x="67975" y="156169"/>
                  </a:lnTo>
                  <a:lnTo>
                    <a:pt x="60243" y="156169"/>
                  </a:lnTo>
                  <a:lnTo>
                    <a:pt x="60243" y="148368"/>
                  </a:lnTo>
                  <a:close/>
                  <a:moveTo>
                    <a:pt x="76452" y="148368"/>
                  </a:moveTo>
                  <a:lnTo>
                    <a:pt x="76452" y="156169"/>
                  </a:lnTo>
                  <a:lnTo>
                    <a:pt x="68399" y="156169"/>
                  </a:lnTo>
                  <a:lnTo>
                    <a:pt x="68399" y="148368"/>
                  </a:lnTo>
                  <a:close/>
                  <a:moveTo>
                    <a:pt x="84608" y="148368"/>
                  </a:moveTo>
                  <a:lnTo>
                    <a:pt x="84608" y="156169"/>
                  </a:lnTo>
                  <a:lnTo>
                    <a:pt x="76876" y="156169"/>
                  </a:lnTo>
                  <a:lnTo>
                    <a:pt x="76876" y="148368"/>
                  </a:lnTo>
                  <a:close/>
                  <a:moveTo>
                    <a:pt x="92776" y="148368"/>
                  </a:moveTo>
                  <a:lnTo>
                    <a:pt x="92776" y="156169"/>
                  </a:lnTo>
                  <a:lnTo>
                    <a:pt x="85032" y="156169"/>
                  </a:lnTo>
                  <a:lnTo>
                    <a:pt x="85032" y="148368"/>
                  </a:lnTo>
                  <a:close/>
                  <a:moveTo>
                    <a:pt x="100932" y="148368"/>
                  </a:moveTo>
                  <a:lnTo>
                    <a:pt x="100932" y="156169"/>
                  </a:lnTo>
                  <a:lnTo>
                    <a:pt x="93200" y="156169"/>
                  </a:lnTo>
                  <a:lnTo>
                    <a:pt x="93200" y="148368"/>
                  </a:lnTo>
                  <a:close/>
                  <a:moveTo>
                    <a:pt x="109099" y="148368"/>
                  </a:moveTo>
                  <a:lnTo>
                    <a:pt x="109099" y="156169"/>
                  </a:lnTo>
                  <a:lnTo>
                    <a:pt x="101356" y="156169"/>
                  </a:lnTo>
                  <a:lnTo>
                    <a:pt x="101356" y="148368"/>
                  </a:lnTo>
                  <a:close/>
                  <a:moveTo>
                    <a:pt x="116866" y="148368"/>
                  </a:moveTo>
                  <a:lnTo>
                    <a:pt x="116866" y="156169"/>
                  </a:lnTo>
                  <a:lnTo>
                    <a:pt x="109523" y="156169"/>
                  </a:lnTo>
                  <a:lnTo>
                    <a:pt x="109523" y="148368"/>
                  </a:lnTo>
                  <a:close/>
                  <a:moveTo>
                    <a:pt x="125034" y="148368"/>
                  </a:moveTo>
                  <a:lnTo>
                    <a:pt x="125034" y="156169"/>
                  </a:lnTo>
                  <a:lnTo>
                    <a:pt x="117290" y="156169"/>
                  </a:lnTo>
                  <a:lnTo>
                    <a:pt x="117290" y="148368"/>
                  </a:lnTo>
                  <a:close/>
                  <a:moveTo>
                    <a:pt x="133190" y="148368"/>
                  </a:moveTo>
                  <a:lnTo>
                    <a:pt x="133190" y="156169"/>
                  </a:lnTo>
                  <a:lnTo>
                    <a:pt x="125446" y="156169"/>
                  </a:lnTo>
                  <a:lnTo>
                    <a:pt x="125446" y="148368"/>
                  </a:lnTo>
                  <a:close/>
                  <a:moveTo>
                    <a:pt x="141346" y="148368"/>
                  </a:moveTo>
                  <a:lnTo>
                    <a:pt x="141346" y="156169"/>
                  </a:lnTo>
                  <a:lnTo>
                    <a:pt x="133614" y="156169"/>
                  </a:lnTo>
                  <a:lnTo>
                    <a:pt x="133614" y="148368"/>
                  </a:lnTo>
                  <a:close/>
                  <a:moveTo>
                    <a:pt x="149513" y="148368"/>
                  </a:moveTo>
                  <a:lnTo>
                    <a:pt x="149513" y="156169"/>
                  </a:lnTo>
                  <a:lnTo>
                    <a:pt x="141770" y="156169"/>
                  </a:lnTo>
                  <a:lnTo>
                    <a:pt x="141770" y="148368"/>
                  </a:lnTo>
                  <a:close/>
                  <a:moveTo>
                    <a:pt x="157280" y="148368"/>
                  </a:moveTo>
                  <a:lnTo>
                    <a:pt x="157280" y="156169"/>
                  </a:lnTo>
                  <a:lnTo>
                    <a:pt x="149937" y="156169"/>
                  </a:lnTo>
                  <a:lnTo>
                    <a:pt x="149937" y="148368"/>
                  </a:lnTo>
                  <a:close/>
                  <a:moveTo>
                    <a:pt x="165448" y="148368"/>
                  </a:moveTo>
                  <a:lnTo>
                    <a:pt x="165448" y="156169"/>
                  </a:lnTo>
                  <a:lnTo>
                    <a:pt x="157704" y="156169"/>
                  </a:lnTo>
                  <a:lnTo>
                    <a:pt x="157704" y="148368"/>
                  </a:lnTo>
                  <a:close/>
                  <a:moveTo>
                    <a:pt x="173604" y="148368"/>
                  </a:moveTo>
                  <a:lnTo>
                    <a:pt x="173604" y="156169"/>
                  </a:lnTo>
                  <a:lnTo>
                    <a:pt x="165871" y="156169"/>
                  </a:lnTo>
                  <a:lnTo>
                    <a:pt x="165871" y="148368"/>
                  </a:lnTo>
                  <a:close/>
                  <a:moveTo>
                    <a:pt x="181771" y="148368"/>
                  </a:moveTo>
                  <a:lnTo>
                    <a:pt x="181771" y="156169"/>
                  </a:lnTo>
                  <a:lnTo>
                    <a:pt x="174028" y="156169"/>
                  </a:lnTo>
                  <a:lnTo>
                    <a:pt x="174028" y="148368"/>
                  </a:lnTo>
                  <a:close/>
                  <a:moveTo>
                    <a:pt x="189927" y="148368"/>
                  </a:moveTo>
                  <a:lnTo>
                    <a:pt x="189927" y="156169"/>
                  </a:lnTo>
                  <a:lnTo>
                    <a:pt x="182195" y="156169"/>
                  </a:lnTo>
                  <a:lnTo>
                    <a:pt x="182195" y="148368"/>
                  </a:lnTo>
                  <a:close/>
                  <a:moveTo>
                    <a:pt x="198095" y="148368"/>
                  </a:moveTo>
                  <a:lnTo>
                    <a:pt x="198095" y="156169"/>
                  </a:lnTo>
                  <a:lnTo>
                    <a:pt x="190351" y="156169"/>
                  </a:lnTo>
                  <a:lnTo>
                    <a:pt x="190351" y="148368"/>
                  </a:lnTo>
                  <a:close/>
                  <a:moveTo>
                    <a:pt x="206251" y="148368"/>
                  </a:moveTo>
                  <a:lnTo>
                    <a:pt x="206251" y="156169"/>
                  </a:lnTo>
                  <a:lnTo>
                    <a:pt x="198519" y="156169"/>
                  </a:lnTo>
                  <a:lnTo>
                    <a:pt x="198519" y="148368"/>
                  </a:lnTo>
                  <a:close/>
                  <a:moveTo>
                    <a:pt x="214419" y="148368"/>
                  </a:moveTo>
                  <a:lnTo>
                    <a:pt x="214419" y="156169"/>
                  </a:lnTo>
                  <a:lnTo>
                    <a:pt x="206675" y="156169"/>
                  </a:lnTo>
                  <a:lnTo>
                    <a:pt x="206675" y="148368"/>
                  </a:lnTo>
                  <a:close/>
                  <a:moveTo>
                    <a:pt x="222575" y="148368"/>
                  </a:moveTo>
                  <a:lnTo>
                    <a:pt x="222575" y="156169"/>
                  </a:lnTo>
                  <a:lnTo>
                    <a:pt x="214842" y="156169"/>
                  </a:lnTo>
                  <a:lnTo>
                    <a:pt x="214842" y="148368"/>
                  </a:lnTo>
                  <a:close/>
                  <a:moveTo>
                    <a:pt x="230742" y="148368"/>
                  </a:moveTo>
                  <a:lnTo>
                    <a:pt x="230742" y="156169"/>
                  </a:lnTo>
                  <a:lnTo>
                    <a:pt x="222999" y="156169"/>
                  </a:lnTo>
                  <a:lnTo>
                    <a:pt x="222999" y="148368"/>
                  </a:lnTo>
                  <a:close/>
                  <a:moveTo>
                    <a:pt x="238898" y="148368"/>
                  </a:moveTo>
                  <a:lnTo>
                    <a:pt x="238898" y="156169"/>
                  </a:lnTo>
                  <a:lnTo>
                    <a:pt x="231166" y="156169"/>
                  </a:lnTo>
                  <a:lnTo>
                    <a:pt x="231166" y="148368"/>
                  </a:lnTo>
                  <a:close/>
                  <a:moveTo>
                    <a:pt x="247066" y="148368"/>
                  </a:moveTo>
                  <a:lnTo>
                    <a:pt x="247066" y="156169"/>
                  </a:lnTo>
                  <a:lnTo>
                    <a:pt x="239322" y="156169"/>
                  </a:lnTo>
                  <a:lnTo>
                    <a:pt x="239322" y="148368"/>
                  </a:lnTo>
                  <a:close/>
                  <a:moveTo>
                    <a:pt x="255222" y="148379"/>
                  </a:moveTo>
                  <a:lnTo>
                    <a:pt x="255222" y="156169"/>
                  </a:lnTo>
                  <a:lnTo>
                    <a:pt x="247490" y="156169"/>
                  </a:lnTo>
                  <a:lnTo>
                    <a:pt x="247490" y="148379"/>
                  </a:lnTo>
                  <a:close/>
                  <a:moveTo>
                    <a:pt x="263390" y="148379"/>
                  </a:moveTo>
                  <a:lnTo>
                    <a:pt x="263390" y="156169"/>
                  </a:lnTo>
                  <a:lnTo>
                    <a:pt x="255646" y="156169"/>
                  </a:lnTo>
                  <a:lnTo>
                    <a:pt x="255646" y="148379"/>
                  </a:lnTo>
                  <a:close/>
                  <a:moveTo>
                    <a:pt x="271546" y="148368"/>
                  </a:moveTo>
                  <a:lnTo>
                    <a:pt x="271546" y="156169"/>
                  </a:lnTo>
                  <a:lnTo>
                    <a:pt x="263813" y="156169"/>
                  </a:lnTo>
                  <a:lnTo>
                    <a:pt x="263813" y="148368"/>
                  </a:lnTo>
                  <a:close/>
                  <a:moveTo>
                    <a:pt x="11238" y="156581"/>
                  </a:moveTo>
                  <a:lnTo>
                    <a:pt x="11238" y="164370"/>
                  </a:lnTo>
                  <a:lnTo>
                    <a:pt x="3505" y="164370"/>
                  </a:lnTo>
                  <a:lnTo>
                    <a:pt x="3505" y="156581"/>
                  </a:lnTo>
                  <a:close/>
                  <a:moveTo>
                    <a:pt x="19394" y="156581"/>
                  </a:moveTo>
                  <a:lnTo>
                    <a:pt x="19394" y="164370"/>
                  </a:lnTo>
                  <a:lnTo>
                    <a:pt x="11662" y="164370"/>
                  </a:lnTo>
                  <a:lnTo>
                    <a:pt x="11662" y="156581"/>
                  </a:lnTo>
                  <a:close/>
                  <a:moveTo>
                    <a:pt x="27561" y="156581"/>
                  </a:moveTo>
                  <a:lnTo>
                    <a:pt x="27561" y="164370"/>
                  </a:lnTo>
                  <a:lnTo>
                    <a:pt x="19818" y="164370"/>
                  </a:lnTo>
                  <a:lnTo>
                    <a:pt x="19818" y="156581"/>
                  </a:lnTo>
                  <a:close/>
                  <a:moveTo>
                    <a:pt x="35328" y="156581"/>
                  </a:moveTo>
                  <a:lnTo>
                    <a:pt x="35328" y="164370"/>
                  </a:lnTo>
                  <a:lnTo>
                    <a:pt x="27985" y="164370"/>
                  </a:lnTo>
                  <a:lnTo>
                    <a:pt x="27985" y="156581"/>
                  </a:lnTo>
                  <a:close/>
                  <a:moveTo>
                    <a:pt x="43496" y="156581"/>
                  </a:moveTo>
                  <a:lnTo>
                    <a:pt x="43496" y="164370"/>
                  </a:lnTo>
                  <a:lnTo>
                    <a:pt x="35752" y="164370"/>
                  </a:lnTo>
                  <a:lnTo>
                    <a:pt x="35752" y="156581"/>
                  </a:lnTo>
                  <a:close/>
                  <a:moveTo>
                    <a:pt x="51652" y="156581"/>
                  </a:moveTo>
                  <a:lnTo>
                    <a:pt x="51652" y="164370"/>
                  </a:lnTo>
                  <a:lnTo>
                    <a:pt x="43919" y="164370"/>
                  </a:lnTo>
                  <a:lnTo>
                    <a:pt x="43919" y="156581"/>
                  </a:lnTo>
                  <a:close/>
                  <a:moveTo>
                    <a:pt x="59819" y="156581"/>
                  </a:moveTo>
                  <a:lnTo>
                    <a:pt x="59819" y="164370"/>
                  </a:lnTo>
                  <a:lnTo>
                    <a:pt x="52075" y="164370"/>
                  </a:lnTo>
                  <a:lnTo>
                    <a:pt x="52075" y="156581"/>
                  </a:lnTo>
                  <a:close/>
                  <a:moveTo>
                    <a:pt x="67975" y="156581"/>
                  </a:moveTo>
                  <a:lnTo>
                    <a:pt x="67975" y="164370"/>
                  </a:lnTo>
                  <a:lnTo>
                    <a:pt x="60243" y="164370"/>
                  </a:lnTo>
                  <a:lnTo>
                    <a:pt x="60243" y="156581"/>
                  </a:lnTo>
                  <a:close/>
                  <a:moveTo>
                    <a:pt x="76452" y="156581"/>
                  </a:moveTo>
                  <a:lnTo>
                    <a:pt x="76452" y="164370"/>
                  </a:lnTo>
                  <a:lnTo>
                    <a:pt x="68399" y="164370"/>
                  </a:lnTo>
                  <a:lnTo>
                    <a:pt x="68399" y="156581"/>
                  </a:lnTo>
                  <a:close/>
                  <a:moveTo>
                    <a:pt x="84608" y="156581"/>
                  </a:moveTo>
                  <a:lnTo>
                    <a:pt x="84608" y="164370"/>
                  </a:lnTo>
                  <a:lnTo>
                    <a:pt x="76876" y="164370"/>
                  </a:lnTo>
                  <a:lnTo>
                    <a:pt x="76876" y="156581"/>
                  </a:lnTo>
                  <a:close/>
                  <a:moveTo>
                    <a:pt x="92776" y="156581"/>
                  </a:moveTo>
                  <a:lnTo>
                    <a:pt x="92776" y="164370"/>
                  </a:lnTo>
                  <a:lnTo>
                    <a:pt x="85032" y="164370"/>
                  </a:lnTo>
                  <a:lnTo>
                    <a:pt x="85032" y="156581"/>
                  </a:lnTo>
                  <a:close/>
                  <a:moveTo>
                    <a:pt x="100932" y="156581"/>
                  </a:moveTo>
                  <a:lnTo>
                    <a:pt x="100932" y="164370"/>
                  </a:lnTo>
                  <a:lnTo>
                    <a:pt x="93200" y="164370"/>
                  </a:lnTo>
                  <a:lnTo>
                    <a:pt x="93200" y="156581"/>
                  </a:lnTo>
                  <a:close/>
                  <a:moveTo>
                    <a:pt x="109099" y="156581"/>
                  </a:moveTo>
                  <a:lnTo>
                    <a:pt x="109099" y="164370"/>
                  </a:lnTo>
                  <a:lnTo>
                    <a:pt x="101356" y="164370"/>
                  </a:lnTo>
                  <a:lnTo>
                    <a:pt x="101356" y="156581"/>
                  </a:lnTo>
                  <a:close/>
                  <a:moveTo>
                    <a:pt x="116866" y="156581"/>
                  </a:moveTo>
                  <a:lnTo>
                    <a:pt x="116866" y="164370"/>
                  </a:lnTo>
                  <a:lnTo>
                    <a:pt x="109523" y="164370"/>
                  </a:lnTo>
                  <a:lnTo>
                    <a:pt x="109523" y="156581"/>
                  </a:lnTo>
                  <a:close/>
                  <a:moveTo>
                    <a:pt x="125034" y="156581"/>
                  </a:moveTo>
                  <a:lnTo>
                    <a:pt x="125034" y="164370"/>
                  </a:lnTo>
                  <a:lnTo>
                    <a:pt x="117290" y="164370"/>
                  </a:lnTo>
                  <a:lnTo>
                    <a:pt x="117290" y="156581"/>
                  </a:lnTo>
                  <a:close/>
                  <a:moveTo>
                    <a:pt x="133190" y="156581"/>
                  </a:moveTo>
                  <a:lnTo>
                    <a:pt x="133190" y="164370"/>
                  </a:lnTo>
                  <a:lnTo>
                    <a:pt x="125446" y="164370"/>
                  </a:lnTo>
                  <a:lnTo>
                    <a:pt x="125446" y="156581"/>
                  </a:lnTo>
                  <a:close/>
                  <a:moveTo>
                    <a:pt x="141346" y="156581"/>
                  </a:moveTo>
                  <a:lnTo>
                    <a:pt x="141346" y="164370"/>
                  </a:lnTo>
                  <a:lnTo>
                    <a:pt x="133614" y="164370"/>
                  </a:lnTo>
                  <a:lnTo>
                    <a:pt x="133614" y="156581"/>
                  </a:lnTo>
                  <a:close/>
                  <a:moveTo>
                    <a:pt x="149513" y="156581"/>
                  </a:moveTo>
                  <a:lnTo>
                    <a:pt x="149513" y="164370"/>
                  </a:lnTo>
                  <a:lnTo>
                    <a:pt x="141770" y="164370"/>
                  </a:lnTo>
                  <a:lnTo>
                    <a:pt x="141770" y="156581"/>
                  </a:lnTo>
                  <a:close/>
                  <a:moveTo>
                    <a:pt x="157280" y="156581"/>
                  </a:moveTo>
                  <a:lnTo>
                    <a:pt x="157280" y="164370"/>
                  </a:lnTo>
                  <a:lnTo>
                    <a:pt x="149937" y="164370"/>
                  </a:lnTo>
                  <a:lnTo>
                    <a:pt x="149937" y="156581"/>
                  </a:lnTo>
                  <a:close/>
                  <a:moveTo>
                    <a:pt x="165448" y="156581"/>
                  </a:moveTo>
                  <a:lnTo>
                    <a:pt x="165448" y="164370"/>
                  </a:lnTo>
                  <a:lnTo>
                    <a:pt x="157704" y="164370"/>
                  </a:lnTo>
                  <a:lnTo>
                    <a:pt x="157704" y="156581"/>
                  </a:lnTo>
                  <a:close/>
                  <a:moveTo>
                    <a:pt x="173604" y="156581"/>
                  </a:moveTo>
                  <a:lnTo>
                    <a:pt x="173604" y="164370"/>
                  </a:lnTo>
                  <a:lnTo>
                    <a:pt x="165871" y="164370"/>
                  </a:lnTo>
                  <a:lnTo>
                    <a:pt x="165871" y="156581"/>
                  </a:lnTo>
                  <a:close/>
                  <a:moveTo>
                    <a:pt x="181771" y="156581"/>
                  </a:moveTo>
                  <a:lnTo>
                    <a:pt x="181771" y="164370"/>
                  </a:lnTo>
                  <a:lnTo>
                    <a:pt x="174028" y="164370"/>
                  </a:lnTo>
                  <a:lnTo>
                    <a:pt x="174028" y="156581"/>
                  </a:lnTo>
                  <a:close/>
                  <a:moveTo>
                    <a:pt x="189927" y="156581"/>
                  </a:moveTo>
                  <a:lnTo>
                    <a:pt x="189927" y="164370"/>
                  </a:lnTo>
                  <a:lnTo>
                    <a:pt x="182195" y="164370"/>
                  </a:lnTo>
                  <a:lnTo>
                    <a:pt x="182195" y="156581"/>
                  </a:lnTo>
                  <a:close/>
                  <a:moveTo>
                    <a:pt x="198095" y="156581"/>
                  </a:moveTo>
                  <a:lnTo>
                    <a:pt x="198095" y="164370"/>
                  </a:lnTo>
                  <a:lnTo>
                    <a:pt x="190351" y="164370"/>
                  </a:lnTo>
                  <a:lnTo>
                    <a:pt x="190351" y="156581"/>
                  </a:lnTo>
                  <a:close/>
                  <a:moveTo>
                    <a:pt x="206251" y="156581"/>
                  </a:moveTo>
                  <a:lnTo>
                    <a:pt x="206251" y="164370"/>
                  </a:lnTo>
                  <a:lnTo>
                    <a:pt x="198519" y="164370"/>
                  </a:lnTo>
                  <a:lnTo>
                    <a:pt x="198519" y="156581"/>
                  </a:lnTo>
                  <a:close/>
                  <a:moveTo>
                    <a:pt x="214419" y="156581"/>
                  </a:moveTo>
                  <a:lnTo>
                    <a:pt x="214419" y="164370"/>
                  </a:lnTo>
                  <a:lnTo>
                    <a:pt x="206675" y="164370"/>
                  </a:lnTo>
                  <a:lnTo>
                    <a:pt x="206675" y="156581"/>
                  </a:lnTo>
                  <a:close/>
                  <a:moveTo>
                    <a:pt x="222575" y="156581"/>
                  </a:moveTo>
                  <a:lnTo>
                    <a:pt x="222575" y="164370"/>
                  </a:lnTo>
                  <a:lnTo>
                    <a:pt x="214842" y="164370"/>
                  </a:lnTo>
                  <a:lnTo>
                    <a:pt x="214842" y="156581"/>
                  </a:lnTo>
                  <a:close/>
                  <a:moveTo>
                    <a:pt x="230742" y="156581"/>
                  </a:moveTo>
                  <a:lnTo>
                    <a:pt x="230742" y="164370"/>
                  </a:lnTo>
                  <a:lnTo>
                    <a:pt x="222999" y="164370"/>
                  </a:lnTo>
                  <a:lnTo>
                    <a:pt x="222999" y="156581"/>
                  </a:lnTo>
                  <a:close/>
                  <a:moveTo>
                    <a:pt x="238898" y="156581"/>
                  </a:moveTo>
                  <a:lnTo>
                    <a:pt x="238898" y="164370"/>
                  </a:lnTo>
                  <a:lnTo>
                    <a:pt x="231166" y="164370"/>
                  </a:lnTo>
                  <a:lnTo>
                    <a:pt x="231166" y="156581"/>
                  </a:lnTo>
                  <a:close/>
                  <a:moveTo>
                    <a:pt x="247066" y="156581"/>
                  </a:moveTo>
                  <a:lnTo>
                    <a:pt x="247066" y="164370"/>
                  </a:lnTo>
                  <a:lnTo>
                    <a:pt x="239322" y="164370"/>
                  </a:lnTo>
                  <a:lnTo>
                    <a:pt x="239322" y="156581"/>
                  </a:lnTo>
                  <a:close/>
                  <a:moveTo>
                    <a:pt x="255222" y="156581"/>
                  </a:moveTo>
                  <a:lnTo>
                    <a:pt x="255222" y="164370"/>
                  </a:lnTo>
                  <a:lnTo>
                    <a:pt x="247490" y="164370"/>
                  </a:lnTo>
                  <a:lnTo>
                    <a:pt x="247490" y="156581"/>
                  </a:lnTo>
                  <a:close/>
                  <a:moveTo>
                    <a:pt x="263390" y="156581"/>
                  </a:moveTo>
                  <a:lnTo>
                    <a:pt x="263390" y="164370"/>
                  </a:lnTo>
                  <a:lnTo>
                    <a:pt x="255646" y="164370"/>
                  </a:lnTo>
                  <a:lnTo>
                    <a:pt x="255646" y="156581"/>
                  </a:lnTo>
                  <a:close/>
                  <a:moveTo>
                    <a:pt x="271546" y="156581"/>
                  </a:moveTo>
                  <a:lnTo>
                    <a:pt x="271546" y="164370"/>
                  </a:lnTo>
                  <a:lnTo>
                    <a:pt x="263813" y="164370"/>
                  </a:lnTo>
                  <a:lnTo>
                    <a:pt x="263813" y="156581"/>
                  </a:lnTo>
                  <a:close/>
                  <a:moveTo>
                    <a:pt x="11238" y="164783"/>
                  </a:moveTo>
                  <a:lnTo>
                    <a:pt x="11238" y="172584"/>
                  </a:lnTo>
                  <a:lnTo>
                    <a:pt x="3505" y="172584"/>
                  </a:lnTo>
                  <a:lnTo>
                    <a:pt x="3505" y="164783"/>
                  </a:lnTo>
                  <a:close/>
                  <a:moveTo>
                    <a:pt x="19394" y="164783"/>
                  </a:moveTo>
                  <a:lnTo>
                    <a:pt x="19394" y="172584"/>
                  </a:lnTo>
                  <a:lnTo>
                    <a:pt x="11662" y="172584"/>
                  </a:lnTo>
                  <a:lnTo>
                    <a:pt x="11662" y="164783"/>
                  </a:lnTo>
                  <a:close/>
                  <a:moveTo>
                    <a:pt x="27561" y="164783"/>
                  </a:moveTo>
                  <a:lnTo>
                    <a:pt x="27561" y="172584"/>
                  </a:lnTo>
                  <a:lnTo>
                    <a:pt x="19818" y="172584"/>
                  </a:lnTo>
                  <a:lnTo>
                    <a:pt x="19818" y="164783"/>
                  </a:lnTo>
                  <a:close/>
                  <a:moveTo>
                    <a:pt x="35328" y="164783"/>
                  </a:moveTo>
                  <a:lnTo>
                    <a:pt x="35328" y="172584"/>
                  </a:lnTo>
                  <a:lnTo>
                    <a:pt x="27985" y="172584"/>
                  </a:lnTo>
                  <a:lnTo>
                    <a:pt x="27985" y="164783"/>
                  </a:lnTo>
                  <a:close/>
                  <a:moveTo>
                    <a:pt x="43496" y="164783"/>
                  </a:moveTo>
                  <a:lnTo>
                    <a:pt x="43496" y="172584"/>
                  </a:lnTo>
                  <a:lnTo>
                    <a:pt x="35752" y="172584"/>
                  </a:lnTo>
                  <a:lnTo>
                    <a:pt x="35752" y="164783"/>
                  </a:lnTo>
                  <a:close/>
                  <a:moveTo>
                    <a:pt x="51652" y="164783"/>
                  </a:moveTo>
                  <a:lnTo>
                    <a:pt x="51652" y="172584"/>
                  </a:lnTo>
                  <a:lnTo>
                    <a:pt x="43919" y="172584"/>
                  </a:lnTo>
                  <a:lnTo>
                    <a:pt x="43919" y="164783"/>
                  </a:lnTo>
                  <a:close/>
                  <a:moveTo>
                    <a:pt x="59819" y="164783"/>
                  </a:moveTo>
                  <a:lnTo>
                    <a:pt x="59819" y="172584"/>
                  </a:lnTo>
                  <a:lnTo>
                    <a:pt x="52075" y="172584"/>
                  </a:lnTo>
                  <a:lnTo>
                    <a:pt x="52075" y="164783"/>
                  </a:lnTo>
                  <a:close/>
                  <a:moveTo>
                    <a:pt x="67975" y="164783"/>
                  </a:moveTo>
                  <a:lnTo>
                    <a:pt x="67975" y="172584"/>
                  </a:lnTo>
                  <a:lnTo>
                    <a:pt x="60243" y="172584"/>
                  </a:lnTo>
                  <a:lnTo>
                    <a:pt x="60243" y="164783"/>
                  </a:lnTo>
                  <a:close/>
                  <a:moveTo>
                    <a:pt x="76452" y="164783"/>
                  </a:moveTo>
                  <a:lnTo>
                    <a:pt x="76452" y="172584"/>
                  </a:lnTo>
                  <a:lnTo>
                    <a:pt x="68399" y="172584"/>
                  </a:lnTo>
                  <a:lnTo>
                    <a:pt x="68399" y="164783"/>
                  </a:lnTo>
                  <a:close/>
                  <a:moveTo>
                    <a:pt x="84608" y="164783"/>
                  </a:moveTo>
                  <a:lnTo>
                    <a:pt x="84608" y="172584"/>
                  </a:lnTo>
                  <a:lnTo>
                    <a:pt x="76876" y="172584"/>
                  </a:lnTo>
                  <a:lnTo>
                    <a:pt x="76876" y="164783"/>
                  </a:lnTo>
                  <a:close/>
                  <a:moveTo>
                    <a:pt x="92776" y="164783"/>
                  </a:moveTo>
                  <a:lnTo>
                    <a:pt x="92776" y="172584"/>
                  </a:lnTo>
                  <a:lnTo>
                    <a:pt x="85032" y="172584"/>
                  </a:lnTo>
                  <a:lnTo>
                    <a:pt x="85032" y="164783"/>
                  </a:lnTo>
                  <a:close/>
                  <a:moveTo>
                    <a:pt x="100932" y="164783"/>
                  </a:moveTo>
                  <a:lnTo>
                    <a:pt x="100932" y="172584"/>
                  </a:lnTo>
                  <a:lnTo>
                    <a:pt x="93200" y="172584"/>
                  </a:lnTo>
                  <a:lnTo>
                    <a:pt x="93200" y="164783"/>
                  </a:lnTo>
                  <a:close/>
                  <a:moveTo>
                    <a:pt x="109099" y="164783"/>
                  </a:moveTo>
                  <a:lnTo>
                    <a:pt x="109099" y="172584"/>
                  </a:lnTo>
                  <a:lnTo>
                    <a:pt x="101356" y="172584"/>
                  </a:lnTo>
                  <a:lnTo>
                    <a:pt x="101356" y="164783"/>
                  </a:lnTo>
                  <a:close/>
                  <a:moveTo>
                    <a:pt x="116866" y="164783"/>
                  </a:moveTo>
                  <a:lnTo>
                    <a:pt x="116866" y="172584"/>
                  </a:lnTo>
                  <a:lnTo>
                    <a:pt x="109523" y="172584"/>
                  </a:lnTo>
                  <a:lnTo>
                    <a:pt x="109523" y="164783"/>
                  </a:lnTo>
                  <a:close/>
                  <a:moveTo>
                    <a:pt x="125034" y="164783"/>
                  </a:moveTo>
                  <a:lnTo>
                    <a:pt x="125034" y="172584"/>
                  </a:lnTo>
                  <a:lnTo>
                    <a:pt x="117290" y="172584"/>
                  </a:lnTo>
                  <a:lnTo>
                    <a:pt x="117290" y="164783"/>
                  </a:lnTo>
                  <a:close/>
                  <a:moveTo>
                    <a:pt x="133190" y="164783"/>
                  </a:moveTo>
                  <a:lnTo>
                    <a:pt x="133190" y="172584"/>
                  </a:lnTo>
                  <a:lnTo>
                    <a:pt x="125446" y="172584"/>
                  </a:lnTo>
                  <a:lnTo>
                    <a:pt x="125446" y="164783"/>
                  </a:lnTo>
                  <a:close/>
                  <a:moveTo>
                    <a:pt x="141346" y="164783"/>
                  </a:moveTo>
                  <a:lnTo>
                    <a:pt x="141346" y="172584"/>
                  </a:lnTo>
                  <a:lnTo>
                    <a:pt x="133614" y="172584"/>
                  </a:lnTo>
                  <a:lnTo>
                    <a:pt x="133614" y="164783"/>
                  </a:lnTo>
                  <a:close/>
                  <a:moveTo>
                    <a:pt x="149513" y="164783"/>
                  </a:moveTo>
                  <a:lnTo>
                    <a:pt x="149513" y="172584"/>
                  </a:lnTo>
                  <a:lnTo>
                    <a:pt x="141770" y="172584"/>
                  </a:lnTo>
                  <a:lnTo>
                    <a:pt x="141770" y="164783"/>
                  </a:lnTo>
                  <a:close/>
                  <a:moveTo>
                    <a:pt x="157280" y="164783"/>
                  </a:moveTo>
                  <a:lnTo>
                    <a:pt x="157280" y="172584"/>
                  </a:lnTo>
                  <a:lnTo>
                    <a:pt x="149937" y="172584"/>
                  </a:lnTo>
                  <a:lnTo>
                    <a:pt x="149937" y="164783"/>
                  </a:lnTo>
                  <a:close/>
                  <a:moveTo>
                    <a:pt x="165448" y="164783"/>
                  </a:moveTo>
                  <a:lnTo>
                    <a:pt x="165448" y="172584"/>
                  </a:lnTo>
                  <a:lnTo>
                    <a:pt x="157704" y="172584"/>
                  </a:lnTo>
                  <a:lnTo>
                    <a:pt x="157704" y="164783"/>
                  </a:lnTo>
                  <a:close/>
                  <a:moveTo>
                    <a:pt x="173604" y="164783"/>
                  </a:moveTo>
                  <a:lnTo>
                    <a:pt x="173604" y="172584"/>
                  </a:lnTo>
                  <a:lnTo>
                    <a:pt x="165871" y="172584"/>
                  </a:lnTo>
                  <a:lnTo>
                    <a:pt x="165871" y="164783"/>
                  </a:lnTo>
                  <a:close/>
                  <a:moveTo>
                    <a:pt x="181771" y="164783"/>
                  </a:moveTo>
                  <a:lnTo>
                    <a:pt x="181771" y="172584"/>
                  </a:lnTo>
                  <a:lnTo>
                    <a:pt x="174028" y="172584"/>
                  </a:lnTo>
                  <a:lnTo>
                    <a:pt x="174028" y="164783"/>
                  </a:lnTo>
                  <a:close/>
                  <a:moveTo>
                    <a:pt x="189927" y="164783"/>
                  </a:moveTo>
                  <a:lnTo>
                    <a:pt x="189927" y="172584"/>
                  </a:lnTo>
                  <a:lnTo>
                    <a:pt x="182195" y="172584"/>
                  </a:lnTo>
                  <a:lnTo>
                    <a:pt x="182195" y="164783"/>
                  </a:lnTo>
                  <a:close/>
                  <a:moveTo>
                    <a:pt x="198095" y="164783"/>
                  </a:moveTo>
                  <a:lnTo>
                    <a:pt x="198095" y="172584"/>
                  </a:lnTo>
                  <a:lnTo>
                    <a:pt x="190351" y="172584"/>
                  </a:lnTo>
                  <a:lnTo>
                    <a:pt x="190351" y="164783"/>
                  </a:lnTo>
                  <a:close/>
                  <a:moveTo>
                    <a:pt x="206251" y="164783"/>
                  </a:moveTo>
                  <a:lnTo>
                    <a:pt x="206251" y="172584"/>
                  </a:lnTo>
                  <a:lnTo>
                    <a:pt x="198519" y="172584"/>
                  </a:lnTo>
                  <a:lnTo>
                    <a:pt x="198519" y="164783"/>
                  </a:lnTo>
                  <a:close/>
                  <a:moveTo>
                    <a:pt x="214419" y="164783"/>
                  </a:moveTo>
                  <a:lnTo>
                    <a:pt x="214419" y="172584"/>
                  </a:lnTo>
                  <a:lnTo>
                    <a:pt x="206675" y="172584"/>
                  </a:lnTo>
                  <a:lnTo>
                    <a:pt x="206675" y="164783"/>
                  </a:lnTo>
                  <a:close/>
                  <a:moveTo>
                    <a:pt x="222575" y="164783"/>
                  </a:moveTo>
                  <a:lnTo>
                    <a:pt x="222575" y="172584"/>
                  </a:lnTo>
                  <a:lnTo>
                    <a:pt x="214842" y="172584"/>
                  </a:lnTo>
                  <a:lnTo>
                    <a:pt x="214842" y="164783"/>
                  </a:lnTo>
                  <a:close/>
                  <a:moveTo>
                    <a:pt x="230742" y="164783"/>
                  </a:moveTo>
                  <a:lnTo>
                    <a:pt x="230742" y="172584"/>
                  </a:lnTo>
                  <a:lnTo>
                    <a:pt x="222999" y="172584"/>
                  </a:lnTo>
                  <a:lnTo>
                    <a:pt x="222999" y="164783"/>
                  </a:lnTo>
                  <a:close/>
                  <a:moveTo>
                    <a:pt x="238898" y="164783"/>
                  </a:moveTo>
                  <a:lnTo>
                    <a:pt x="238898" y="172584"/>
                  </a:lnTo>
                  <a:lnTo>
                    <a:pt x="231166" y="172584"/>
                  </a:lnTo>
                  <a:lnTo>
                    <a:pt x="231166" y="164783"/>
                  </a:lnTo>
                  <a:close/>
                  <a:moveTo>
                    <a:pt x="247066" y="164783"/>
                  </a:moveTo>
                  <a:lnTo>
                    <a:pt x="247066" y="172584"/>
                  </a:lnTo>
                  <a:lnTo>
                    <a:pt x="239322" y="172584"/>
                  </a:lnTo>
                  <a:lnTo>
                    <a:pt x="239322" y="164783"/>
                  </a:lnTo>
                  <a:close/>
                  <a:moveTo>
                    <a:pt x="255222" y="164783"/>
                  </a:moveTo>
                  <a:lnTo>
                    <a:pt x="255222" y="172584"/>
                  </a:lnTo>
                  <a:lnTo>
                    <a:pt x="247490" y="172584"/>
                  </a:lnTo>
                  <a:lnTo>
                    <a:pt x="247490" y="164783"/>
                  </a:lnTo>
                  <a:close/>
                  <a:moveTo>
                    <a:pt x="263390" y="164783"/>
                  </a:moveTo>
                  <a:lnTo>
                    <a:pt x="263390" y="172584"/>
                  </a:lnTo>
                  <a:lnTo>
                    <a:pt x="255646" y="172584"/>
                  </a:lnTo>
                  <a:lnTo>
                    <a:pt x="255646" y="164783"/>
                  </a:lnTo>
                  <a:close/>
                  <a:moveTo>
                    <a:pt x="271546" y="164783"/>
                  </a:moveTo>
                  <a:lnTo>
                    <a:pt x="271546" y="172584"/>
                  </a:lnTo>
                  <a:lnTo>
                    <a:pt x="263813" y="172584"/>
                  </a:lnTo>
                  <a:lnTo>
                    <a:pt x="263813" y="164783"/>
                  </a:lnTo>
                  <a:close/>
                  <a:moveTo>
                    <a:pt x="11238" y="172996"/>
                  </a:moveTo>
                  <a:lnTo>
                    <a:pt x="11238" y="180786"/>
                  </a:lnTo>
                  <a:lnTo>
                    <a:pt x="3505" y="180786"/>
                  </a:lnTo>
                  <a:lnTo>
                    <a:pt x="3505" y="172996"/>
                  </a:lnTo>
                  <a:close/>
                  <a:moveTo>
                    <a:pt x="19394" y="172996"/>
                  </a:moveTo>
                  <a:lnTo>
                    <a:pt x="19394" y="180786"/>
                  </a:lnTo>
                  <a:lnTo>
                    <a:pt x="11662" y="180786"/>
                  </a:lnTo>
                  <a:lnTo>
                    <a:pt x="11662" y="172996"/>
                  </a:lnTo>
                  <a:close/>
                  <a:moveTo>
                    <a:pt x="27561" y="172996"/>
                  </a:moveTo>
                  <a:lnTo>
                    <a:pt x="27561" y="180786"/>
                  </a:lnTo>
                  <a:lnTo>
                    <a:pt x="19818" y="180786"/>
                  </a:lnTo>
                  <a:lnTo>
                    <a:pt x="19818" y="172996"/>
                  </a:lnTo>
                  <a:close/>
                  <a:moveTo>
                    <a:pt x="35328" y="172996"/>
                  </a:moveTo>
                  <a:lnTo>
                    <a:pt x="35328" y="180786"/>
                  </a:lnTo>
                  <a:lnTo>
                    <a:pt x="27985" y="180786"/>
                  </a:lnTo>
                  <a:lnTo>
                    <a:pt x="27985" y="172996"/>
                  </a:lnTo>
                  <a:close/>
                  <a:moveTo>
                    <a:pt x="43496" y="172996"/>
                  </a:moveTo>
                  <a:lnTo>
                    <a:pt x="43496" y="180786"/>
                  </a:lnTo>
                  <a:lnTo>
                    <a:pt x="35752" y="180786"/>
                  </a:lnTo>
                  <a:lnTo>
                    <a:pt x="35752" y="172996"/>
                  </a:lnTo>
                  <a:close/>
                  <a:moveTo>
                    <a:pt x="51652" y="172996"/>
                  </a:moveTo>
                  <a:lnTo>
                    <a:pt x="51652" y="180786"/>
                  </a:lnTo>
                  <a:lnTo>
                    <a:pt x="43919" y="180786"/>
                  </a:lnTo>
                  <a:lnTo>
                    <a:pt x="43919" y="172996"/>
                  </a:lnTo>
                  <a:close/>
                  <a:moveTo>
                    <a:pt x="59819" y="172996"/>
                  </a:moveTo>
                  <a:lnTo>
                    <a:pt x="59819" y="180786"/>
                  </a:lnTo>
                  <a:lnTo>
                    <a:pt x="52075" y="180786"/>
                  </a:lnTo>
                  <a:lnTo>
                    <a:pt x="52075" y="172996"/>
                  </a:lnTo>
                  <a:close/>
                  <a:moveTo>
                    <a:pt x="67975" y="172996"/>
                  </a:moveTo>
                  <a:lnTo>
                    <a:pt x="67975" y="180786"/>
                  </a:lnTo>
                  <a:lnTo>
                    <a:pt x="60243" y="180786"/>
                  </a:lnTo>
                  <a:lnTo>
                    <a:pt x="60243" y="172996"/>
                  </a:lnTo>
                  <a:close/>
                  <a:moveTo>
                    <a:pt x="76452" y="172996"/>
                  </a:moveTo>
                  <a:lnTo>
                    <a:pt x="76452" y="180786"/>
                  </a:lnTo>
                  <a:lnTo>
                    <a:pt x="68399" y="180786"/>
                  </a:lnTo>
                  <a:lnTo>
                    <a:pt x="68399" y="172996"/>
                  </a:lnTo>
                  <a:close/>
                  <a:moveTo>
                    <a:pt x="84608" y="172996"/>
                  </a:moveTo>
                  <a:lnTo>
                    <a:pt x="84608" y="180786"/>
                  </a:lnTo>
                  <a:lnTo>
                    <a:pt x="76876" y="180786"/>
                  </a:lnTo>
                  <a:lnTo>
                    <a:pt x="76876" y="172996"/>
                  </a:lnTo>
                  <a:close/>
                  <a:moveTo>
                    <a:pt x="92776" y="172996"/>
                  </a:moveTo>
                  <a:lnTo>
                    <a:pt x="92776" y="180786"/>
                  </a:lnTo>
                  <a:lnTo>
                    <a:pt x="85032" y="180786"/>
                  </a:lnTo>
                  <a:lnTo>
                    <a:pt x="85032" y="172996"/>
                  </a:lnTo>
                  <a:close/>
                  <a:moveTo>
                    <a:pt x="100932" y="172996"/>
                  </a:moveTo>
                  <a:lnTo>
                    <a:pt x="100932" y="180786"/>
                  </a:lnTo>
                  <a:lnTo>
                    <a:pt x="93200" y="180786"/>
                  </a:lnTo>
                  <a:lnTo>
                    <a:pt x="93200" y="172996"/>
                  </a:lnTo>
                  <a:close/>
                  <a:moveTo>
                    <a:pt x="109099" y="172996"/>
                  </a:moveTo>
                  <a:lnTo>
                    <a:pt x="109099" y="180786"/>
                  </a:lnTo>
                  <a:lnTo>
                    <a:pt x="101356" y="180786"/>
                  </a:lnTo>
                  <a:lnTo>
                    <a:pt x="101356" y="172996"/>
                  </a:lnTo>
                  <a:close/>
                  <a:moveTo>
                    <a:pt x="116866" y="172996"/>
                  </a:moveTo>
                  <a:lnTo>
                    <a:pt x="116866" y="180786"/>
                  </a:lnTo>
                  <a:lnTo>
                    <a:pt x="109523" y="180786"/>
                  </a:lnTo>
                  <a:lnTo>
                    <a:pt x="109523" y="172996"/>
                  </a:lnTo>
                  <a:close/>
                  <a:moveTo>
                    <a:pt x="125034" y="172996"/>
                  </a:moveTo>
                  <a:lnTo>
                    <a:pt x="125034" y="180786"/>
                  </a:lnTo>
                  <a:lnTo>
                    <a:pt x="117290" y="180786"/>
                  </a:lnTo>
                  <a:lnTo>
                    <a:pt x="117290" y="172996"/>
                  </a:lnTo>
                  <a:close/>
                  <a:moveTo>
                    <a:pt x="133190" y="172996"/>
                  </a:moveTo>
                  <a:lnTo>
                    <a:pt x="133190" y="180786"/>
                  </a:lnTo>
                  <a:lnTo>
                    <a:pt x="125446" y="180786"/>
                  </a:lnTo>
                  <a:lnTo>
                    <a:pt x="125446" y="172996"/>
                  </a:lnTo>
                  <a:close/>
                  <a:moveTo>
                    <a:pt x="141346" y="172996"/>
                  </a:moveTo>
                  <a:lnTo>
                    <a:pt x="141346" y="180786"/>
                  </a:lnTo>
                  <a:lnTo>
                    <a:pt x="133614" y="180786"/>
                  </a:lnTo>
                  <a:lnTo>
                    <a:pt x="133614" y="172996"/>
                  </a:lnTo>
                  <a:close/>
                  <a:moveTo>
                    <a:pt x="149513" y="172996"/>
                  </a:moveTo>
                  <a:lnTo>
                    <a:pt x="149513" y="180786"/>
                  </a:lnTo>
                  <a:lnTo>
                    <a:pt x="141770" y="180786"/>
                  </a:lnTo>
                  <a:lnTo>
                    <a:pt x="141770" y="172996"/>
                  </a:lnTo>
                  <a:close/>
                  <a:moveTo>
                    <a:pt x="157280" y="172996"/>
                  </a:moveTo>
                  <a:lnTo>
                    <a:pt x="157280" y="180786"/>
                  </a:lnTo>
                  <a:lnTo>
                    <a:pt x="149937" y="180786"/>
                  </a:lnTo>
                  <a:lnTo>
                    <a:pt x="149937" y="172996"/>
                  </a:lnTo>
                  <a:close/>
                  <a:moveTo>
                    <a:pt x="165448" y="172996"/>
                  </a:moveTo>
                  <a:lnTo>
                    <a:pt x="165448" y="180786"/>
                  </a:lnTo>
                  <a:lnTo>
                    <a:pt x="157704" y="180786"/>
                  </a:lnTo>
                  <a:lnTo>
                    <a:pt x="157704" y="172996"/>
                  </a:lnTo>
                  <a:close/>
                  <a:moveTo>
                    <a:pt x="173604" y="172996"/>
                  </a:moveTo>
                  <a:lnTo>
                    <a:pt x="173604" y="180786"/>
                  </a:lnTo>
                  <a:lnTo>
                    <a:pt x="165871" y="180786"/>
                  </a:lnTo>
                  <a:lnTo>
                    <a:pt x="165871" y="172996"/>
                  </a:lnTo>
                  <a:close/>
                  <a:moveTo>
                    <a:pt x="181771" y="172996"/>
                  </a:moveTo>
                  <a:lnTo>
                    <a:pt x="181771" y="180786"/>
                  </a:lnTo>
                  <a:lnTo>
                    <a:pt x="174028" y="180786"/>
                  </a:lnTo>
                  <a:lnTo>
                    <a:pt x="174028" y="172996"/>
                  </a:lnTo>
                  <a:close/>
                  <a:moveTo>
                    <a:pt x="189927" y="172996"/>
                  </a:moveTo>
                  <a:lnTo>
                    <a:pt x="189927" y="180786"/>
                  </a:lnTo>
                  <a:lnTo>
                    <a:pt x="182195" y="180786"/>
                  </a:lnTo>
                  <a:lnTo>
                    <a:pt x="182195" y="172996"/>
                  </a:lnTo>
                  <a:close/>
                  <a:moveTo>
                    <a:pt x="198095" y="172996"/>
                  </a:moveTo>
                  <a:lnTo>
                    <a:pt x="198095" y="180786"/>
                  </a:lnTo>
                  <a:lnTo>
                    <a:pt x="190351" y="180786"/>
                  </a:lnTo>
                  <a:lnTo>
                    <a:pt x="190351" y="172996"/>
                  </a:lnTo>
                  <a:close/>
                  <a:moveTo>
                    <a:pt x="206251" y="172996"/>
                  </a:moveTo>
                  <a:lnTo>
                    <a:pt x="206251" y="180786"/>
                  </a:lnTo>
                  <a:lnTo>
                    <a:pt x="198519" y="180786"/>
                  </a:lnTo>
                  <a:lnTo>
                    <a:pt x="198519" y="172996"/>
                  </a:lnTo>
                  <a:close/>
                  <a:moveTo>
                    <a:pt x="214419" y="172996"/>
                  </a:moveTo>
                  <a:lnTo>
                    <a:pt x="214419" y="180786"/>
                  </a:lnTo>
                  <a:lnTo>
                    <a:pt x="206675" y="180786"/>
                  </a:lnTo>
                  <a:lnTo>
                    <a:pt x="206675" y="172996"/>
                  </a:lnTo>
                  <a:close/>
                  <a:moveTo>
                    <a:pt x="222575" y="172996"/>
                  </a:moveTo>
                  <a:lnTo>
                    <a:pt x="222575" y="180786"/>
                  </a:lnTo>
                  <a:lnTo>
                    <a:pt x="214842" y="180786"/>
                  </a:lnTo>
                  <a:lnTo>
                    <a:pt x="214842" y="172996"/>
                  </a:lnTo>
                  <a:close/>
                  <a:moveTo>
                    <a:pt x="230742" y="172996"/>
                  </a:moveTo>
                  <a:lnTo>
                    <a:pt x="230742" y="180786"/>
                  </a:lnTo>
                  <a:lnTo>
                    <a:pt x="222999" y="180786"/>
                  </a:lnTo>
                  <a:lnTo>
                    <a:pt x="222999" y="172996"/>
                  </a:lnTo>
                  <a:close/>
                  <a:moveTo>
                    <a:pt x="238898" y="172996"/>
                  </a:moveTo>
                  <a:lnTo>
                    <a:pt x="238898" y="180786"/>
                  </a:lnTo>
                  <a:lnTo>
                    <a:pt x="231166" y="180786"/>
                  </a:lnTo>
                  <a:lnTo>
                    <a:pt x="231166" y="172996"/>
                  </a:lnTo>
                  <a:close/>
                  <a:moveTo>
                    <a:pt x="247066" y="172996"/>
                  </a:moveTo>
                  <a:lnTo>
                    <a:pt x="247066" y="180786"/>
                  </a:lnTo>
                  <a:lnTo>
                    <a:pt x="239322" y="180786"/>
                  </a:lnTo>
                  <a:lnTo>
                    <a:pt x="239322" y="172996"/>
                  </a:lnTo>
                  <a:close/>
                  <a:moveTo>
                    <a:pt x="255222" y="172996"/>
                  </a:moveTo>
                  <a:lnTo>
                    <a:pt x="255222" y="180786"/>
                  </a:lnTo>
                  <a:lnTo>
                    <a:pt x="247490" y="180786"/>
                  </a:lnTo>
                  <a:lnTo>
                    <a:pt x="247490" y="172996"/>
                  </a:lnTo>
                  <a:close/>
                  <a:moveTo>
                    <a:pt x="263390" y="172996"/>
                  </a:moveTo>
                  <a:lnTo>
                    <a:pt x="263390" y="180786"/>
                  </a:lnTo>
                  <a:lnTo>
                    <a:pt x="255646" y="180786"/>
                  </a:lnTo>
                  <a:lnTo>
                    <a:pt x="255646" y="172996"/>
                  </a:lnTo>
                  <a:close/>
                  <a:moveTo>
                    <a:pt x="271546" y="172996"/>
                  </a:moveTo>
                  <a:lnTo>
                    <a:pt x="271546" y="180786"/>
                  </a:lnTo>
                  <a:lnTo>
                    <a:pt x="263813" y="180786"/>
                  </a:lnTo>
                  <a:lnTo>
                    <a:pt x="263813" y="172996"/>
                  </a:lnTo>
                  <a:close/>
                  <a:moveTo>
                    <a:pt x="11238" y="181198"/>
                  </a:moveTo>
                  <a:lnTo>
                    <a:pt x="11238" y="188988"/>
                  </a:lnTo>
                  <a:lnTo>
                    <a:pt x="3494" y="188988"/>
                  </a:lnTo>
                  <a:lnTo>
                    <a:pt x="3494" y="181198"/>
                  </a:lnTo>
                  <a:close/>
                  <a:moveTo>
                    <a:pt x="19394" y="181198"/>
                  </a:moveTo>
                  <a:lnTo>
                    <a:pt x="19394" y="188988"/>
                  </a:lnTo>
                  <a:lnTo>
                    <a:pt x="11662" y="188988"/>
                  </a:lnTo>
                  <a:lnTo>
                    <a:pt x="11662" y="181198"/>
                  </a:lnTo>
                  <a:close/>
                  <a:moveTo>
                    <a:pt x="27561" y="181198"/>
                  </a:moveTo>
                  <a:lnTo>
                    <a:pt x="27561" y="188988"/>
                  </a:lnTo>
                  <a:lnTo>
                    <a:pt x="19818" y="188988"/>
                  </a:lnTo>
                  <a:lnTo>
                    <a:pt x="19818" y="181198"/>
                  </a:lnTo>
                  <a:close/>
                  <a:moveTo>
                    <a:pt x="35328" y="181198"/>
                  </a:moveTo>
                  <a:lnTo>
                    <a:pt x="35328" y="188988"/>
                  </a:lnTo>
                  <a:lnTo>
                    <a:pt x="27985" y="188988"/>
                  </a:lnTo>
                  <a:lnTo>
                    <a:pt x="27985" y="181198"/>
                  </a:lnTo>
                  <a:close/>
                  <a:moveTo>
                    <a:pt x="43496" y="181198"/>
                  </a:moveTo>
                  <a:lnTo>
                    <a:pt x="43496" y="188988"/>
                  </a:lnTo>
                  <a:lnTo>
                    <a:pt x="35752" y="188988"/>
                  </a:lnTo>
                  <a:lnTo>
                    <a:pt x="35752" y="181198"/>
                  </a:lnTo>
                  <a:close/>
                  <a:moveTo>
                    <a:pt x="51652" y="181198"/>
                  </a:moveTo>
                  <a:lnTo>
                    <a:pt x="51652" y="188988"/>
                  </a:lnTo>
                  <a:lnTo>
                    <a:pt x="43919" y="188988"/>
                  </a:lnTo>
                  <a:lnTo>
                    <a:pt x="43919" y="181198"/>
                  </a:lnTo>
                  <a:close/>
                  <a:moveTo>
                    <a:pt x="59819" y="181198"/>
                  </a:moveTo>
                  <a:lnTo>
                    <a:pt x="59819" y="188988"/>
                  </a:lnTo>
                  <a:lnTo>
                    <a:pt x="52075" y="188988"/>
                  </a:lnTo>
                  <a:lnTo>
                    <a:pt x="52075" y="181198"/>
                  </a:lnTo>
                  <a:close/>
                  <a:moveTo>
                    <a:pt x="67975" y="181198"/>
                  </a:moveTo>
                  <a:lnTo>
                    <a:pt x="67975" y="188988"/>
                  </a:lnTo>
                  <a:lnTo>
                    <a:pt x="60243" y="188988"/>
                  </a:lnTo>
                  <a:lnTo>
                    <a:pt x="60243" y="181198"/>
                  </a:lnTo>
                  <a:close/>
                  <a:moveTo>
                    <a:pt x="76441" y="181198"/>
                  </a:moveTo>
                  <a:lnTo>
                    <a:pt x="76441" y="188988"/>
                  </a:lnTo>
                  <a:lnTo>
                    <a:pt x="68399" y="188988"/>
                  </a:lnTo>
                  <a:lnTo>
                    <a:pt x="68399" y="181198"/>
                  </a:lnTo>
                  <a:close/>
                  <a:moveTo>
                    <a:pt x="84608" y="181198"/>
                  </a:moveTo>
                  <a:lnTo>
                    <a:pt x="84608" y="188988"/>
                  </a:lnTo>
                  <a:lnTo>
                    <a:pt x="76865" y="188988"/>
                  </a:lnTo>
                  <a:lnTo>
                    <a:pt x="76865" y="181198"/>
                  </a:lnTo>
                  <a:close/>
                  <a:moveTo>
                    <a:pt x="92776" y="181198"/>
                  </a:moveTo>
                  <a:lnTo>
                    <a:pt x="92776" y="188988"/>
                  </a:lnTo>
                  <a:lnTo>
                    <a:pt x="85032" y="188988"/>
                  </a:lnTo>
                  <a:lnTo>
                    <a:pt x="85032" y="181198"/>
                  </a:lnTo>
                  <a:close/>
                  <a:moveTo>
                    <a:pt x="100932" y="181198"/>
                  </a:moveTo>
                  <a:lnTo>
                    <a:pt x="100932" y="188988"/>
                  </a:lnTo>
                  <a:lnTo>
                    <a:pt x="93188" y="188988"/>
                  </a:lnTo>
                  <a:lnTo>
                    <a:pt x="93188" y="181198"/>
                  </a:lnTo>
                  <a:close/>
                  <a:moveTo>
                    <a:pt x="109099" y="181198"/>
                  </a:moveTo>
                  <a:lnTo>
                    <a:pt x="109099" y="188988"/>
                  </a:lnTo>
                  <a:lnTo>
                    <a:pt x="101356" y="188988"/>
                  </a:lnTo>
                  <a:lnTo>
                    <a:pt x="101356" y="181198"/>
                  </a:lnTo>
                  <a:close/>
                  <a:moveTo>
                    <a:pt x="116866" y="181198"/>
                  </a:moveTo>
                  <a:lnTo>
                    <a:pt x="116866" y="188988"/>
                  </a:lnTo>
                  <a:lnTo>
                    <a:pt x="109512" y="188988"/>
                  </a:lnTo>
                  <a:lnTo>
                    <a:pt x="109512" y="181198"/>
                  </a:lnTo>
                  <a:close/>
                  <a:moveTo>
                    <a:pt x="125022" y="181198"/>
                  </a:moveTo>
                  <a:lnTo>
                    <a:pt x="125022" y="188988"/>
                  </a:lnTo>
                  <a:lnTo>
                    <a:pt x="117290" y="188988"/>
                  </a:lnTo>
                  <a:lnTo>
                    <a:pt x="117290" y="181198"/>
                  </a:lnTo>
                  <a:close/>
                  <a:moveTo>
                    <a:pt x="133190" y="181198"/>
                  </a:moveTo>
                  <a:lnTo>
                    <a:pt x="133190" y="188988"/>
                  </a:lnTo>
                  <a:lnTo>
                    <a:pt x="125446" y="188988"/>
                  </a:lnTo>
                  <a:lnTo>
                    <a:pt x="125446" y="181198"/>
                  </a:lnTo>
                  <a:close/>
                  <a:moveTo>
                    <a:pt x="141346" y="181198"/>
                  </a:moveTo>
                  <a:lnTo>
                    <a:pt x="141346" y="188988"/>
                  </a:lnTo>
                  <a:lnTo>
                    <a:pt x="133614" y="188988"/>
                  </a:lnTo>
                  <a:lnTo>
                    <a:pt x="133614" y="181198"/>
                  </a:lnTo>
                  <a:close/>
                  <a:moveTo>
                    <a:pt x="149513" y="181198"/>
                  </a:moveTo>
                  <a:lnTo>
                    <a:pt x="149513" y="188988"/>
                  </a:lnTo>
                  <a:lnTo>
                    <a:pt x="141770" y="188988"/>
                  </a:lnTo>
                  <a:lnTo>
                    <a:pt x="141770" y="181198"/>
                  </a:lnTo>
                  <a:close/>
                  <a:moveTo>
                    <a:pt x="157280" y="181198"/>
                  </a:moveTo>
                  <a:lnTo>
                    <a:pt x="157280" y="188988"/>
                  </a:lnTo>
                  <a:lnTo>
                    <a:pt x="149937" y="188988"/>
                  </a:lnTo>
                  <a:lnTo>
                    <a:pt x="149937" y="181198"/>
                  </a:lnTo>
                  <a:close/>
                  <a:moveTo>
                    <a:pt x="165448" y="181198"/>
                  </a:moveTo>
                  <a:lnTo>
                    <a:pt x="165448" y="188988"/>
                  </a:lnTo>
                  <a:lnTo>
                    <a:pt x="157704" y="188988"/>
                  </a:lnTo>
                  <a:lnTo>
                    <a:pt x="157704" y="181198"/>
                  </a:lnTo>
                  <a:close/>
                  <a:moveTo>
                    <a:pt x="173604" y="181198"/>
                  </a:moveTo>
                  <a:lnTo>
                    <a:pt x="173604" y="188988"/>
                  </a:lnTo>
                  <a:lnTo>
                    <a:pt x="165871" y="188988"/>
                  </a:lnTo>
                  <a:lnTo>
                    <a:pt x="165871" y="181198"/>
                  </a:lnTo>
                  <a:close/>
                  <a:moveTo>
                    <a:pt x="181771" y="181198"/>
                  </a:moveTo>
                  <a:lnTo>
                    <a:pt x="181771" y="188988"/>
                  </a:lnTo>
                  <a:lnTo>
                    <a:pt x="174028" y="188988"/>
                  </a:lnTo>
                  <a:lnTo>
                    <a:pt x="174028" y="181198"/>
                  </a:lnTo>
                  <a:close/>
                  <a:moveTo>
                    <a:pt x="189927" y="181198"/>
                  </a:moveTo>
                  <a:lnTo>
                    <a:pt x="189927" y="188988"/>
                  </a:lnTo>
                  <a:lnTo>
                    <a:pt x="182195" y="188988"/>
                  </a:lnTo>
                  <a:lnTo>
                    <a:pt x="182195" y="181198"/>
                  </a:lnTo>
                  <a:close/>
                  <a:moveTo>
                    <a:pt x="198095" y="181198"/>
                  </a:moveTo>
                  <a:lnTo>
                    <a:pt x="198095" y="188988"/>
                  </a:lnTo>
                  <a:lnTo>
                    <a:pt x="190351" y="188988"/>
                  </a:lnTo>
                  <a:lnTo>
                    <a:pt x="190351" y="181198"/>
                  </a:lnTo>
                  <a:close/>
                  <a:moveTo>
                    <a:pt x="206251" y="181198"/>
                  </a:moveTo>
                  <a:lnTo>
                    <a:pt x="206251" y="188988"/>
                  </a:lnTo>
                  <a:lnTo>
                    <a:pt x="198519" y="188988"/>
                  </a:lnTo>
                  <a:lnTo>
                    <a:pt x="198519" y="181198"/>
                  </a:lnTo>
                  <a:close/>
                  <a:moveTo>
                    <a:pt x="214419" y="181198"/>
                  </a:moveTo>
                  <a:lnTo>
                    <a:pt x="214419" y="188988"/>
                  </a:lnTo>
                  <a:lnTo>
                    <a:pt x="206675" y="188988"/>
                  </a:lnTo>
                  <a:lnTo>
                    <a:pt x="206675" y="181198"/>
                  </a:lnTo>
                  <a:close/>
                  <a:moveTo>
                    <a:pt x="222575" y="181198"/>
                  </a:moveTo>
                  <a:lnTo>
                    <a:pt x="222575" y="188988"/>
                  </a:lnTo>
                  <a:lnTo>
                    <a:pt x="214842" y="188988"/>
                  </a:lnTo>
                  <a:lnTo>
                    <a:pt x="214842" y="181198"/>
                  </a:lnTo>
                  <a:close/>
                  <a:moveTo>
                    <a:pt x="230742" y="181198"/>
                  </a:moveTo>
                  <a:lnTo>
                    <a:pt x="230742" y="188988"/>
                  </a:lnTo>
                  <a:lnTo>
                    <a:pt x="222999" y="188988"/>
                  </a:lnTo>
                  <a:lnTo>
                    <a:pt x="222999" y="181198"/>
                  </a:lnTo>
                  <a:close/>
                  <a:moveTo>
                    <a:pt x="238898" y="181198"/>
                  </a:moveTo>
                  <a:lnTo>
                    <a:pt x="238898" y="188988"/>
                  </a:lnTo>
                  <a:lnTo>
                    <a:pt x="231166" y="188988"/>
                  </a:lnTo>
                  <a:lnTo>
                    <a:pt x="231166" y="181198"/>
                  </a:lnTo>
                  <a:close/>
                  <a:moveTo>
                    <a:pt x="247066" y="181198"/>
                  </a:moveTo>
                  <a:lnTo>
                    <a:pt x="247066" y="188988"/>
                  </a:lnTo>
                  <a:lnTo>
                    <a:pt x="239322" y="188988"/>
                  </a:lnTo>
                  <a:lnTo>
                    <a:pt x="239322" y="181198"/>
                  </a:lnTo>
                  <a:close/>
                  <a:moveTo>
                    <a:pt x="255222" y="181198"/>
                  </a:moveTo>
                  <a:lnTo>
                    <a:pt x="255222" y="188988"/>
                  </a:lnTo>
                  <a:lnTo>
                    <a:pt x="247490" y="188988"/>
                  </a:lnTo>
                  <a:lnTo>
                    <a:pt x="247490" y="181198"/>
                  </a:lnTo>
                  <a:close/>
                  <a:moveTo>
                    <a:pt x="263390" y="181198"/>
                  </a:moveTo>
                  <a:lnTo>
                    <a:pt x="263390" y="188988"/>
                  </a:lnTo>
                  <a:lnTo>
                    <a:pt x="255646" y="188988"/>
                  </a:lnTo>
                  <a:lnTo>
                    <a:pt x="255646" y="181198"/>
                  </a:lnTo>
                  <a:close/>
                  <a:moveTo>
                    <a:pt x="271546" y="181198"/>
                  </a:moveTo>
                  <a:lnTo>
                    <a:pt x="271546" y="188988"/>
                  </a:lnTo>
                  <a:lnTo>
                    <a:pt x="263813" y="188988"/>
                  </a:lnTo>
                  <a:lnTo>
                    <a:pt x="263813" y="181198"/>
                  </a:lnTo>
                  <a:close/>
                  <a:moveTo>
                    <a:pt x="3082" y="0"/>
                  </a:moveTo>
                  <a:lnTo>
                    <a:pt x="3082" y="11"/>
                  </a:lnTo>
                  <a:lnTo>
                    <a:pt x="0" y="11"/>
                  </a:lnTo>
                  <a:lnTo>
                    <a:pt x="0" y="424"/>
                  </a:lnTo>
                  <a:lnTo>
                    <a:pt x="3082" y="424"/>
                  </a:lnTo>
                  <a:lnTo>
                    <a:pt x="3082" y="8213"/>
                  </a:lnTo>
                  <a:lnTo>
                    <a:pt x="0" y="8213"/>
                  </a:lnTo>
                  <a:lnTo>
                    <a:pt x="0" y="8626"/>
                  </a:lnTo>
                  <a:lnTo>
                    <a:pt x="3082" y="8626"/>
                  </a:lnTo>
                  <a:lnTo>
                    <a:pt x="3082" y="16427"/>
                  </a:lnTo>
                  <a:lnTo>
                    <a:pt x="0" y="16427"/>
                  </a:lnTo>
                  <a:lnTo>
                    <a:pt x="0" y="16828"/>
                  </a:lnTo>
                  <a:lnTo>
                    <a:pt x="3082" y="16828"/>
                  </a:lnTo>
                  <a:lnTo>
                    <a:pt x="3082" y="24629"/>
                  </a:lnTo>
                  <a:lnTo>
                    <a:pt x="0" y="24629"/>
                  </a:lnTo>
                  <a:lnTo>
                    <a:pt x="0" y="25041"/>
                  </a:lnTo>
                  <a:lnTo>
                    <a:pt x="3082" y="25041"/>
                  </a:lnTo>
                  <a:lnTo>
                    <a:pt x="3082" y="32831"/>
                  </a:lnTo>
                  <a:lnTo>
                    <a:pt x="0" y="32831"/>
                  </a:lnTo>
                  <a:lnTo>
                    <a:pt x="0" y="33243"/>
                  </a:lnTo>
                  <a:lnTo>
                    <a:pt x="3082" y="33243"/>
                  </a:lnTo>
                  <a:lnTo>
                    <a:pt x="3082" y="41044"/>
                  </a:lnTo>
                  <a:lnTo>
                    <a:pt x="0" y="41044"/>
                  </a:lnTo>
                  <a:lnTo>
                    <a:pt x="0" y="41456"/>
                  </a:lnTo>
                  <a:lnTo>
                    <a:pt x="3082" y="41456"/>
                  </a:lnTo>
                  <a:lnTo>
                    <a:pt x="3082" y="49246"/>
                  </a:lnTo>
                  <a:lnTo>
                    <a:pt x="0" y="49246"/>
                  </a:lnTo>
                  <a:lnTo>
                    <a:pt x="0" y="49658"/>
                  </a:lnTo>
                  <a:lnTo>
                    <a:pt x="3082" y="49658"/>
                  </a:lnTo>
                  <a:lnTo>
                    <a:pt x="3082" y="57448"/>
                  </a:lnTo>
                  <a:lnTo>
                    <a:pt x="0" y="57448"/>
                  </a:lnTo>
                  <a:lnTo>
                    <a:pt x="0" y="57860"/>
                  </a:lnTo>
                  <a:lnTo>
                    <a:pt x="3082" y="57860"/>
                  </a:lnTo>
                  <a:lnTo>
                    <a:pt x="3082" y="65661"/>
                  </a:lnTo>
                  <a:lnTo>
                    <a:pt x="0" y="65661"/>
                  </a:lnTo>
                  <a:lnTo>
                    <a:pt x="0" y="66074"/>
                  </a:lnTo>
                  <a:lnTo>
                    <a:pt x="3082" y="66074"/>
                  </a:lnTo>
                  <a:lnTo>
                    <a:pt x="3082" y="73863"/>
                  </a:lnTo>
                  <a:lnTo>
                    <a:pt x="0" y="73863"/>
                  </a:lnTo>
                  <a:lnTo>
                    <a:pt x="0" y="74275"/>
                  </a:lnTo>
                  <a:lnTo>
                    <a:pt x="3082" y="74275"/>
                  </a:lnTo>
                  <a:lnTo>
                    <a:pt x="3082" y="82076"/>
                  </a:lnTo>
                  <a:lnTo>
                    <a:pt x="0" y="82076"/>
                  </a:lnTo>
                  <a:lnTo>
                    <a:pt x="0" y="82477"/>
                  </a:lnTo>
                  <a:lnTo>
                    <a:pt x="3082" y="82477"/>
                  </a:lnTo>
                  <a:lnTo>
                    <a:pt x="3082" y="90278"/>
                  </a:lnTo>
                  <a:lnTo>
                    <a:pt x="0" y="90278"/>
                  </a:lnTo>
                  <a:lnTo>
                    <a:pt x="0" y="90691"/>
                  </a:lnTo>
                  <a:lnTo>
                    <a:pt x="3082" y="90691"/>
                  </a:lnTo>
                  <a:lnTo>
                    <a:pt x="3082" y="98480"/>
                  </a:lnTo>
                  <a:lnTo>
                    <a:pt x="0" y="98480"/>
                  </a:lnTo>
                  <a:lnTo>
                    <a:pt x="0" y="98893"/>
                  </a:lnTo>
                  <a:lnTo>
                    <a:pt x="3082" y="98893"/>
                  </a:lnTo>
                  <a:lnTo>
                    <a:pt x="3082" y="106694"/>
                  </a:lnTo>
                  <a:lnTo>
                    <a:pt x="0" y="106694"/>
                  </a:lnTo>
                  <a:lnTo>
                    <a:pt x="0" y="107095"/>
                  </a:lnTo>
                  <a:lnTo>
                    <a:pt x="3082" y="107095"/>
                  </a:lnTo>
                  <a:lnTo>
                    <a:pt x="3082" y="114895"/>
                  </a:lnTo>
                  <a:lnTo>
                    <a:pt x="0" y="114895"/>
                  </a:lnTo>
                  <a:lnTo>
                    <a:pt x="0" y="115308"/>
                  </a:lnTo>
                  <a:lnTo>
                    <a:pt x="3082" y="115308"/>
                  </a:lnTo>
                  <a:lnTo>
                    <a:pt x="3082" y="123097"/>
                  </a:lnTo>
                  <a:lnTo>
                    <a:pt x="0" y="123097"/>
                  </a:lnTo>
                  <a:lnTo>
                    <a:pt x="0" y="123510"/>
                  </a:lnTo>
                  <a:lnTo>
                    <a:pt x="3082" y="123510"/>
                  </a:lnTo>
                  <a:lnTo>
                    <a:pt x="3082" y="131551"/>
                  </a:lnTo>
                  <a:lnTo>
                    <a:pt x="0" y="131551"/>
                  </a:lnTo>
                  <a:lnTo>
                    <a:pt x="0" y="131964"/>
                  </a:lnTo>
                  <a:lnTo>
                    <a:pt x="3082" y="131964"/>
                  </a:lnTo>
                  <a:lnTo>
                    <a:pt x="3082" y="139765"/>
                  </a:lnTo>
                  <a:lnTo>
                    <a:pt x="0" y="139765"/>
                  </a:lnTo>
                  <a:lnTo>
                    <a:pt x="0" y="140166"/>
                  </a:lnTo>
                  <a:lnTo>
                    <a:pt x="3082" y="140166"/>
                  </a:lnTo>
                  <a:lnTo>
                    <a:pt x="3082" y="147967"/>
                  </a:lnTo>
                  <a:lnTo>
                    <a:pt x="0" y="147967"/>
                  </a:lnTo>
                  <a:lnTo>
                    <a:pt x="0" y="148379"/>
                  </a:lnTo>
                  <a:lnTo>
                    <a:pt x="3082" y="148379"/>
                  </a:lnTo>
                  <a:lnTo>
                    <a:pt x="3082" y="156169"/>
                  </a:lnTo>
                  <a:lnTo>
                    <a:pt x="0" y="156169"/>
                  </a:lnTo>
                  <a:lnTo>
                    <a:pt x="0" y="156581"/>
                  </a:lnTo>
                  <a:lnTo>
                    <a:pt x="3082" y="156581"/>
                  </a:lnTo>
                  <a:lnTo>
                    <a:pt x="3082" y="164382"/>
                  </a:lnTo>
                  <a:lnTo>
                    <a:pt x="0" y="164382"/>
                  </a:lnTo>
                  <a:lnTo>
                    <a:pt x="0" y="164794"/>
                  </a:lnTo>
                  <a:lnTo>
                    <a:pt x="3082" y="164794"/>
                  </a:lnTo>
                  <a:lnTo>
                    <a:pt x="3082" y="172584"/>
                  </a:lnTo>
                  <a:lnTo>
                    <a:pt x="0" y="172584"/>
                  </a:lnTo>
                  <a:lnTo>
                    <a:pt x="0" y="172996"/>
                  </a:lnTo>
                  <a:lnTo>
                    <a:pt x="3082" y="172996"/>
                  </a:lnTo>
                  <a:lnTo>
                    <a:pt x="3082" y="180786"/>
                  </a:lnTo>
                  <a:lnTo>
                    <a:pt x="0" y="180786"/>
                  </a:lnTo>
                  <a:lnTo>
                    <a:pt x="0" y="181198"/>
                  </a:lnTo>
                  <a:lnTo>
                    <a:pt x="3082" y="181198"/>
                  </a:lnTo>
                  <a:lnTo>
                    <a:pt x="3082" y="188999"/>
                  </a:lnTo>
                  <a:lnTo>
                    <a:pt x="0" y="188999"/>
                  </a:lnTo>
                  <a:lnTo>
                    <a:pt x="0" y="189411"/>
                  </a:lnTo>
                  <a:lnTo>
                    <a:pt x="275085" y="189411"/>
                  </a:lnTo>
                  <a:lnTo>
                    <a:pt x="275085" y="188999"/>
                  </a:lnTo>
                  <a:lnTo>
                    <a:pt x="272004" y="188999"/>
                  </a:lnTo>
                  <a:lnTo>
                    <a:pt x="272004" y="181198"/>
                  </a:lnTo>
                  <a:lnTo>
                    <a:pt x="275085" y="181198"/>
                  </a:lnTo>
                  <a:lnTo>
                    <a:pt x="275085" y="180786"/>
                  </a:lnTo>
                  <a:lnTo>
                    <a:pt x="272004" y="180786"/>
                  </a:lnTo>
                  <a:lnTo>
                    <a:pt x="272004" y="172996"/>
                  </a:lnTo>
                  <a:lnTo>
                    <a:pt x="275085" y="172996"/>
                  </a:lnTo>
                  <a:lnTo>
                    <a:pt x="275085" y="172584"/>
                  </a:lnTo>
                  <a:lnTo>
                    <a:pt x="272004" y="172584"/>
                  </a:lnTo>
                  <a:lnTo>
                    <a:pt x="272004" y="164794"/>
                  </a:lnTo>
                  <a:lnTo>
                    <a:pt x="275085" y="164794"/>
                  </a:lnTo>
                  <a:lnTo>
                    <a:pt x="275085" y="164382"/>
                  </a:lnTo>
                  <a:lnTo>
                    <a:pt x="272004" y="164382"/>
                  </a:lnTo>
                  <a:lnTo>
                    <a:pt x="272004" y="156581"/>
                  </a:lnTo>
                  <a:lnTo>
                    <a:pt x="275085" y="156581"/>
                  </a:lnTo>
                  <a:lnTo>
                    <a:pt x="275085" y="156169"/>
                  </a:lnTo>
                  <a:lnTo>
                    <a:pt x="272004" y="156169"/>
                  </a:lnTo>
                  <a:lnTo>
                    <a:pt x="272004" y="148379"/>
                  </a:lnTo>
                  <a:lnTo>
                    <a:pt x="275085" y="148379"/>
                  </a:lnTo>
                  <a:lnTo>
                    <a:pt x="275085" y="147967"/>
                  </a:lnTo>
                  <a:lnTo>
                    <a:pt x="272004" y="147967"/>
                  </a:lnTo>
                  <a:lnTo>
                    <a:pt x="272004" y="140166"/>
                  </a:lnTo>
                  <a:lnTo>
                    <a:pt x="275085" y="140166"/>
                  </a:lnTo>
                  <a:lnTo>
                    <a:pt x="275085" y="139765"/>
                  </a:lnTo>
                  <a:lnTo>
                    <a:pt x="272004" y="139765"/>
                  </a:lnTo>
                  <a:lnTo>
                    <a:pt x="272004" y="131964"/>
                  </a:lnTo>
                  <a:lnTo>
                    <a:pt x="275085" y="131964"/>
                  </a:lnTo>
                  <a:lnTo>
                    <a:pt x="275085" y="131551"/>
                  </a:lnTo>
                  <a:lnTo>
                    <a:pt x="272004" y="131551"/>
                  </a:lnTo>
                  <a:lnTo>
                    <a:pt x="272004" y="123510"/>
                  </a:lnTo>
                  <a:lnTo>
                    <a:pt x="275085" y="123510"/>
                  </a:lnTo>
                  <a:lnTo>
                    <a:pt x="275085" y="123097"/>
                  </a:lnTo>
                  <a:lnTo>
                    <a:pt x="272004" y="123097"/>
                  </a:lnTo>
                  <a:lnTo>
                    <a:pt x="272004" y="115308"/>
                  </a:lnTo>
                  <a:lnTo>
                    <a:pt x="275085" y="115308"/>
                  </a:lnTo>
                  <a:lnTo>
                    <a:pt x="275085" y="114895"/>
                  </a:lnTo>
                  <a:lnTo>
                    <a:pt x="272004" y="114895"/>
                  </a:lnTo>
                  <a:lnTo>
                    <a:pt x="272004" y="107095"/>
                  </a:lnTo>
                  <a:lnTo>
                    <a:pt x="275085" y="107095"/>
                  </a:lnTo>
                  <a:lnTo>
                    <a:pt x="275085" y="106694"/>
                  </a:lnTo>
                  <a:lnTo>
                    <a:pt x="272004" y="106694"/>
                  </a:lnTo>
                  <a:lnTo>
                    <a:pt x="272004" y="98893"/>
                  </a:lnTo>
                  <a:lnTo>
                    <a:pt x="275085" y="98893"/>
                  </a:lnTo>
                  <a:lnTo>
                    <a:pt x="275085" y="98480"/>
                  </a:lnTo>
                  <a:lnTo>
                    <a:pt x="272004" y="98480"/>
                  </a:lnTo>
                  <a:lnTo>
                    <a:pt x="272004" y="90691"/>
                  </a:lnTo>
                  <a:lnTo>
                    <a:pt x="275085" y="90691"/>
                  </a:lnTo>
                  <a:lnTo>
                    <a:pt x="275085" y="90278"/>
                  </a:lnTo>
                  <a:lnTo>
                    <a:pt x="272004" y="90278"/>
                  </a:lnTo>
                  <a:lnTo>
                    <a:pt x="272004" y="82477"/>
                  </a:lnTo>
                  <a:lnTo>
                    <a:pt x="275085" y="82477"/>
                  </a:lnTo>
                  <a:lnTo>
                    <a:pt x="275085" y="82076"/>
                  </a:lnTo>
                  <a:lnTo>
                    <a:pt x="272004" y="82076"/>
                  </a:lnTo>
                  <a:lnTo>
                    <a:pt x="272004" y="74275"/>
                  </a:lnTo>
                  <a:lnTo>
                    <a:pt x="275085" y="74275"/>
                  </a:lnTo>
                  <a:lnTo>
                    <a:pt x="275085" y="73863"/>
                  </a:lnTo>
                  <a:lnTo>
                    <a:pt x="272004" y="73863"/>
                  </a:lnTo>
                  <a:lnTo>
                    <a:pt x="272004" y="66074"/>
                  </a:lnTo>
                  <a:lnTo>
                    <a:pt x="275085" y="66074"/>
                  </a:lnTo>
                  <a:lnTo>
                    <a:pt x="275085" y="65661"/>
                  </a:lnTo>
                  <a:lnTo>
                    <a:pt x="272004" y="65661"/>
                  </a:lnTo>
                  <a:lnTo>
                    <a:pt x="272004" y="57860"/>
                  </a:lnTo>
                  <a:lnTo>
                    <a:pt x="275085" y="57860"/>
                  </a:lnTo>
                  <a:lnTo>
                    <a:pt x="275085" y="57448"/>
                  </a:lnTo>
                  <a:lnTo>
                    <a:pt x="272004" y="57448"/>
                  </a:lnTo>
                  <a:lnTo>
                    <a:pt x="272004" y="49658"/>
                  </a:lnTo>
                  <a:lnTo>
                    <a:pt x="275085" y="49658"/>
                  </a:lnTo>
                  <a:lnTo>
                    <a:pt x="275085" y="49246"/>
                  </a:lnTo>
                  <a:lnTo>
                    <a:pt x="272004" y="49246"/>
                  </a:lnTo>
                  <a:lnTo>
                    <a:pt x="272004" y="41456"/>
                  </a:lnTo>
                  <a:lnTo>
                    <a:pt x="275085" y="41456"/>
                  </a:lnTo>
                  <a:lnTo>
                    <a:pt x="275085" y="41044"/>
                  </a:lnTo>
                  <a:lnTo>
                    <a:pt x="272004" y="41044"/>
                  </a:lnTo>
                  <a:lnTo>
                    <a:pt x="272004" y="33243"/>
                  </a:lnTo>
                  <a:lnTo>
                    <a:pt x="275085" y="33243"/>
                  </a:lnTo>
                  <a:lnTo>
                    <a:pt x="275085" y="32831"/>
                  </a:lnTo>
                  <a:lnTo>
                    <a:pt x="272004" y="32831"/>
                  </a:lnTo>
                  <a:lnTo>
                    <a:pt x="272004" y="25041"/>
                  </a:lnTo>
                  <a:lnTo>
                    <a:pt x="275085" y="25041"/>
                  </a:lnTo>
                  <a:lnTo>
                    <a:pt x="275085" y="24629"/>
                  </a:lnTo>
                  <a:lnTo>
                    <a:pt x="272004" y="24629"/>
                  </a:lnTo>
                  <a:lnTo>
                    <a:pt x="272004" y="16828"/>
                  </a:lnTo>
                  <a:lnTo>
                    <a:pt x="275085" y="16828"/>
                  </a:lnTo>
                  <a:lnTo>
                    <a:pt x="275085" y="16427"/>
                  </a:lnTo>
                  <a:lnTo>
                    <a:pt x="272004" y="16427"/>
                  </a:lnTo>
                  <a:lnTo>
                    <a:pt x="272004" y="8626"/>
                  </a:lnTo>
                  <a:lnTo>
                    <a:pt x="275085" y="8626"/>
                  </a:lnTo>
                  <a:lnTo>
                    <a:pt x="275085" y="8213"/>
                  </a:lnTo>
                  <a:lnTo>
                    <a:pt x="272004" y="8213"/>
                  </a:lnTo>
                  <a:lnTo>
                    <a:pt x="272004" y="424"/>
                  </a:lnTo>
                  <a:lnTo>
                    <a:pt x="275085" y="424"/>
                  </a:lnTo>
                  <a:lnTo>
                    <a:pt x="275085" y="11"/>
                  </a:lnTo>
                  <a:lnTo>
                    <a:pt x="272004" y="11"/>
                  </a:lnTo>
                  <a:lnTo>
                    <a:pt x="272004" y="0"/>
                  </a:lnTo>
                  <a:lnTo>
                    <a:pt x="271546" y="0"/>
                  </a:lnTo>
                  <a:lnTo>
                    <a:pt x="271546" y="11"/>
                  </a:lnTo>
                  <a:lnTo>
                    <a:pt x="263813" y="11"/>
                  </a:lnTo>
                  <a:lnTo>
                    <a:pt x="263813" y="0"/>
                  </a:lnTo>
                  <a:lnTo>
                    <a:pt x="263390" y="0"/>
                  </a:lnTo>
                  <a:lnTo>
                    <a:pt x="263390" y="11"/>
                  </a:lnTo>
                  <a:lnTo>
                    <a:pt x="255646" y="11"/>
                  </a:lnTo>
                  <a:lnTo>
                    <a:pt x="255646" y="0"/>
                  </a:lnTo>
                  <a:lnTo>
                    <a:pt x="255222" y="0"/>
                  </a:lnTo>
                  <a:lnTo>
                    <a:pt x="255222" y="11"/>
                  </a:lnTo>
                  <a:lnTo>
                    <a:pt x="247490" y="11"/>
                  </a:lnTo>
                  <a:lnTo>
                    <a:pt x="247490" y="0"/>
                  </a:lnTo>
                  <a:lnTo>
                    <a:pt x="247066" y="0"/>
                  </a:lnTo>
                  <a:lnTo>
                    <a:pt x="247066" y="11"/>
                  </a:lnTo>
                  <a:lnTo>
                    <a:pt x="239322" y="11"/>
                  </a:lnTo>
                  <a:lnTo>
                    <a:pt x="239322" y="0"/>
                  </a:lnTo>
                  <a:lnTo>
                    <a:pt x="238898" y="0"/>
                  </a:lnTo>
                  <a:lnTo>
                    <a:pt x="238898" y="11"/>
                  </a:lnTo>
                  <a:lnTo>
                    <a:pt x="231166" y="11"/>
                  </a:lnTo>
                  <a:lnTo>
                    <a:pt x="231166" y="0"/>
                  </a:lnTo>
                  <a:lnTo>
                    <a:pt x="230742" y="0"/>
                  </a:lnTo>
                  <a:lnTo>
                    <a:pt x="230742" y="11"/>
                  </a:lnTo>
                  <a:lnTo>
                    <a:pt x="222999" y="11"/>
                  </a:lnTo>
                  <a:lnTo>
                    <a:pt x="222999" y="0"/>
                  </a:lnTo>
                  <a:lnTo>
                    <a:pt x="222575" y="0"/>
                  </a:lnTo>
                  <a:lnTo>
                    <a:pt x="222575" y="11"/>
                  </a:lnTo>
                  <a:lnTo>
                    <a:pt x="214831" y="11"/>
                  </a:lnTo>
                  <a:lnTo>
                    <a:pt x="214831" y="0"/>
                  </a:lnTo>
                  <a:lnTo>
                    <a:pt x="214407" y="0"/>
                  </a:lnTo>
                  <a:lnTo>
                    <a:pt x="214407" y="11"/>
                  </a:lnTo>
                  <a:lnTo>
                    <a:pt x="206675" y="11"/>
                  </a:lnTo>
                  <a:lnTo>
                    <a:pt x="206675" y="0"/>
                  </a:lnTo>
                  <a:lnTo>
                    <a:pt x="206251" y="0"/>
                  </a:lnTo>
                  <a:lnTo>
                    <a:pt x="206251" y="11"/>
                  </a:lnTo>
                  <a:lnTo>
                    <a:pt x="198507" y="11"/>
                  </a:lnTo>
                  <a:lnTo>
                    <a:pt x="198507" y="0"/>
                  </a:lnTo>
                  <a:lnTo>
                    <a:pt x="198083" y="0"/>
                  </a:lnTo>
                  <a:lnTo>
                    <a:pt x="198083" y="11"/>
                  </a:lnTo>
                  <a:lnTo>
                    <a:pt x="190351" y="11"/>
                  </a:lnTo>
                  <a:lnTo>
                    <a:pt x="190351" y="0"/>
                  </a:lnTo>
                  <a:lnTo>
                    <a:pt x="189927" y="0"/>
                  </a:lnTo>
                  <a:lnTo>
                    <a:pt x="189927" y="11"/>
                  </a:lnTo>
                  <a:lnTo>
                    <a:pt x="182184" y="11"/>
                  </a:lnTo>
                  <a:lnTo>
                    <a:pt x="182184" y="0"/>
                  </a:lnTo>
                  <a:lnTo>
                    <a:pt x="181760" y="0"/>
                  </a:lnTo>
                  <a:lnTo>
                    <a:pt x="181760" y="11"/>
                  </a:lnTo>
                  <a:lnTo>
                    <a:pt x="174016" y="11"/>
                  </a:lnTo>
                  <a:lnTo>
                    <a:pt x="174016" y="0"/>
                  </a:lnTo>
                  <a:lnTo>
                    <a:pt x="173592" y="0"/>
                  </a:lnTo>
                  <a:lnTo>
                    <a:pt x="173592" y="11"/>
                  </a:lnTo>
                  <a:lnTo>
                    <a:pt x="165860" y="11"/>
                  </a:lnTo>
                  <a:lnTo>
                    <a:pt x="165860" y="0"/>
                  </a:lnTo>
                  <a:lnTo>
                    <a:pt x="165436" y="0"/>
                  </a:lnTo>
                  <a:lnTo>
                    <a:pt x="165436" y="11"/>
                  </a:lnTo>
                  <a:lnTo>
                    <a:pt x="157692" y="11"/>
                  </a:lnTo>
                  <a:lnTo>
                    <a:pt x="157692" y="0"/>
                  </a:lnTo>
                  <a:lnTo>
                    <a:pt x="157269" y="0"/>
                  </a:lnTo>
                  <a:lnTo>
                    <a:pt x="157269" y="11"/>
                  </a:lnTo>
                  <a:lnTo>
                    <a:pt x="149926" y="11"/>
                  </a:lnTo>
                  <a:lnTo>
                    <a:pt x="149926" y="0"/>
                  </a:lnTo>
                  <a:lnTo>
                    <a:pt x="149502" y="0"/>
                  </a:lnTo>
                  <a:lnTo>
                    <a:pt x="149502" y="11"/>
                  </a:lnTo>
                  <a:lnTo>
                    <a:pt x="141758" y="11"/>
                  </a:lnTo>
                  <a:lnTo>
                    <a:pt x="141758" y="0"/>
                  </a:lnTo>
                  <a:lnTo>
                    <a:pt x="141334" y="0"/>
                  </a:lnTo>
                  <a:lnTo>
                    <a:pt x="141334" y="11"/>
                  </a:lnTo>
                  <a:lnTo>
                    <a:pt x="133602" y="11"/>
                  </a:lnTo>
                  <a:lnTo>
                    <a:pt x="133602" y="0"/>
                  </a:lnTo>
                  <a:lnTo>
                    <a:pt x="133178" y="0"/>
                  </a:lnTo>
                  <a:lnTo>
                    <a:pt x="133178" y="11"/>
                  </a:lnTo>
                  <a:lnTo>
                    <a:pt x="125435" y="11"/>
                  </a:lnTo>
                  <a:lnTo>
                    <a:pt x="125435" y="0"/>
                  </a:lnTo>
                  <a:lnTo>
                    <a:pt x="125011" y="0"/>
                  </a:lnTo>
                  <a:lnTo>
                    <a:pt x="125011" y="11"/>
                  </a:lnTo>
                  <a:lnTo>
                    <a:pt x="117267" y="11"/>
                  </a:lnTo>
                  <a:lnTo>
                    <a:pt x="117267" y="0"/>
                  </a:lnTo>
                  <a:lnTo>
                    <a:pt x="116843" y="0"/>
                  </a:lnTo>
                  <a:lnTo>
                    <a:pt x="116843" y="11"/>
                  </a:lnTo>
                  <a:lnTo>
                    <a:pt x="109500" y="11"/>
                  </a:lnTo>
                  <a:lnTo>
                    <a:pt x="109500" y="0"/>
                  </a:lnTo>
                  <a:lnTo>
                    <a:pt x="109077" y="0"/>
                  </a:lnTo>
                  <a:lnTo>
                    <a:pt x="109077" y="11"/>
                  </a:lnTo>
                  <a:lnTo>
                    <a:pt x="101333" y="11"/>
                  </a:lnTo>
                  <a:lnTo>
                    <a:pt x="101333" y="0"/>
                  </a:lnTo>
                  <a:lnTo>
                    <a:pt x="100909" y="0"/>
                  </a:lnTo>
                  <a:lnTo>
                    <a:pt x="100909" y="11"/>
                  </a:lnTo>
                  <a:lnTo>
                    <a:pt x="93177" y="11"/>
                  </a:lnTo>
                  <a:lnTo>
                    <a:pt x="93177" y="0"/>
                  </a:lnTo>
                  <a:lnTo>
                    <a:pt x="92753" y="0"/>
                  </a:lnTo>
                  <a:lnTo>
                    <a:pt x="92753" y="11"/>
                  </a:lnTo>
                  <a:lnTo>
                    <a:pt x="85009" y="11"/>
                  </a:lnTo>
                  <a:lnTo>
                    <a:pt x="85009" y="0"/>
                  </a:lnTo>
                  <a:lnTo>
                    <a:pt x="84585" y="0"/>
                  </a:lnTo>
                  <a:lnTo>
                    <a:pt x="84585" y="11"/>
                  </a:lnTo>
                  <a:lnTo>
                    <a:pt x="76853" y="11"/>
                  </a:lnTo>
                  <a:lnTo>
                    <a:pt x="76853" y="0"/>
                  </a:lnTo>
                  <a:lnTo>
                    <a:pt x="76429" y="0"/>
                  </a:lnTo>
                  <a:lnTo>
                    <a:pt x="76429" y="11"/>
                  </a:lnTo>
                  <a:lnTo>
                    <a:pt x="68376" y="11"/>
                  </a:lnTo>
                  <a:lnTo>
                    <a:pt x="68376" y="0"/>
                  </a:lnTo>
                  <a:lnTo>
                    <a:pt x="67952" y="0"/>
                  </a:lnTo>
                  <a:lnTo>
                    <a:pt x="67952" y="11"/>
                  </a:lnTo>
                  <a:lnTo>
                    <a:pt x="60220" y="11"/>
                  </a:lnTo>
                  <a:lnTo>
                    <a:pt x="60220" y="0"/>
                  </a:lnTo>
                  <a:lnTo>
                    <a:pt x="59796" y="0"/>
                  </a:lnTo>
                  <a:lnTo>
                    <a:pt x="59796" y="11"/>
                  </a:lnTo>
                  <a:lnTo>
                    <a:pt x="52053" y="11"/>
                  </a:lnTo>
                  <a:lnTo>
                    <a:pt x="52053" y="0"/>
                  </a:lnTo>
                  <a:lnTo>
                    <a:pt x="51629" y="0"/>
                  </a:lnTo>
                  <a:lnTo>
                    <a:pt x="51629" y="11"/>
                  </a:lnTo>
                  <a:lnTo>
                    <a:pt x="43896" y="11"/>
                  </a:lnTo>
                  <a:lnTo>
                    <a:pt x="43896" y="0"/>
                  </a:lnTo>
                  <a:lnTo>
                    <a:pt x="43473" y="0"/>
                  </a:lnTo>
                  <a:lnTo>
                    <a:pt x="43473" y="11"/>
                  </a:lnTo>
                  <a:lnTo>
                    <a:pt x="35729" y="11"/>
                  </a:lnTo>
                  <a:lnTo>
                    <a:pt x="35729" y="0"/>
                  </a:lnTo>
                  <a:lnTo>
                    <a:pt x="35305" y="0"/>
                  </a:lnTo>
                  <a:lnTo>
                    <a:pt x="35305" y="11"/>
                  </a:lnTo>
                  <a:lnTo>
                    <a:pt x="27962" y="11"/>
                  </a:lnTo>
                  <a:lnTo>
                    <a:pt x="27962" y="0"/>
                  </a:lnTo>
                  <a:lnTo>
                    <a:pt x="27538" y="0"/>
                  </a:lnTo>
                  <a:lnTo>
                    <a:pt x="27538" y="11"/>
                  </a:lnTo>
                  <a:lnTo>
                    <a:pt x="19795" y="11"/>
                  </a:lnTo>
                  <a:lnTo>
                    <a:pt x="19795" y="0"/>
                  </a:lnTo>
                  <a:lnTo>
                    <a:pt x="19371" y="0"/>
                  </a:lnTo>
                  <a:lnTo>
                    <a:pt x="19371" y="11"/>
                  </a:lnTo>
                  <a:lnTo>
                    <a:pt x="11639" y="11"/>
                  </a:lnTo>
                  <a:lnTo>
                    <a:pt x="11639" y="0"/>
                  </a:lnTo>
                  <a:lnTo>
                    <a:pt x="11215" y="0"/>
                  </a:lnTo>
                  <a:lnTo>
                    <a:pt x="11215" y="11"/>
                  </a:lnTo>
                  <a:lnTo>
                    <a:pt x="3505" y="11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238125" y="490000"/>
              <a:ext cx="10600" cy="4735300"/>
            </a:xfrm>
            <a:custGeom>
              <a:avLst/>
              <a:gdLst/>
              <a:ahLst/>
              <a:cxnLst/>
              <a:rect l="l" t="t" r="r" b="b"/>
              <a:pathLst>
                <a:path w="424" h="189412" extrusionOk="0">
                  <a:moveTo>
                    <a:pt x="0" y="0"/>
                  </a:moveTo>
                  <a:lnTo>
                    <a:pt x="0" y="189411"/>
                  </a:lnTo>
                  <a:lnTo>
                    <a:pt x="424" y="189411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824" name="Google Shape;824;p9"/>
          <p:cNvSpPr txBox="1">
            <a:spLocks noGrp="1"/>
          </p:cNvSpPr>
          <p:nvPr>
            <p:ph type="title"/>
          </p:nvPr>
        </p:nvSpPr>
        <p:spPr>
          <a:xfrm>
            <a:off x="2761359" y="2244606"/>
            <a:ext cx="6670068" cy="1127879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79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5234"/>
            </a:lvl9pPr>
          </a:lstStyle>
          <a:p>
            <a:endParaRPr/>
          </a:p>
        </p:txBody>
      </p:sp>
      <p:sp>
        <p:nvSpPr>
          <p:cNvPr id="825" name="Google Shape;825;p9"/>
          <p:cNvSpPr txBox="1">
            <a:spLocks noGrp="1"/>
          </p:cNvSpPr>
          <p:nvPr>
            <p:ph type="subTitle" idx="1"/>
          </p:nvPr>
        </p:nvSpPr>
        <p:spPr>
          <a:xfrm>
            <a:off x="2761359" y="3372598"/>
            <a:ext cx="6670068" cy="1166781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276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276"/>
              </a:spcBef>
              <a:spcAft>
                <a:spcPts val="2276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9"/>
          <p:cNvSpPr/>
          <p:nvPr/>
        </p:nvSpPr>
        <p:spPr>
          <a:xfrm>
            <a:off x="-5482423" y="6144053"/>
            <a:ext cx="24097908" cy="4563594"/>
          </a:xfrm>
          <a:custGeom>
            <a:avLst/>
            <a:gdLst/>
            <a:ahLst/>
            <a:cxnLst/>
            <a:rect l="l" t="t" r="r" b="b"/>
            <a:pathLst>
              <a:path w="12947" h="6024" extrusionOk="0">
                <a:moveTo>
                  <a:pt x="4030" y="1"/>
                </a:moveTo>
                <a:cubicBezTo>
                  <a:pt x="3775" y="1"/>
                  <a:pt x="3529" y="41"/>
                  <a:pt x="3302" y="159"/>
                </a:cubicBezTo>
                <a:cubicBezTo>
                  <a:pt x="2785" y="429"/>
                  <a:pt x="2524" y="1042"/>
                  <a:pt x="2022" y="1339"/>
                </a:cubicBezTo>
                <a:cubicBezTo>
                  <a:pt x="1579" y="1601"/>
                  <a:pt x="1002" y="1583"/>
                  <a:pt x="588" y="1888"/>
                </a:cubicBezTo>
                <a:cubicBezTo>
                  <a:pt x="96" y="2251"/>
                  <a:pt x="1" y="3002"/>
                  <a:pt x="283" y="3544"/>
                </a:cubicBezTo>
                <a:cubicBezTo>
                  <a:pt x="566" y="4086"/>
                  <a:pt x="1146" y="4423"/>
                  <a:pt x="1746" y="4544"/>
                </a:cubicBezTo>
                <a:cubicBezTo>
                  <a:pt x="2803" y="4756"/>
                  <a:pt x="3531" y="4524"/>
                  <a:pt x="4550" y="4999"/>
                </a:cubicBezTo>
                <a:cubicBezTo>
                  <a:pt x="5354" y="5373"/>
                  <a:pt x="6195" y="6024"/>
                  <a:pt x="7114" y="6024"/>
                </a:cubicBezTo>
                <a:cubicBezTo>
                  <a:pt x="7268" y="6024"/>
                  <a:pt x="7424" y="6005"/>
                  <a:pt x="7582" y="5965"/>
                </a:cubicBezTo>
                <a:cubicBezTo>
                  <a:pt x="8191" y="5808"/>
                  <a:pt x="8616" y="5341"/>
                  <a:pt x="9156" y="5055"/>
                </a:cubicBezTo>
                <a:cubicBezTo>
                  <a:pt x="9780" y="4725"/>
                  <a:pt x="10264" y="4858"/>
                  <a:pt x="10918" y="4749"/>
                </a:cubicBezTo>
                <a:cubicBezTo>
                  <a:pt x="11920" y="4582"/>
                  <a:pt x="12852" y="3698"/>
                  <a:pt x="12927" y="2658"/>
                </a:cubicBezTo>
                <a:cubicBezTo>
                  <a:pt x="12946" y="2394"/>
                  <a:pt x="12916" y="2123"/>
                  <a:pt x="12798" y="1887"/>
                </a:cubicBezTo>
                <a:cubicBezTo>
                  <a:pt x="12504" y="1296"/>
                  <a:pt x="11772" y="1091"/>
                  <a:pt x="11118" y="999"/>
                </a:cubicBezTo>
                <a:cubicBezTo>
                  <a:pt x="10135" y="862"/>
                  <a:pt x="9324" y="125"/>
                  <a:pt x="8351" y="35"/>
                </a:cubicBezTo>
                <a:cubicBezTo>
                  <a:pt x="8213" y="23"/>
                  <a:pt x="8076" y="18"/>
                  <a:pt x="7939" y="18"/>
                </a:cubicBezTo>
                <a:cubicBezTo>
                  <a:pt x="7201" y="18"/>
                  <a:pt x="6468" y="170"/>
                  <a:pt x="5716" y="170"/>
                </a:cubicBezTo>
                <a:cubicBezTo>
                  <a:pt x="5493" y="170"/>
                  <a:pt x="5267" y="156"/>
                  <a:pt x="5040" y="121"/>
                </a:cubicBezTo>
                <a:cubicBezTo>
                  <a:pt x="4749" y="76"/>
                  <a:pt x="4445" y="18"/>
                  <a:pt x="4149" y="3"/>
                </a:cubicBezTo>
                <a:cubicBezTo>
                  <a:pt x="4109" y="2"/>
                  <a:pt x="4069" y="1"/>
                  <a:pt x="40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grpSp>
        <p:nvGrpSpPr>
          <p:cNvPr id="827" name="Google Shape;827;p9"/>
          <p:cNvGrpSpPr/>
          <p:nvPr/>
        </p:nvGrpSpPr>
        <p:grpSpPr>
          <a:xfrm>
            <a:off x="-191966" y="-188798"/>
            <a:ext cx="3362597" cy="2647809"/>
            <a:chOff x="-241347" y="-208203"/>
            <a:chExt cx="2947964" cy="2919945"/>
          </a:xfrm>
        </p:grpSpPr>
        <p:grpSp>
          <p:nvGrpSpPr>
            <p:cNvPr id="828" name="Google Shape;82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829" name="Google Shape;82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0" name="Google Shape;83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1" name="Google Shape;83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2" name="Google Shape;83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3" name="Google Shape;83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4" name="Google Shape;83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5" name="Google Shape;83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6" name="Google Shape;83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837" name="Google Shape;83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838" name="Google Shape;83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39" name="Google Shape;83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0" name="Google Shape;84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1" name="Google Shape;84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2" name="Google Shape;84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3" name="Google Shape;84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846" name="Google Shape;84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847" name="Google Shape;84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0" name="Google Shape;85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1" name="Google Shape;85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6" name="Google Shape;85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7" name="Google Shape;85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5" name="Google Shape;86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6" name="Google Shape;86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89" name="Google Shape;88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0" name="Google Shape;89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3" name="Google Shape;89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7" name="Google Shape;89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8" name="Google Shape;89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0" name="Google Shape;90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1" name="Google Shape;90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2" name="Google Shape;90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2" name="Google Shape;91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4" name="Google Shape;91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5" name="Google Shape;91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6" name="Google Shape;91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7" name="Google Shape;91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8" name="Google Shape;91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19" name="Google Shape;91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4" name="Google Shape;92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5" name="Google Shape;92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29" name="Google Shape;92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0" name="Google Shape;93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1" name="Google Shape;93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49" name="Google Shape;94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0" name="Google Shape;95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957" name="Google Shape;957;p9"/>
          <p:cNvGrpSpPr/>
          <p:nvPr/>
        </p:nvGrpSpPr>
        <p:grpSpPr>
          <a:xfrm flipH="1">
            <a:off x="9022152" y="-188798"/>
            <a:ext cx="3362597" cy="2647809"/>
            <a:chOff x="-241347" y="-208203"/>
            <a:chExt cx="2947964" cy="2919945"/>
          </a:xfrm>
        </p:grpSpPr>
        <p:grpSp>
          <p:nvGrpSpPr>
            <p:cNvPr id="958" name="Google Shape;958;p9"/>
            <p:cNvGrpSpPr/>
            <p:nvPr/>
          </p:nvGrpSpPr>
          <p:grpSpPr>
            <a:xfrm rot="-2127316">
              <a:off x="455043" y="1086139"/>
              <a:ext cx="470902" cy="1125770"/>
              <a:chOff x="1763800" y="344725"/>
              <a:chExt cx="152925" cy="365600"/>
            </a:xfrm>
          </p:grpSpPr>
          <p:sp>
            <p:nvSpPr>
              <p:cNvPr id="959" name="Google Shape;959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967" name="Google Shape;967;p9"/>
            <p:cNvGrpSpPr/>
            <p:nvPr/>
          </p:nvGrpSpPr>
          <p:grpSpPr>
            <a:xfrm rot="-3860670" flipH="1">
              <a:off x="1166560" y="223706"/>
              <a:ext cx="470898" cy="1125767"/>
              <a:chOff x="1763800" y="344725"/>
              <a:chExt cx="152925" cy="365600"/>
            </a:xfrm>
          </p:grpSpPr>
          <p:sp>
            <p:nvSpPr>
              <p:cNvPr id="968" name="Google Shape;968;p9"/>
              <p:cNvSpPr/>
              <p:nvPr/>
            </p:nvSpPr>
            <p:spPr>
              <a:xfrm>
                <a:off x="1832375" y="420775"/>
                <a:ext cx="70575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39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6" y="664"/>
                      <a:pt x="280" y="1311"/>
                      <a:pt x="615" y="1887"/>
                    </a:cubicBezTo>
                    <a:cubicBezTo>
                      <a:pt x="683" y="2004"/>
                      <a:pt x="759" y="2130"/>
                      <a:pt x="842" y="2256"/>
                    </a:cubicBezTo>
                    <a:cubicBezTo>
                      <a:pt x="1096" y="2641"/>
                      <a:pt x="1415" y="3038"/>
                      <a:pt x="1780" y="3246"/>
                    </a:cubicBezTo>
                    <a:cubicBezTo>
                      <a:pt x="1928" y="3330"/>
                      <a:pt x="2101" y="3394"/>
                      <a:pt x="2267" y="3394"/>
                    </a:cubicBezTo>
                    <a:cubicBezTo>
                      <a:pt x="2359" y="3394"/>
                      <a:pt x="2449" y="3375"/>
                      <a:pt x="2530" y="3328"/>
                    </a:cubicBezTo>
                    <a:cubicBezTo>
                      <a:pt x="2736" y="3209"/>
                      <a:pt x="2822" y="2942"/>
                      <a:pt x="2789" y="2705"/>
                    </a:cubicBezTo>
                    <a:cubicBezTo>
                      <a:pt x="2757" y="2469"/>
                      <a:pt x="2627" y="2258"/>
                      <a:pt x="2487" y="2065"/>
                    </a:cubicBezTo>
                    <a:cubicBezTo>
                      <a:pt x="2178" y="1642"/>
                      <a:pt x="1745" y="1305"/>
                      <a:pt x="1356" y="957"/>
                    </a:cubicBezTo>
                    <a:cubicBezTo>
                      <a:pt x="942" y="587"/>
                      <a:pt x="488" y="26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69" name="Google Shape;969;p9"/>
              <p:cNvSpPr/>
              <p:nvPr/>
            </p:nvSpPr>
            <p:spPr>
              <a:xfrm>
                <a:off x="1763800" y="418950"/>
                <a:ext cx="70650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3277" extrusionOk="0">
                    <a:moveTo>
                      <a:pt x="2822" y="1"/>
                    </a:moveTo>
                    <a:lnTo>
                      <a:pt x="2822" y="1"/>
                    </a:lnTo>
                    <a:cubicBezTo>
                      <a:pt x="2822" y="12"/>
                      <a:pt x="2268" y="249"/>
                      <a:pt x="2213" y="281"/>
                    </a:cubicBezTo>
                    <a:cubicBezTo>
                      <a:pt x="2036" y="386"/>
                      <a:pt x="1878" y="511"/>
                      <a:pt x="1694" y="600"/>
                    </a:cubicBezTo>
                    <a:cubicBezTo>
                      <a:pt x="1301" y="791"/>
                      <a:pt x="970" y="1126"/>
                      <a:pt x="666" y="1438"/>
                    </a:cubicBezTo>
                    <a:lnTo>
                      <a:pt x="666" y="1437"/>
                    </a:lnTo>
                    <a:cubicBezTo>
                      <a:pt x="474" y="1636"/>
                      <a:pt x="289" y="1848"/>
                      <a:pt x="170" y="2096"/>
                    </a:cubicBezTo>
                    <a:cubicBezTo>
                      <a:pt x="50" y="2346"/>
                      <a:pt x="1" y="2638"/>
                      <a:pt x="87" y="2901"/>
                    </a:cubicBezTo>
                    <a:cubicBezTo>
                      <a:pt x="150" y="3094"/>
                      <a:pt x="312" y="3276"/>
                      <a:pt x="515" y="3276"/>
                    </a:cubicBezTo>
                    <a:cubicBezTo>
                      <a:pt x="613" y="3276"/>
                      <a:pt x="706" y="3235"/>
                      <a:pt x="793" y="3191"/>
                    </a:cubicBezTo>
                    <a:cubicBezTo>
                      <a:pt x="1996" y="2589"/>
                      <a:pt x="2826" y="1351"/>
                      <a:pt x="28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0" name="Google Shape;970;p9"/>
              <p:cNvSpPr/>
              <p:nvPr/>
            </p:nvSpPr>
            <p:spPr>
              <a:xfrm>
                <a:off x="1834750" y="518625"/>
                <a:ext cx="786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94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6" y="285"/>
                      <a:pt x="116" y="574"/>
                      <a:pt x="249" y="856"/>
                    </a:cubicBezTo>
                    <a:cubicBezTo>
                      <a:pt x="438" y="1252"/>
                      <a:pt x="718" y="1642"/>
                      <a:pt x="1005" y="1973"/>
                    </a:cubicBezTo>
                    <a:cubicBezTo>
                      <a:pt x="1382" y="2407"/>
                      <a:pt x="1860" y="2772"/>
                      <a:pt x="2415" y="2920"/>
                    </a:cubicBezTo>
                    <a:cubicBezTo>
                      <a:pt x="2485" y="2939"/>
                      <a:pt x="2555" y="2949"/>
                      <a:pt x="2624" y="2949"/>
                    </a:cubicBezTo>
                    <a:cubicBezTo>
                      <a:pt x="2823" y="2949"/>
                      <a:pt x="3005" y="2862"/>
                      <a:pt x="3092" y="2646"/>
                    </a:cubicBezTo>
                    <a:cubicBezTo>
                      <a:pt x="3143" y="2520"/>
                      <a:pt x="3144" y="2379"/>
                      <a:pt x="3124" y="2246"/>
                    </a:cubicBezTo>
                    <a:cubicBezTo>
                      <a:pt x="3059" y="1803"/>
                      <a:pt x="2774" y="1418"/>
                      <a:pt x="2425" y="1137"/>
                    </a:cubicBezTo>
                    <a:cubicBezTo>
                      <a:pt x="2403" y="1120"/>
                      <a:pt x="2380" y="1102"/>
                      <a:pt x="2357" y="1084"/>
                    </a:cubicBezTo>
                    <a:cubicBezTo>
                      <a:pt x="2024" y="833"/>
                      <a:pt x="1640" y="656"/>
                      <a:pt x="1260" y="480"/>
                    </a:cubicBezTo>
                    <a:cubicBezTo>
                      <a:pt x="867" y="298"/>
                      <a:pt x="435" y="61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1" name="Google Shape;971;p9"/>
              <p:cNvSpPr/>
              <p:nvPr/>
            </p:nvSpPr>
            <p:spPr>
              <a:xfrm>
                <a:off x="1783325" y="517725"/>
                <a:ext cx="54600" cy="94375"/>
              </a:xfrm>
              <a:custGeom>
                <a:avLst/>
                <a:gdLst/>
                <a:ahLst/>
                <a:cxnLst/>
                <a:rect l="l" t="t" r="r" b="b"/>
                <a:pathLst>
                  <a:path w="2184" h="3775" extrusionOk="0">
                    <a:moveTo>
                      <a:pt x="2064" y="1"/>
                    </a:moveTo>
                    <a:lnTo>
                      <a:pt x="2064" y="1"/>
                    </a:lnTo>
                    <a:cubicBezTo>
                      <a:pt x="1431" y="274"/>
                      <a:pt x="1019" y="1015"/>
                      <a:pt x="683" y="1579"/>
                    </a:cubicBezTo>
                    <a:cubicBezTo>
                      <a:pt x="358" y="2128"/>
                      <a:pt x="24" y="2710"/>
                      <a:pt x="5" y="3348"/>
                    </a:cubicBezTo>
                    <a:cubicBezTo>
                      <a:pt x="0" y="3484"/>
                      <a:pt x="19" y="3638"/>
                      <a:pt x="127" y="3721"/>
                    </a:cubicBezTo>
                    <a:cubicBezTo>
                      <a:pt x="177" y="3759"/>
                      <a:pt x="234" y="3775"/>
                      <a:pt x="294" y="3775"/>
                    </a:cubicBezTo>
                    <a:cubicBezTo>
                      <a:pt x="409" y="3775"/>
                      <a:pt x="535" y="3717"/>
                      <a:pt x="636" y="3652"/>
                    </a:cubicBezTo>
                    <a:cubicBezTo>
                      <a:pt x="1507" y="3094"/>
                      <a:pt x="1843" y="2219"/>
                      <a:pt x="2063" y="1257"/>
                    </a:cubicBezTo>
                    <a:cubicBezTo>
                      <a:pt x="2112" y="1046"/>
                      <a:pt x="2184" y="787"/>
                      <a:pt x="2138" y="571"/>
                    </a:cubicBezTo>
                    <a:cubicBezTo>
                      <a:pt x="2096" y="362"/>
                      <a:pt x="2054" y="225"/>
                      <a:pt x="2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2" name="Google Shape;972;p9"/>
              <p:cNvSpPr/>
              <p:nvPr/>
            </p:nvSpPr>
            <p:spPr>
              <a:xfrm>
                <a:off x="1843075" y="612225"/>
                <a:ext cx="73650" cy="45650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1826" extrusionOk="0">
                    <a:moveTo>
                      <a:pt x="205" y="1"/>
                    </a:moveTo>
                    <a:cubicBezTo>
                      <a:pt x="137" y="1"/>
                      <a:pt x="69" y="3"/>
                      <a:pt x="0" y="7"/>
                    </a:cubicBezTo>
                    <a:cubicBezTo>
                      <a:pt x="99" y="107"/>
                      <a:pt x="127" y="215"/>
                      <a:pt x="193" y="334"/>
                    </a:cubicBezTo>
                    <a:cubicBezTo>
                      <a:pt x="283" y="495"/>
                      <a:pt x="425" y="638"/>
                      <a:pt x="548" y="775"/>
                    </a:cubicBezTo>
                    <a:cubicBezTo>
                      <a:pt x="809" y="1066"/>
                      <a:pt x="1098" y="1331"/>
                      <a:pt x="1433" y="1538"/>
                    </a:cubicBezTo>
                    <a:cubicBezTo>
                      <a:pt x="1693" y="1699"/>
                      <a:pt x="1987" y="1825"/>
                      <a:pt x="2292" y="1825"/>
                    </a:cubicBezTo>
                    <a:cubicBezTo>
                      <a:pt x="2306" y="1825"/>
                      <a:pt x="2320" y="1825"/>
                      <a:pt x="2334" y="1824"/>
                    </a:cubicBezTo>
                    <a:cubicBezTo>
                      <a:pt x="2598" y="1814"/>
                      <a:pt x="2891" y="1659"/>
                      <a:pt x="2919" y="1397"/>
                    </a:cubicBezTo>
                    <a:cubicBezTo>
                      <a:pt x="2945" y="1150"/>
                      <a:pt x="2731" y="948"/>
                      <a:pt x="2527" y="807"/>
                    </a:cubicBezTo>
                    <a:cubicBezTo>
                      <a:pt x="1843" y="332"/>
                      <a:pt x="1044" y="1"/>
                      <a:pt x="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3" name="Google Shape;973;p9"/>
              <p:cNvSpPr/>
              <p:nvPr/>
            </p:nvSpPr>
            <p:spPr>
              <a:xfrm>
                <a:off x="1821050" y="613825"/>
                <a:ext cx="33025" cy="85325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3413" extrusionOk="0">
                    <a:moveTo>
                      <a:pt x="923" y="0"/>
                    </a:moveTo>
                    <a:cubicBezTo>
                      <a:pt x="896" y="0"/>
                      <a:pt x="873" y="27"/>
                      <a:pt x="858" y="53"/>
                    </a:cubicBezTo>
                    <a:cubicBezTo>
                      <a:pt x="364" y="850"/>
                      <a:pt x="63" y="1785"/>
                      <a:pt x="10" y="2723"/>
                    </a:cubicBezTo>
                    <a:cubicBezTo>
                      <a:pt x="1" y="2870"/>
                      <a:pt x="0" y="3022"/>
                      <a:pt x="55" y="3159"/>
                    </a:cubicBezTo>
                    <a:cubicBezTo>
                      <a:pt x="112" y="3295"/>
                      <a:pt x="239" y="3413"/>
                      <a:pt x="387" y="3413"/>
                    </a:cubicBezTo>
                    <a:cubicBezTo>
                      <a:pt x="387" y="3413"/>
                      <a:pt x="388" y="3413"/>
                      <a:pt x="389" y="3413"/>
                    </a:cubicBezTo>
                    <a:cubicBezTo>
                      <a:pt x="521" y="3413"/>
                      <a:pt x="638" y="3323"/>
                      <a:pt x="728" y="3224"/>
                    </a:cubicBezTo>
                    <a:cubicBezTo>
                      <a:pt x="1126" y="2793"/>
                      <a:pt x="1240" y="2174"/>
                      <a:pt x="1281" y="1588"/>
                    </a:cubicBezTo>
                    <a:cubicBezTo>
                      <a:pt x="1299" y="1309"/>
                      <a:pt x="1320" y="985"/>
                      <a:pt x="1230" y="715"/>
                    </a:cubicBezTo>
                    <a:cubicBezTo>
                      <a:pt x="1156" y="493"/>
                      <a:pt x="1044" y="308"/>
                      <a:pt x="983" y="71"/>
                    </a:cubicBezTo>
                    <a:cubicBezTo>
                      <a:pt x="975" y="42"/>
                      <a:pt x="962" y="6"/>
                      <a:pt x="931" y="1"/>
                    </a:cubicBezTo>
                    <a:cubicBezTo>
                      <a:pt x="928" y="0"/>
                      <a:pt x="926" y="0"/>
                      <a:pt x="9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4" name="Google Shape;974;p9"/>
              <p:cNvSpPr/>
              <p:nvPr/>
            </p:nvSpPr>
            <p:spPr>
              <a:xfrm>
                <a:off x="1843525" y="614825"/>
                <a:ext cx="52275" cy="95500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3820" extrusionOk="0">
                    <a:moveTo>
                      <a:pt x="66" y="0"/>
                    </a:moveTo>
                    <a:cubicBezTo>
                      <a:pt x="1" y="327"/>
                      <a:pt x="180" y="651"/>
                      <a:pt x="297" y="944"/>
                    </a:cubicBezTo>
                    <a:cubicBezTo>
                      <a:pt x="416" y="1247"/>
                      <a:pt x="424" y="1613"/>
                      <a:pt x="517" y="1929"/>
                    </a:cubicBezTo>
                    <a:cubicBezTo>
                      <a:pt x="686" y="2495"/>
                      <a:pt x="926" y="3040"/>
                      <a:pt x="1231" y="3546"/>
                    </a:cubicBezTo>
                    <a:lnTo>
                      <a:pt x="1229" y="3546"/>
                    </a:lnTo>
                    <a:cubicBezTo>
                      <a:pt x="1302" y="3667"/>
                      <a:pt x="1396" y="3797"/>
                      <a:pt x="1535" y="3817"/>
                    </a:cubicBezTo>
                    <a:cubicBezTo>
                      <a:pt x="1548" y="3819"/>
                      <a:pt x="1560" y="3819"/>
                      <a:pt x="1572" y="3819"/>
                    </a:cubicBezTo>
                    <a:cubicBezTo>
                      <a:pt x="1649" y="3819"/>
                      <a:pt x="1724" y="3786"/>
                      <a:pt x="1786" y="3741"/>
                    </a:cubicBezTo>
                    <a:cubicBezTo>
                      <a:pt x="2054" y="3541"/>
                      <a:pt x="2091" y="3150"/>
                      <a:pt x="2025" y="2822"/>
                    </a:cubicBezTo>
                    <a:cubicBezTo>
                      <a:pt x="1914" y="2275"/>
                      <a:pt x="1590" y="1794"/>
                      <a:pt x="1237" y="1362"/>
                    </a:cubicBezTo>
                    <a:cubicBezTo>
                      <a:pt x="1022" y="1098"/>
                      <a:pt x="760" y="880"/>
                      <a:pt x="528" y="634"/>
                    </a:cubicBezTo>
                    <a:cubicBezTo>
                      <a:pt x="343" y="435"/>
                      <a:pt x="301" y="153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5" name="Google Shape;975;p9"/>
              <p:cNvSpPr/>
              <p:nvPr/>
            </p:nvSpPr>
            <p:spPr>
              <a:xfrm>
                <a:off x="1819925" y="344725"/>
                <a:ext cx="43275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1418" extrusionOk="0">
                    <a:moveTo>
                      <a:pt x="1508" y="1"/>
                    </a:moveTo>
                    <a:cubicBezTo>
                      <a:pt x="1436" y="1"/>
                      <a:pt x="1366" y="39"/>
                      <a:pt x="1340" y="128"/>
                    </a:cubicBezTo>
                    <a:cubicBezTo>
                      <a:pt x="528" y="2948"/>
                      <a:pt x="1" y="5914"/>
                      <a:pt x="484" y="8842"/>
                    </a:cubicBezTo>
                    <a:cubicBezTo>
                      <a:pt x="624" y="9682"/>
                      <a:pt x="849" y="10504"/>
                      <a:pt x="1166" y="11295"/>
                    </a:cubicBezTo>
                    <a:cubicBezTo>
                      <a:pt x="1200" y="11380"/>
                      <a:pt x="1277" y="11417"/>
                      <a:pt x="1352" y="11417"/>
                    </a:cubicBezTo>
                    <a:cubicBezTo>
                      <a:pt x="1464" y="11417"/>
                      <a:pt x="1571" y="11333"/>
                      <a:pt x="1518" y="11203"/>
                    </a:cubicBezTo>
                    <a:lnTo>
                      <a:pt x="1519" y="11203"/>
                    </a:lnTo>
                    <a:cubicBezTo>
                      <a:pt x="420" y="8466"/>
                      <a:pt x="502" y="5448"/>
                      <a:pt x="1094" y="2605"/>
                    </a:cubicBezTo>
                    <a:cubicBezTo>
                      <a:pt x="1259" y="1804"/>
                      <a:pt x="1465" y="1013"/>
                      <a:pt x="1691" y="227"/>
                    </a:cubicBezTo>
                    <a:cubicBezTo>
                      <a:pt x="1730" y="91"/>
                      <a:pt x="1618" y="1"/>
                      <a:pt x="15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  <p:grpSp>
          <p:nvGrpSpPr>
            <p:cNvPr id="976" name="Google Shape;976;p9"/>
            <p:cNvGrpSpPr/>
            <p:nvPr/>
          </p:nvGrpSpPr>
          <p:grpSpPr>
            <a:xfrm rot="5400000" flipH="1">
              <a:off x="-227337" y="-222212"/>
              <a:ext cx="2919945" cy="2947964"/>
              <a:chOff x="3206750" y="1492575"/>
              <a:chExt cx="634550" cy="640625"/>
            </a:xfrm>
          </p:grpSpPr>
          <p:sp>
            <p:nvSpPr>
              <p:cNvPr id="977" name="Google Shape;977;p9"/>
              <p:cNvSpPr/>
              <p:nvPr/>
            </p:nvSpPr>
            <p:spPr>
              <a:xfrm>
                <a:off x="3640100" y="1492575"/>
                <a:ext cx="201200" cy="620150"/>
              </a:xfrm>
              <a:custGeom>
                <a:avLst/>
                <a:gdLst/>
                <a:ahLst/>
                <a:cxnLst/>
                <a:rect l="l" t="t" r="r" b="b"/>
                <a:pathLst>
                  <a:path w="8048" h="24806" extrusionOk="0">
                    <a:moveTo>
                      <a:pt x="3197" y="1"/>
                    </a:moveTo>
                    <a:cubicBezTo>
                      <a:pt x="1007" y="3699"/>
                      <a:pt x="0" y="8086"/>
                      <a:pt x="359" y="12369"/>
                    </a:cubicBezTo>
                    <a:cubicBezTo>
                      <a:pt x="722" y="16709"/>
                      <a:pt x="3292" y="20086"/>
                      <a:pt x="5979" y="23333"/>
                    </a:cubicBezTo>
                    <a:cubicBezTo>
                      <a:pt x="6486" y="23945"/>
                      <a:pt x="7182" y="24800"/>
                      <a:pt x="8043" y="24806"/>
                    </a:cubicBezTo>
                    <a:cubicBezTo>
                      <a:pt x="8048" y="23639"/>
                      <a:pt x="7493" y="22677"/>
                      <a:pt x="7426" y="21546"/>
                    </a:cubicBezTo>
                    <a:cubicBezTo>
                      <a:pt x="7337" y="20021"/>
                      <a:pt x="7756" y="18503"/>
                      <a:pt x="7831" y="16985"/>
                    </a:cubicBezTo>
                    <a:cubicBezTo>
                      <a:pt x="7956" y="14181"/>
                      <a:pt x="7795" y="11365"/>
                      <a:pt x="7347" y="8595"/>
                    </a:cubicBezTo>
                    <a:cubicBezTo>
                      <a:pt x="6827" y="5377"/>
                      <a:pt x="5775" y="1995"/>
                      <a:pt x="3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8" name="Google Shape;978;p9"/>
              <p:cNvSpPr/>
              <p:nvPr/>
            </p:nvSpPr>
            <p:spPr>
              <a:xfrm>
                <a:off x="3363225" y="1696950"/>
                <a:ext cx="477975" cy="436250"/>
              </a:xfrm>
              <a:custGeom>
                <a:avLst/>
                <a:gdLst/>
                <a:ahLst/>
                <a:cxnLst/>
                <a:rect l="l" t="t" r="r" b="b"/>
                <a:pathLst>
                  <a:path w="19119" h="17450" extrusionOk="0">
                    <a:moveTo>
                      <a:pt x="1" y="0"/>
                    </a:moveTo>
                    <a:cubicBezTo>
                      <a:pt x="140" y="1541"/>
                      <a:pt x="886" y="2953"/>
                      <a:pt x="1617" y="4317"/>
                    </a:cubicBezTo>
                    <a:cubicBezTo>
                      <a:pt x="3252" y="7368"/>
                      <a:pt x="5038" y="10772"/>
                      <a:pt x="7764" y="13006"/>
                    </a:cubicBezTo>
                    <a:cubicBezTo>
                      <a:pt x="9222" y="14201"/>
                      <a:pt x="11463" y="14916"/>
                      <a:pt x="13206" y="15595"/>
                    </a:cubicBezTo>
                    <a:cubicBezTo>
                      <a:pt x="15131" y="16346"/>
                      <a:pt x="17108" y="16966"/>
                      <a:pt x="19118" y="17450"/>
                    </a:cubicBezTo>
                    <a:cubicBezTo>
                      <a:pt x="18431" y="17284"/>
                      <a:pt x="17261" y="14495"/>
                      <a:pt x="17078" y="13853"/>
                    </a:cubicBezTo>
                    <a:cubicBezTo>
                      <a:pt x="16690" y="12479"/>
                      <a:pt x="16429" y="11345"/>
                      <a:pt x="15568" y="10115"/>
                    </a:cubicBezTo>
                    <a:cubicBezTo>
                      <a:pt x="14581" y="8706"/>
                      <a:pt x="13321" y="7511"/>
                      <a:pt x="12028" y="6374"/>
                    </a:cubicBezTo>
                    <a:cubicBezTo>
                      <a:pt x="8566" y="3331"/>
                      <a:pt x="4580" y="529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79" name="Google Shape;979;p9"/>
              <p:cNvSpPr/>
              <p:nvPr/>
            </p:nvSpPr>
            <p:spPr>
              <a:xfrm>
                <a:off x="3206750" y="1940350"/>
                <a:ext cx="518175" cy="172375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6895" extrusionOk="0">
                    <a:moveTo>
                      <a:pt x="1" y="189"/>
                    </a:moveTo>
                    <a:cubicBezTo>
                      <a:pt x="1" y="189"/>
                      <a:pt x="1" y="189"/>
                      <a:pt x="1" y="189"/>
                    </a:cubicBezTo>
                    <a:lnTo>
                      <a:pt x="1" y="189"/>
                    </a:lnTo>
                    <a:cubicBezTo>
                      <a:pt x="1" y="189"/>
                      <a:pt x="1" y="189"/>
                      <a:pt x="1" y="189"/>
                    </a:cubicBezTo>
                    <a:close/>
                    <a:moveTo>
                      <a:pt x="2931" y="1"/>
                    </a:moveTo>
                    <a:cubicBezTo>
                      <a:pt x="2832" y="1"/>
                      <a:pt x="2732" y="2"/>
                      <a:pt x="2632" y="3"/>
                    </a:cubicBezTo>
                    <a:cubicBezTo>
                      <a:pt x="2355" y="6"/>
                      <a:pt x="930" y="238"/>
                      <a:pt x="296" y="238"/>
                    </a:cubicBezTo>
                    <a:cubicBezTo>
                      <a:pt x="141" y="238"/>
                      <a:pt x="33" y="224"/>
                      <a:pt x="1" y="189"/>
                    </a:cubicBezTo>
                    <a:lnTo>
                      <a:pt x="1" y="189"/>
                    </a:lnTo>
                    <a:cubicBezTo>
                      <a:pt x="3912" y="4412"/>
                      <a:pt x="9632" y="6894"/>
                      <a:pt x="15385" y="6894"/>
                    </a:cubicBezTo>
                    <a:cubicBezTo>
                      <a:pt x="15592" y="6894"/>
                      <a:pt x="15800" y="6891"/>
                      <a:pt x="16007" y="6885"/>
                    </a:cubicBezTo>
                    <a:cubicBezTo>
                      <a:pt x="17200" y="6847"/>
                      <a:pt x="18476" y="6343"/>
                      <a:pt x="19667" y="6132"/>
                    </a:cubicBezTo>
                    <a:cubicBezTo>
                      <a:pt x="20047" y="6063"/>
                      <a:pt x="20455" y="5987"/>
                      <a:pt x="20727" y="5713"/>
                    </a:cubicBezTo>
                    <a:cubicBezTo>
                      <a:pt x="19498" y="4696"/>
                      <a:pt x="17694" y="4006"/>
                      <a:pt x="16256" y="3328"/>
                    </a:cubicBezTo>
                    <a:cubicBezTo>
                      <a:pt x="14536" y="2519"/>
                      <a:pt x="12765" y="1814"/>
                      <a:pt x="10946" y="1264"/>
                    </a:cubicBezTo>
                    <a:cubicBezTo>
                      <a:pt x="9148" y="719"/>
                      <a:pt x="7302" y="322"/>
                      <a:pt x="5432" y="131"/>
                    </a:cubicBezTo>
                    <a:cubicBezTo>
                      <a:pt x="4601" y="46"/>
                      <a:pt x="3767" y="1"/>
                      <a:pt x="29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0" name="Google Shape;980;p9"/>
              <p:cNvSpPr/>
              <p:nvPr/>
            </p:nvSpPr>
            <p:spPr>
              <a:xfrm>
                <a:off x="3266900" y="1981500"/>
                <a:ext cx="353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973" extrusionOk="0">
                    <a:moveTo>
                      <a:pt x="108" y="0"/>
                    </a:moveTo>
                    <a:cubicBezTo>
                      <a:pt x="79" y="0"/>
                      <a:pt x="50" y="13"/>
                      <a:pt x="31" y="38"/>
                    </a:cubicBezTo>
                    <a:cubicBezTo>
                      <a:pt x="0" y="80"/>
                      <a:pt x="8" y="140"/>
                      <a:pt x="50" y="172"/>
                    </a:cubicBezTo>
                    <a:cubicBezTo>
                      <a:pt x="433" y="460"/>
                      <a:pt x="839" y="726"/>
                      <a:pt x="1256" y="960"/>
                    </a:cubicBezTo>
                    <a:cubicBezTo>
                      <a:pt x="1272" y="969"/>
                      <a:pt x="1287" y="972"/>
                      <a:pt x="1304" y="972"/>
                    </a:cubicBezTo>
                    <a:cubicBezTo>
                      <a:pt x="1337" y="972"/>
                      <a:pt x="1369" y="954"/>
                      <a:pt x="1387" y="923"/>
                    </a:cubicBezTo>
                    <a:cubicBezTo>
                      <a:pt x="1412" y="878"/>
                      <a:pt x="1395" y="820"/>
                      <a:pt x="1350" y="794"/>
                    </a:cubicBezTo>
                    <a:cubicBezTo>
                      <a:pt x="940" y="564"/>
                      <a:pt x="541" y="303"/>
                      <a:pt x="165" y="19"/>
                    </a:cubicBezTo>
                    <a:cubicBezTo>
                      <a:pt x="147" y="6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1" name="Google Shape;981;p9"/>
              <p:cNvSpPr/>
              <p:nvPr/>
            </p:nvSpPr>
            <p:spPr>
              <a:xfrm>
                <a:off x="3322500" y="2020625"/>
                <a:ext cx="17825" cy="120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81" extrusionOk="0">
                    <a:moveTo>
                      <a:pt x="109" y="0"/>
                    </a:moveTo>
                    <a:cubicBezTo>
                      <a:pt x="77" y="0"/>
                      <a:pt x="45" y="17"/>
                      <a:pt x="27" y="47"/>
                    </a:cubicBezTo>
                    <a:cubicBezTo>
                      <a:pt x="0" y="93"/>
                      <a:pt x="16" y="151"/>
                      <a:pt x="61" y="178"/>
                    </a:cubicBezTo>
                    <a:lnTo>
                      <a:pt x="556" y="467"/>
                    </a:lnTo>
                    <a:cubicBezTo>
                      <a:pt x="571" y="476"/>
                      <a:pt x="588" y="479"/>
                      <a:pt x="604" y="479"/>
                    </a:cubicBezTo>
                    <a:lnTo>
                      <a:pt x="603" y="480"/>
                    </a:lnTo>
                    <a:cubicBezTo>
                      <a:pt x="636" y="480"/>
                      <a:pt x="668" y="462"/>
                      <a:pt x="686" y="433"/>
                    </a:cubicBezTo>
                    <a:cubicBezTo>
                      <a:pt x="713" y="386"/>
                      <a:pt x="697" y="329"/>
                      <a:pt x="652" y="302"/>
                    </a:cubicBezTo>
                    <a:lnTo>
                      <a:pt x="157" y="13"/>
                    </a:lnTo>
                    <a:cubicBezTo>
                      <a:pt x="142" y="4"/>
                      <a:pt x="126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2" name="Google Shape;982;p9"/>
              <p:cNvSpPr/>
              <p:nvPr/>
            </p:nvSpPr>
            <p:spPr>
              <a:xfrm>
                <a:off x="3371975" y="2047350"/>
                <a:ext cx="278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45" extrusionOk="0">
                    <a:moveTo>
                      <a:pt x="111" y="1"/>
                    </a:moveTo>
                    <a:cubicBezTo>
                      <a:pt x="79" y="1"/>
                      <a:pt x="48" y="17"/>
                      <a:pt x="30" y="46"/>
                    </a:cubicBezTo>
                    <a:cubicBezTo>
                      <a:pt x="1" y="90"/>
                      <a:pt x="14" y="148"/>
                      <a:pt x="59" y="177"/>
                    </a:cubicBezTo>
                    <a:cubicBezTo>
                      <a:pt x="335" y="350"/>
                      <a:pt x="664" y="444"/>
                      <a:pt x="990" y="444"/>
                    </a:cubicBezTo>
                    <a:lnTo>
                      <a:pt x="1016" y="444"/>
                    </a:lnTo>
                    <a:cubicBezTo>
                      <a:pt x="1069" y="443"/>
                      <a:pt x="1111" y="400"/>
                      <a:pt x="1110" y="347"/>
                    </a:cubicBezTo>
                    <a:cubicBezTo>
                      <a:pt x="1109" y="297"/>
                      <a:pt x="1067" y="253"/>
                      <a:pt x="1017" y="253"/>
                    </a:cubicBezTo>
                    <a:cubicBezTo>
                      <a:pt x="1016" y="253"/>
                      <a:pt x="1014" y="253"/>
                      <a:pt x="1013" y="253"/>
                    </a:cubicBezTo>
                    <a:cubicBezTo>
                      <a:pt x="999" y="254"/>
                      <a:pt x="986" y="254"/>
                      <a:pt x="972" y="254"/>
                    </a:cubicBezTo>
                    <a:cubicBezTo>
                      <a:pt x="686" y="254"/>
                      <a:pt x="401" y="167"/>
                      <a:pt x="161" y="15"/>
                    </a:cubicBezTo>
                    <a:cubicBezTo>
                      <a:pt x="145" y="5"/>
                      <a:pt x="128" y="1"/>
                      <a:pt x="11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3" name="Google Shape;983;p9"/>
              <p:cNvSpPr/>
              <p:nvPr/>
            </p:nvSpPr>
            <p:spPr>
              <a:xfrm>
                <a:off x="3427875" y="2074525"/>
                <a:ext cx="289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492" extrusionOk="0">
                    <a:moveTo>
                      <a:pt x="107" y="1"/>
                    </a:moveTo>
                    <a:cubicBezTo>
                      <a:pt x="67" y="1"/>
                      <a:pt x="29" y="27"/>
                      <a:pt x="16" y="67"/>
                    </a:cubicBezTo>
                    <a:cubicBezTo>
                      <a:pt x="0" y="118"/>
                      <a:pt x="28" y="171"/>
                      <a:pt x="78" y="187"/>
                    </a:cubicBezTo>
                    <a:lnTo>
                      <a:pt x="1022" y="487"/>
                    </a:lnTo>
                    <a:cubicBezTo>
                      <a:pt x="1032" y="489"/>
                      <a:pt x="1041" y="491"/>
                      <a:pt x="1051" y="491"/>
                    </a:cubicBezTo>
                    <a:lnTo>
                      <a:pt x="1051" y="490"/>
                    </a:lnTo>
                    <a:cubicBezTo>
                      <a:pt x="1092" y="490"/>
                      <a:pt x="1130" y="465"/>
                      <a:pt x="1142" y="424"/>
                    </a:cubicBezTo>
                    <a:cubicBezTo>
                      <a:pt x="1158" y="374"/>
                      <a:pt x="1131" y="320"/>
                      <a:pt x="1080" y="304"/>
                    </a:cubicBezTo>
                    <a:lnTo>
                      <a:pt x="136" y="5"/>
                    </a:lnTo>
                    <a:cubicBezTo>
                      <a:pt x="126" y="2"/>
                      <a:pt x="117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4" name="Google Shape;984;p9"/>
              <p:cNvSpPr/>
              <p:nvPr/>
            </p:nvSpPr>
            <p:spPr>
              <a:xfrm>
                <a:off x="3466900" y="2090575"/>
                <a:ext cx="381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39" extrusionOk="0">
                    <a:moveTo>
                      <a:pt x="104" y="1"/>
                    </a:moveTo>
                    <a:cubicBezTo>
                      <a:pt x="59" y="1"/>
                      <a:pt x="19" y="33"/>
                      <a:pt x="10" y="79"/>
                    </a:cubicBezTo>
                    <a:cubicBezTo>
                      <a:pt x="0" y="129"/>
                      <a:pt x="34" y="179"/>
                      <a:pt x="86" y="189"/>
                    </a:cubicBezTo>
                    <a:lnTo>
                      <a:pt x="1404" y="436"/>
                    </a:lnTo>
                    <a:cubicBezTo>
                      <a:pt x="1411" y="437"/>
                      <a:pt x="1416" y="439"/>
                      <a:pt x="1422" y="439"/>
                    </a:cubicBezTo>
                    <a:cubicBezTo>
                      <a:pt x="1467" y="439"/>
                      <a:pt x="1507" y="406"/>
                      <a:pt x="1516" y="360"/>
                    </a:cubicBezTo>
                    <a:cubicBezTo>
                      <a:pt x="1526" y="309"/>
                      <a:pt x="1492" y="260"/>
                      <a:pt x="1440" y="250"/>
                    </a:cubicBezTo>
                    <a:lnTo>
                      <a:pt x="122" y="2"/>
                    </a:lnTo>
                    <a:cubicBezTo>
                      <a:pt x="116" y="1"/>
                      <a:pt x="11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5" name="Google Shape;985;p9"/>
              <p:cNvSpPr/>
              <p:nvPr/>
            </p:nvSpPr>
            <p:spPr>
              <a:xfrm>
                <a:off x="3529925" y="2093750"/>
                <a:ext cx="399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276" extrusionOk="0">
                    <a:moveTo>
                      <a:pt x="1497" y="1"/>
                    </a:moveTo>
                    <a:cubicBezTo>
                      <a:pt x="1493" y="1"/>
                      <a:pt x="1489" y="1"/>
                      <a:pt x="1485" y="1"/>
                    </a:cubicBezTo>
                    <a:cubicBezTo>
                      <a:pt x="1044" y="56"/>
                      <a:pt x="596" y="84"/>
                      <a:pt x="151" y="84"/>
                    </a:cubicBezTo>
                    <a:cubicBezTo>
                      <a:pt x="139" y="84"/>
                      <a:pt x="127" y="85"/>
                      <a:pt x="114" y="85"/>
                    </a:cubicBezTo>
                    <a:cubicBezTo>
                      <a:pt x="108" y="85"/>
                      <a:pt x="102" y="84"/>
                      <a:pt x="95" y="84"/>
                    </a:cubicBezTo>
                    <a:cubicBezTo>
                      <a:pt x="44" y="84"/>
                      <a:pt x="1" y="127"/>
                      <a:pt x="1" y="179"/>
                    </a:cubicBezTo>
                    <a:cubicBezTo>
                      <a:pt x="1" y="232"/>
                      <a:pt x="42" y="275"/>
                      <a:pt x="95" y="275"/>
                    </a:cubicBezTo>
                    <a:lnTo>
                      <a:pt x="151" y="275"/>
                    </a:lnTo>
                    <a:cubicBezTo>
                      <a:pt x="603" y="275"/>
                      <a:pt x="1059" y="246"/>
                      <a:pt x="1508" y="190"/>
                    </a:cubicBezTo>
                    <a:cubicBezTo>
                      <a:pt x="1560" y="183"/>
                      <a:pt x="1598" y="136"/>
                      <a:pt x="1591" y="84"/>
                    </a:cubicBezTo>
                    <a:cubicBezTo>
                      <a:pt x="1585" y="35"/>
                      <a:pt x="1544" y="1"/>
                      <a:pt x="14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6" name="Google Shape;986;p9"/>
              <p:cNvSpPr/>
              <p:nvPr/>
            </p:nvSpPr>
            <p:spPr>
              <a:xfrm>
                <a:off x="3598825" y="2083750"/>
                <a:ext cx="35150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1406" h="315" extrusionOk="0">
                    <a:moveTo>
                      <a:pt x="1299" y="0"/>
                    </a:moveTo>
                    <a:cubicBezTo>
                      <a:pt x="1290" y="0"/>
                      <a:pt x="1281" y="1"/>
                      <a:pt x="1272" y="4"/>
                    </a:cubicBezTo>
                    <a:cubicBezTo>
                      <a:pt x="1001" y="83"/>
                      <a:pt x="716" y="124"/>
                      <a:pt x="431" y="124"/>
                    </a:cubicBezTo>
                    <a:cubicBezTo>
                      <a:pt x="324" y="124"/>
                      <a:pt x="217" y="118"/>
                      <a:pt x="111" y="107"/>
                    </a:cubicBezTo>
                    <a:cubicBezTo>
                      <a:pt x="108" y="106"/>
                      <a:pt x="106" y="106"/>
                      <a:pt x="103" y="106"/>
                    </a:cubicBezTo>
                    <a:cubicBezTo>
                      <a:pt x="53" y="106"/>
                      <a:pt x="12" y="142"/>
                      <a:pt x="6" y="192"/>
                    </a:cubicBezTo>
                    <a:cubicBezTo>
                      <a:pt x="1" y="243"/>
                      <a:pt x="39" y="291"/>
                      <a:pt x="91" y="296"/>
                    </a:cubicBezTo>
                    <a:cubicBezTo>
                      <a:pt x="203" y="309"/>
                      <a:pt x="314" y="314"/>
                      <a:pt x="427" y="314"/>
                    </a:cubicBezTo>
                    <a:cubicBezTo>
                      <a:pt x="732" y="314"/>
                      <a:pt x="1036" y="271"/>
                      <a:pt x="1326" y="186"/>
                    </a:cubicBezTo>
                    <a:cubicBezTo>
                      <a:pt x="1376" y="172"/>
                      <a:pt x="1405" y="119"/>
                      <a:pt x="1390" y="68"/>
                    </a:cubicBezTo>
                    <a:cubicBezTo>
                      <a:pt x="1378" y="26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7" name="Google Shape;987;p9"/>
              <p:cNvSpPr/>
              <p:nvPr/>
            </p:nvSpPr>
            <p:spPr>
              <a:xfrm>
                <a:off x="3273050" y="1953650"/>
                <a:ext cx="207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98" extrusionOk="0">
                    <a:moveTo>
                      <a:pt x="110" y="1"/>
                    </a:moveTo>
                    <a:cubicBezTo>
                      <a:pt x="75" y="1"/>
                      <a:pt x="42" y="19"/>
                      <a:pt x="25" y="51"/>
                    </a:cubicBezTo>
                    <a:cubicBezTo>
                      <a:pt x="0" y="98"/>
                      <a:pt x="18" y="155"/>
                      <a:pt x="64" y="181"/>
                    </a:cubicBezTo>
                    <a:cubicBezTo>
                      <a:pt x="267" y="288"/>
                      <a:pt x="486" y="359"/>
                      <a:pt x="712" y="396"/>
                    </a:cubicBezTo>
                    <a:cubicBezTo>
                      <a:pt x="718" y="397"/>
                      <a:pt x="722" y="397"/>
                      <a:pt x="728" y="397"/>
                    </a:cubicBezTo>
                    <a:cubicBezTo>
                      <a:pt x="773" y="397"/>
                      <a:pt x="814" y="364"/>
                      <a:pt x="822" y="318"/>
                    </a:cubicBezTo>
                    <a:cubicBezTo>
                      <a:pt x="829" y="266"/>
                      <a:pt x="794" y="216"/>
                      <a:pt x="742" y="208"/>
                    </a:cubicBezTo>
                    <a:cubicBezTo>
                      <a:pt x="536" y="175"/>
                      <a:pt x="338" y="109"/>
                      <a:pt x="154" y="12"/>
                    </a:cubicBezTo>
                    <a:cubicBezTo>
                      <a:pt x="140" y="4"/>
                      <a:pt x="125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8" name="Google Shape;988;p9"/>
              <p:cNvSpPr/>
              <p:nvPr/>
            </p:nvSpPr>
            <p:spPr>
              <a:xfrm>
                <a:off x="3310250" y="1974150"/>
                <a:ext cx="2695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440" extrusionOk="0">
                    <a:moveTo>
                      <a:pt x="106" y="0"/>
                    </a:moveTo>
                    <a:cubicBezTo>
                      <a:pt x="64" y="0"/>
                      <a:pt x="26" y="28"/>
                      <a:pt x="15" y="69"/>
                    </a:cubicBezTo>
                    <a:cubicBezTo>
                      <a:pt x="0" y="120"/>
                      <a:pt x="29" y="173"/>
                      <a:pt x="80" y="187"/>
                    </a:cubicBezTo>
                    <a:lnTo>
                      <a:pt x="945" y="435"/>
                    </a:lnTo>
                    <a:cubicBezTo>
                      <a:pt x="954" y="438"/>
                      <a:pt x="963" y="439"/>
                      <a:pt x="972" y="439"/>
                    </a:cubicBezTo>
                    <a:cubicBezTo>
                      <a:pt x="1013" y="439"/>
                      <a:pt x="1051" y="412"/>
                      <a:pt x="1063" y="370"/>
                    </a:cubicBezTo>
                    <a:cubicBezTo>
                      <a:pt x="1078" y="320"/>
                      <a:pt x="1048" y="267"/>
                      <a:pt x="997" y="253"/>
                    </a:cubicBezTo>
                    <a:lnTo>
                      <a:pt x="133" y="4"/>
                    </a:lnTo>
                    <a:cubicBezTo>
                      <a:pt x="124" y="1"/>
                      <a:pt x="115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89" name="Google Shape;989;p9"/>
              <p:cNvSpPr/>
              <p:nvPr/>
            </p:nvSpPr>
            <p:spPr>
              <a:xfrm>
                <a:off x="3352400" y="1988675"/>
                <a:ext cx="18825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439" extrusionOk="0">
                    <a:moveTo>
                      <a:pt x="108" y="1"/>
                    </a:moveTo>
                    <a:cubicBezTo>
                      <a:pt x="73" y="1"/>
                      <a:pt x="38" y="21"/>
                      <a:pt x="22" y="56"/>
                    </a:cubicBezTo>
                    <a:cubicBezTo>
                      <a:pt x="0" y="104"/>
                      <a:pt x="21" y="161"/>
                      <a:pt x="68" y="183"/>
                    </a:cubicBezTo>
                    <a:lnTo>
                      <a:pt x="604" y="430"/>
                    </a:lnTo>
                    <a:cubicBezTo>
                      <a:pt x="617" y="436"/>
                      <a:pt x="631" y="439"/>
                      <a:pt x="645" y="439"/>
                    </a:cubicBezTo>
                    <a:cubicBezTo>
                      <a:pt x="680" y="439"/>
                      <a:pt x="714" y="418"/>
                      <a:pt x="731" y="384"/>
                    </a:cubicBezTo>
                    <a:cubicBezTo>
                      <a:pt x="753" y="335"/>
                      <a:pt x="732" y="279"/>
                      <a:pt x="684" y="257"/>
                    </a:cubicBezTo>
                    <a:lnTo>
                      <a:pt x="148" y="9"/>
                    </a:lnTo>
                    <a:cubicBezTo>
                      <a:pt x="135" y="3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0" name="Google Shape;990;p9"/>
              <p:cNvSpPr/>
              <p:nvPr/>
            </p:nvSpPr>
            <p:spPr>
              <a:xfrm>
                <a:off x="3399825" y="2009275"/>
                <a:ext cx="33100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483" extrusionOk="0">
                    <a:moveTo>
                      <a:pt x="107" y="0"/>
                    </a:moveTo>
                    <a:cubicBezTo>
                      <a:pt x="68" y="0"/>
                      <a:pt x="31" y="25"/>
                      <a:pt x="17" y="64"/>
                    </a:cubicBezTo>
                    <a:cubicBezTo>
                      <a:pt x="1" y="114"/>
                      <a:pt x="26" y="168"/>
                      <a:pt x="76" y="186"/>
                    </a:cubicBezTo>
                    <a:cubicBezTo>
                      <a:pt x="442" y="314"/>
                      <a:pt x="821" y="413"/>
                      <a:pt x="1203" y="481"/>
                    </a:cubicBezTo>
                    <a:cubicBezTo>
                      <a:pt x="1208" y="483"/>
                      <a:pt x="1214" y="483"/>
                      <a:pt x="1219" y="483"/>
                    </a:cubicBezTo>
                    <a:cubicBezTo>
                      <a:pt x="1265" y="483"/>
                      <a:pt x="1305" y="451"/>
                      <a:pt x="1313" y="404"/>
                    </a:cubicBezTo>
                    <a:cubicBezTo>
                      <a:pt x="1323" y="352"/>
                      <a:pt x="1288" y="303"/>
                      <a:pt x="1236" y="294"/>
                    </a:cubicBezTo>
                    <a:cubicBezTo>
                      <a:pt x="864" y="228"/>
                      <a:pt x="495" y="130"/>
                      <a:pt x="139" y="6"/>
                    </a:cubicBez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1" name="Google Shape;991;p9"/>
              <p:cNvSpPr/>
              <p:nvPr/>
            </p:nvSpPr>
            <p:spPr>
              <a:xfrm>
                <a:off x="3461725" y="2031875"/>
                <a:ext cx="3925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78" extrusionOk="0">
                    <a:moveTo>
                      <a:pt x="104" y="0"/>
                    </a:moveTo>
                    <a:cubicBezTo>
                      <a:pt x="60" y="0"/>
                      <a:pt x="21" y="31"/>
                      <a:pt x="12" y="76"/>
                    </a:cubicBezTo>
                    <a:cubicBezTo>
                      <a:pt x="1" y="127"/>
                      <a:pt x="34" y="178"/>
                      <a:pt x="85" y="189"/>
                    </a:cubicBezTo>
                    <a:lnTo>
                      <a:pt x="1446" y="475"/>
                    </a:lnTo>
                    <a:cubicBezTo>
                      <a:pt x="1452" y="477"/>
                      <a:pt x="1459" y="477"/>
                      <a:pt x="1465" y="477"/>
                    </a:cubicBezTo>
                    <a:cubicBezTo>
                      <a:pt x="1509" y="477"/>
                      <a:pt x="1548" y="446"/>
                      <a:pt x="1558" y="402"/>
                    </a:cubicBezTo>
                    <a:cubicBezTo>
                      <a:pt x="1569" y="350"/>
                      <a:pt x="1536" y="299"/>
                      <a:pt x="1484" y="288"/>
                    </a:cubicBezTo>
                    <a:lnTo>
                      <a:pt x="124" y="2"/>
                    </a:lnTo>
                    <a:cubicBezTo>
                      <a:pt x="118" y="1"/>
                      <a:pt x="111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2" name="Google Shape;992;p9"/>
              <p:cNvSpPr/>
              <p:nvPr/>
            </p:nvSpPr>
            <p:spPr>
              <a:xfrm>
                <a:off x="3513375" y="2043125"/>
                <a:ext cx="391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403" extrusionOk="0">
                    <a:moveTo>
                      <a:pt x="310" y="1"/>
                    </a:moveTo>
                    <a:cubicBezTo>
                      <a:pt x="237" y="1"/>
                      <a:pt x="164" y="3"/>
                      <a:pt x="92" y="8"/>
                    </a:cubicBezTo>
                    <a:cubicBezTo>
                      <a:pt x="40" y="12"/>
                      <a:pt x="0" y="57"/>
                      <a:pt x="3" y="110"/>
                    </a:cubicBezTo>
                    <a:cubicBezTo>
                      <a:pt x="7" y="160"/>
                      <a:pt x="47" y="199"/>
                      <a:pt x="95" y="199"/>
                    </a:cubicBezTo>
                    <a:cubicBezTo>
                      <a:pt x="99" y="199"/>
                      <a:pt x="102" y="199"/>
                      <a:pt x="105" y="198"/>
                    </a:cubicBezTo>
                    <a:cubicBezTo>
                      <a:pt x="172" y="194"/>
                      <a:pt x="239" y="192"/>
                      <a:pt x="306" y="192"/>
                    </a:cubicBezTo>
                    <a:cubicBezTo>
                      <a:pt x="687" y="192"/>
                      <a:pt x="1070" y="261"/>
                      <a:pt x="1425" y="396"/>
                    </a:cubicBezTo>
                    <a:cubicBezTo>
                      <a:pt x="1436" y="400"/>
                      <a:pt x="1447" y="402"/>
                      <a:pt x="1458" y="402"/>
                    </a:cubicBezTo>
                    <a:cubicBezTo>
                      <a:pt x="1497" y="402"/>
                      <a:pt x="1533" y="378"/>
                      <a:pt x="1548" y="341"/>
                    </a:cubicBezTo>
                    <a:cubicBezTo>
                      <a:pt x="1567" y="292"/>
                      <a:pt x="1541" y="237"/>
                      <a:pt x="1493" y="218"/>
                    </a:cubicBezTo>
                    <a:cubicBezTo>
                      <a:pt x="1117" y="75"/>
                      <a:pt x="712" y="1"/>
                      <a:pt x="3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3" name="Google Shape;993;p9"/>
              <p:cNvSpPr/>
              <p:nvPr/>
            </p:nvSpPr>
            <p:spPr>
              <a:xfrm>
                <a:off x="3566725" y="2047350"/>
                <a:ext cx="33975" cy="770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308" extrusionOk="0">
                    <a:moveTo>
                      <a:pt x="1051" y="0"/>
                    </a:moveTo>
                    <a:cubicBezTo>
                      <a:pt x="725" y="0"/>
                      <a:pt x="399" y="41"/>
                      <a:pt x="82" y="120"/>
                    </a:cubicBezTo>
                    <a:cubicBezTo>
                      <a:pt x="31" y="133"/>
                      <a:pt x="0" y="184"/>
                      <a:pt x="12" y="236"/>
                    </a:cubicBezTo>
                    <a:cubicBezTo>
                      <a:pt x="23" y="279"/>
                      <a:pt x="62" y="307"/>
                      <a:pt x="105" y="307"/>
                    </a:cubicBezTo>
                    <a:cubicBezTo>
                      <a:pt x="113" y="307"/>
                      <a:pt x="120" y="306"/>
                      <a:pt x="128" y="305"/>
                    </a:cubicBezTo>
                    <a:cubicBezTo>
                      <a:pt x="432" y="229"/>
                      <a:pt x="742" y="191"/>
                      <a:pt x="1055" y="191"/>
                    </a:cubicBezTo>
                    <a:cubicBezTo>
                      <a:pt x="1122" y="191"/>
                      <a:pt x="1189" y="192"/>
                      <a:pt x="1256" y="196"/>
                    </a:cubicBezTo>
                    <a:cubicBezTo>
                      <a:pt x="1259" y="196"/>
                      <a:pt x="1263" y="196"/>
                      <a:pt x="1266" y="196"/>
                    </a:cubicBezTo>
                    <a:cubicBezTo>
                      <a:pt x="1314" y="196"/>
                      <a:pt x="1354" y="156"/>
                      <a:pt x="1357" y="106"/>
                    </a:cubicBezTo>
                    <a:cubicBezTo>
                      <a:pt x="1359" y="53"/>
                      <a:pt x="1319" y="9"/>
                      <a:pt x="1266" y="6"/>
                    </a:cubicBezTo>
                    <a:cubicBezTo>
                      <a:pt x="1195" y="2"/>
                      <a:pt x="1123" y="0"/>
                      <a:pt x="105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4" name="Google Shape;994;p9"/>
              <p:cNvSpPr/>
              <p:nvPr/>
            </p:nvSpPr>
            <p:spPr>
              <a:xfrm>
                <a:off x="3617275" y="2044325"/>
                <a:ext cx="1552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274" extrusionOk="0">
                    <a:moveTo>
                      <a:pt x="104" y="0"/>
                    </a:moveTo>
                    <a:cubicBezTo>
                      <a:pt x="60" y="0"/>
                      <a:pt x="20" y="32"/>
                      <a:pt x="11" y="77"/>
                    </a:cubicBezTo>
                    <a:cubicBezTo>
                      <a:pt x="0" y="128"/>
                      <a:pt x="35" y="179"/>
                      <a:pt x="86" y="189"/>
                    </a:cubicBezTo>
                    <a:lnTo>
                      <a:pt x="498" y="272"/>
                    </a:lnTo>
                    <a:cubicBezTo>
                      <a:pt x="505" y="273"/>
                      <a:pt x="510" y="274"/>
                      <a:pt x="517" y="274"/>
                    </a:cubicBezTo>
                    <a:cubicBezTo>
                      <a:pt x="561" y="274"/>
                      <a:pt x="601" y="242"/>
                      <a:pt x="610" y="197"/>
                    </a:cubicBezTo>
                    <a:cubicBezTo>
                      <a:pt x="621" y="145"/>
                      <a:pt x="587" y="95"/>
                      <a:pt x="536" y="85"/>
                    </a:cubicBezTo>
                    <a:lnTo>
                      <a:pt x="123" y="2"/>
                    </a:ln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5" name="Google Shape;995;p9"/>
              <p:cNvSpPr/>
              <p:nvPr/>
            </p:nvSpPr>
            <p:spPr>
              <a:xfrm>
                <a:off x="3360625" y="1966025"/>
                <a:ext cx="29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521" extrusionOk="0">
                    <a:moveTo>
                      <a:pt x="110" y="0"/>
                    </a:moveTo>
                    <a:cubicBezTo>
                      <a:pt x="75" y="0"/>
                      <a:pt x="42" y="19"/>
                      <a:pt x="24" y="52"/>
                    </a:cubicBezTo>
                    <a:cubicBezTo>
                      <a:pt x="0" y="99"/>
                      <a:pt x="19" y="156"/>
                      <a:pt x="66" y="180"/>
                    </a:cubicBezTo>
                    <a:cubicBezTo>
                      <a:pt x="373" y="338"/>
                      <a:pt x="701" y="452"/>
                      <a:pt x="1039" y="518"/>
                    </a:cubicBezTo>
                    <a:cubicBezTo>
                      <a:pt x="1044" y="520"/>
                      <a:pt x="1051" y="520"/>
                      <a:pt x="1058" y="520"/>
                    </a:cubicBezTo>
                    <a:cubicBezTo>
                      <a:pt x="1102" y="520"/>
                      <a:pt x="1141" y="489"/>
                      <a:pt x="1150" y="444"/>
                    </a:cubicBezTo>
                    <a:cubicBezTo>
                      <a:pt x="1160" y="392"/>
                      <a:pt x="1127" y="341"/>
                      <a:pt x="1075" y="331"/>
                    </a:cubicBezTo>
                    <a:cubicBezTo>
                      <a:pt x="755" y="269"/>
                      <a:pt x="445" y="160"/>
                      <a:pt x="152" y="10"/>
                    </a:cubicBezTo>
                    <a:cubicBezTo>
                      <a:pt x="139" y="3"/>
                      <a:pt x="124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6" name="Google Shape;996;p9"/>
              <p:cNvSpPr/>
              <p:nvPr/>
            </p:nvSpPr>
            <p:spPr>
              <a:xfrm>
                <a:off x="3443250" y="1986625"/>
                <a:ext cx="32025" cy="1302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521" extrusionOk="0">
                    <a:moveTo>
                      <a:pt x="101" y="0"/>
                    </a:moveTo>
                    <a:cubicBezTo>
                      <a:pt x="53" y="0"/>
                      <a:pt x="12" y="36"/>
                      <a:pt x="7" y="85"/>
                    </a:cubicBezTo>
                    <a:cubicBezTo>
                      <a:pt x="0" y="137"/>
                      <a:pt x="38" y="184"/>
                      <a:pt x="90" y="191"/>
                    </a:cubicBezTo>
                    <a:cubicBezTo>
                      <a:pt x="454" y="233"/>
                      <a:pt x="804" y="340"/>
                      <a:pt x="1128" y="510"/>
                    </a:cubicBezTo>
                    <a:cubicBezTo>
                      <a:pt x="1143" y="518"/>
                      <a:pt x="1157" y="521"/>
                      <a:pt x="1172" y="521"/>
                    </a:cubicBezTo>
                    <a:cubicBezTo>
                      <a:pt x="1207" y="521"/>
                      <a:pt x="1240" y="502"/>
                      <a:pt x="1257" y="470"/>
                    </a:cubicBezTo>
                    <a:cubicBezTo>
                      <a:pt x="1281" y="423"/>
                      <a:pt x="1263" y="365"/>
                      <a:pt x="1217" y="341"/>
                    </a:cubicBezTo>
                    <a:cubicBezTo>
                      <a:pt x="871" y="160"/>
                      <a:pt x="499" y="46"/>
                      <a:pt x="112" y="1"/>
                    </a:cubicBezTo>
                    <a:cubicBezTo>
                      <a:pt x="108" y="1"/>
                      <a:pt x="105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00950" y="1998975"/>
                <a:ext cx="35125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605" extrusionOk="0">
                    <a:moveTo>
                      <a:pt x="97" y="0"/>
                    </a:moveTo>
                    <a:cubicBezTo>
                      <a:pt x="51" y="0"/>
                      <a:pt x="12" y="36"/>
                      <a:pt x="6" y="84"/>
                    </a:cubicBezTo>
                    <a:cubicBezTo>
                      <a:pt x="0" y="136"/>
                      <a:pt x="37" y="184"/>
                      <a:pt x="90" y="190"/>
                    </a:cubicBezTo>
                    <a:cubicBezTo>
                      <a:pt x="496" y="240"/>
                      <a:pt x="896" y="378"/>
                      <a:pt x="1247" y="590"/>
                    </a:cubicBezTo>
                    <a:cubicBezTo>
                      <a:pt x="1262" y="600"/>
                      <a:pt x="1279" y="604"/>
                      <a:pt x="1295" y="604"/>
                    </a:cubicBezTo>
                    <a:cubicBezTo>
                      <a:pt x="1327" y="604"/>
                      <a:pt x="1359" y="588"/>
                      <a:pt x="1377" y="558"/>
                    </a:cubicBezTo>
                    <a:cubicBezTo>
                      <a:pt x="1405" y="513"/>
                      <a:pt x="1390" y="454"/>
                      <a:pt x="1345" y="428"/>
                    </a:cubicBezTo>
                    <a:cubicBezTo>
                      <a:pt x="972" y="201"/>
                      <a:pt x="546" y="53"/>
                      <a:pt x="112" y="1"/>
                    </a:cubicBezTo>
                    <a:cubicBezTo>
                      <a:pt x="107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3544100" y="2011200"/>
                <a:ext cx="228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489" extrusionOk="0">
                    <a:moveTo>
                      <a:pt x="109" y="1"/>
                    </a:moveTo>
                    <a:cubicBezTo>
                      <a:pt x="67" y="1"/>
                      <a:pt x="29" y="26"/>
                      <a:pt x="16" y="68"/>
                    </a:cubicBezTo>
                    <a:cubicBezTo>
                      <a:pt x="1" y="117"/>
                      <a:pt x="29" y="171"/>
                      <a:pt x="78" y="187"/>
                    </a:cubicBezTo>
                    <a:cubicBezTo>
                      <a:pt x="314" y="261"/>
                      <a:pt x="543" y="359"/>
                      <a:pt x="759" y="477"/>
                    </a:cubicBezTo>
                    <a:cubicBezTo>
                      <a:pt x="774" y="485"/>
                      <a:pt x="789" y="488"/>
                      <a:pt x="805" y="488"/>
                    </a:cubicBezTo>
                    <a:cubicBezTo>
                      <a:pt x="839" y="488"/>
                      <a:pt x="871" y="471"/>
                      <a:pt x="888" y="439"/>
                    </a:cubicBezTo>
                    <a:cubicBezTo>
                      <a:pt x="914" y="392"/>
                      <a:pt x="896" y="335"/>
                      <a:pt x="850" y="309"/>
                    </a:cubicBezTo>
                    <a:cubicBezTo>
                      <a:pt x="624" y="186"/>
                      <a:pt x="383" y="83"/>
                      <a:pt x="137" y="5"/>
                    </a:cubicBezTo>
                    <a:cubicBezTo>
                      <a:pt x="127" y="2"/>
                      <a:pt x="118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3598700" y="2023850"/>
                <a:ext cx="322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676" extrusionOk="0">
                    <a:moveTo>
                      <a:pt x="106" y="0"/>
                    </a:moveTo>
                    <a:cubicBezTo>
                      <a:pt x="62" y="0"/>
                      <a:pt x="22" y="30"/>
                      <a:pt x="11" y="74"/>
                    </a:cubicBezTo>
                    <a:cubicBezTo>
                      <a:pt x="0" y="126"/>
                      <a:pt x="32" y="177"/>
                      <a:pt x="84" y="188"/>
                    </a:cubicBezTo>
                    <a:cubicBezTo>
                      <a:pt x="456" y="270"/>
                      <a:pt x="816" y="433"/>
                      <a:pt x="1124" y="658"/>
                    </a:cubicBezTo>
                    <a:cubicBezTo>
                      <a:pt x="1142" y="670"/>
                      <a:pt x="1161" y="676"/>
                      <a:pt x="1181" y="676"/>
                    </a:cubicBezTo>
                    <a:cubicBezTo>
                      <a:pt x="1210" y="676"/>
                      <a:pt x="1239" y="662"/>
                      <a:pt x="1258" y="637"/>
                    </a:cubicBezTo>
                    <a:cubicBezTo>
                      <a:pt x="1289" y="594"/>
                      <a:pt x="1279" y="534"/>
                      <a:pt x="1237" y="503"/>
                    </a:cubicBezTo>
                    <a:cubicBezTo>
                      <a:pt x="908" y="264"/>
                      <a:pt x="523" y="90"/>
                      <a:pt x="125" y="2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3661625" y="2062934"/>
                <a:ext cx="2280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398" extrusionOk="0">
                    <a:moveTo>
                      <a:pt x="103" y="1"/>
                    </a:moveTo>
                    <a:cubicBezTo>
                      <a:pt x="57" y="1"/>
                      <a:pt x="17" y="34"/>
                      <a:pt x="9" y="80"/>
                    </a:cubicBezTo>
                    <a:cubicBezTo>
                      <a:pt x="0" y="132"/>
                      <a:pt x="35" y="181"/>
                      <a:pt x="86" y="190"/>
                    </a:cubicBezTo>
                    <a:cubicBezTo>
                      <a:pt x="319" y="229"/>
                      <a:pt x="548" y="296"/>
                      <a:pt x="765" y="389"/>
                    </a:cubicBezTo>
                    <a:cubicBezTo>
                      <a:pt x="778" y="395"/>
                      <a:pt x="791" y="397"/>
                      <a:pt x="803" y="397"/>
                    </a:cubicBezTo>
                    <a:cubicBezTo>
                      <a:pt x="840" y="397"/>
                      <a:pt x="876" y="376"/>
                      <a:pt x="891" y="340"/>
                    </a:cubicBezTo>
                    <a:cubicBezTo>
                      <a:pt x="911" y="291"/>
                      <a:pt x="889" y="235"/>
                      <a:pt x="840" y="215"/>
                    </a:cubicBezTo>
                    <a:cubicBezTo>
                      <a:pt x="610" y="115"/>
                      <a:pt x="367" y="44"/>
                      <a:pt x="118" y="2"/>
                    </a:cubicBezTo>
                    <a:cubicBezTo>
                      <a:pt x="113" y="1"/>
                      <a:pt x="108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3373975" y="1720850"/>
                <a:ext cx="10450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81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8" y="6"/>
                    </a:cubicBezTo>
                    <a:cubicBezTo>
                      <a:pt x="28" y="21"/>
                      <a:pt x="0" y="75"/>
                      <a:pt x="17" y="126"/>
                    </a:cubicBezTo>
                    <a:lnTo>
                      <a:pt x="220" y="744"/>
                    </a:lnTo>
                    <a:cubicBezTo>
                      <a:pt x="233" y="784"/>
                      <a:pt x="271" y="810"/>
                      <a:pt x="310" y="810"/>
                    </a:cubicBezTo>
                    <a:cubicBezTo>
                      <a:pt x="320" y="810"/>
                      <a:pt x="330" y="808"/>
                      <a:pt x="340" y="805"/>
                    </a:cubicBezTo>
                    <a:cubicBezTo>
                      <a:pt x="390" y="788"/>
                      <a:pt x="418" y="735"/>
                      <a:pt x="401" y="684"/>
                    </a:cubicBezTo>
                    <a:lnTo>
                      <a:pt x="198" y="66"/>
                    </a:lnTo>
                    <a:cubicBezTo>
                      <a:pt x="185" y="26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3386175" y="1754925"/>
                <a:ext cx="1900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137" extrusionOk="0">
                    <a:moveTo>
                      <a:pt x="110" y="1"/>
                    </a:moveTo>
                    <a:cubicBezTo>
                      <a:pt x="93" y="1"/>
                      <a:pt x="77" y="5"/>
                      <a:pt x="62" y="14"/>
                    </a:cubicBezTo>
                    <a:cubicBezTo>
                      <a:pt x="16" y="39"/>
                      <a:pt x="0" y="98"/>
                      <a:pt x="27" y="143"/>
                    </a:cubicBezTo>
                    <a:lnTo>
                      <a:pt x="568" y="1088"/>
                    </a:lnTo>
                    <a:cubicBezTo>
                      <a:pt x="585" y="1119"/>
                      <a:pt x="617" y="1136"/>
                      <a:pt x="650" y="1136"/>
                    </a:cubicBezTo>
                    <a:cubicBezTo>
                      <a:pt x="667" y="1136"/>
                      <a:pt x="682" y="1132"/>
                      <a:pt x="698" y="1123"/>
                    </a:cubicBezTo>
                    <a:cubicBezTo>
                      <a:pt x="743" y="1098"/>
                      <a:pt x="760" y="1039"/>
                      <a:pt x="733" y="993"/>
                    </a:cubicBezTo>
                    <a:lnTo>
                      <a:pt x="192" y="49"/>
                    </a:lnTo>
                    <a:cubicBezTo>
                      <a:pt x="175" y="18"/>
                      <a:pt x="142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3412425" y="1796000"/>
                <a:ext cx="165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772" extrusionOk="0">
                    <a:moveTo>
                      <a:pt x="103" y="1"/>
                    </a:moveTo>
                    <a:cubicBezTo>
                      <a:pt x="97" y="1"/>
                      <a:pt x="92" y="1"/>
                      <a:pt x="86" y="2"/>
                    </a:cubicBezTo>
                    <a:cubicBezTo>
                      <a:pt x="34" y="11"/>
                      <a:pt x="0" y="61"/>
                      <a:pt x="9" y="113"/>
                    </a:cubicBezTo>
                    <a:cubicBezTo>
                      <a:pt x="59" y="394"/>
                      <a:pt x="251" y="643"/>
                      <a:pt x="510" y="763"/>
                    </a:cubicBezTo>
                    <a:cubicBezTo>
                      <a:pt x="523" y="768"/>
                      <a:pt x="537" y="772"/>
                      <a:pt x="550" y="772"/>
                    </a:cubicBezTo>
                    <a:cubicBezTo>
                      <a:pt x="586" y="772"/>
                      <a:pt x="620" y="751"/>
                      <a:pt x="637" y="716"/>
                    </a:cubicBezTo>
                    <a:cubicBezTo>
                      <a:pt x="659" y="668"/>
                      <a:pt x="638" y="612"/>
                      <a:pt x="591" y="590"/>
                    </a:cubicBezTo>
                    <a:cubicBezTo>
                      <a:pt x="386" y="496"/>
                      <a:pt x="236" y="300"/>
                      <a:pt x="197" y="80"/>
                    </a:cubicBezTo>
                    <a:cubicBezTo>
                      <a:pt x="189" y="33"/>
                      <a:pt x="149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4" name="Google Shape;1004;p9"/>
              <p:cNvSpPr/>
              <p:nvPr/>
            </p:nvSpPr>
            <p:spPr>
              <a:xfrm>
                <a:off x="3438925" y="1835175"/>
                <a:ext cx="18825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3" extrusionOk="0">
                    <a:moveTo>
                      <a:pt x="110" y="0"/>
                    </a:moveTo>
                    <a:cubicBezTo>
                      <a:pt x="98" y="0"/>
                      <a:pt x="86" y="2"/>
                      <a:pt x="74" y="7"/>
                    </a:cubicBezTo>
                    <a:cubicBezTo>
                      <a:pt x="25" y="27"/>
                      <a:pt x="1" y="82"/>
                      <a:pt x="21" y="131"/>
                    </a:cubicBezTo>
                    <a:cubicBezTo>
                      <a:pt x="139" y="426"/>
                      <a:pt x="334" y="682"/>
                      <a:pt x="587" y="873"/>
                    </a:cubicBezTo>
                    <a:cubicBezTo>
                      <a:pt x="605" y="886"/>
                      <a:pt x="625" y="893"/>
                      <a:pt x="644" y="893"/>
                    </a:cubicBezTo>
                    <a:cubicBezTo>
                      <a:pt x="673" y="893"/>
                      <a:pt x="702" y="879"/>
                      <a:pt x="721" y="854"/>
                    </a:cubicBezTo>
                    <a:cubicBezTo>
                      <a:pt x="753" y="812"/>
                      <a:pt x="744" y="752"/>
                      <a:pt x="702" y="721"/>
                    </a:cubicBezTo>
                    <a:cubicBezTo>
                      <a:pt x="477" y="550"/>
                      <a:pt x="303" y="322"/>
                      <a:pt x="199" y="60"/>
                    </a:cubicBezTo>
                    <a:cubicBezTo>
                      <a:pt x="183" y="23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5" name="Google Shape;1005;p9"/>
              <p:cNvSpPr/>
              <p:nvPr/>
            </p:nvSpPr>
            <p:spPr>
              <a:xfrm>
                <a:off x="3471975" y="1882550"/>
                <a:ext cx="25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892" extrusionOk="0">
                    <a:moveTo>
                      <a:pt x="106" y="1"/>
                    </a:moveTo>
                    <a:cubicBezTo>
                      <a:pt x="82" y="1"/>
                      <a:pt x="58" y="10"/>
                      <a:pt x="40" y="28"/>
                    </a:cubicBezTo>
                    <a:cubicBezTo>
                      <a:pt x="1" y="64"/>
                      <a:pt x="0" y="125"/>
                      <a:pt x="37" y="162"/>
                    </a:cubicBezTo>
                    <a:cubicBezTo>
                      <a:pt x="292" y="426"/>
                      <a:pt x="574" y="666"/>
                      <a:pt x="876" y="875"/>
                    </a:cubicBezTo>
                    <a:cubicBezTo>
                      <a:pt x="892" y="886"/>
                      <a:pt x="911" y="892"/>
                      <a:pt x="930" y="892"/>
                    </a:cubicBezTo>
                    <a:cubicBezTo>
                      <a:pt x="961" y="892"/>
                      <a:pt x="990" y="878"/>
                      <a:pt x="1008" y="851"/>
                    </a:cubicBezTo>
                    <a:cubicBezTo>
                      <a:pt x="1038" y="808"/>
                      <a:pt x="1028" y="748"/>
                      <a:pt x="985" y="719"/>
                    </a:cubicBezTo>
                    <a:cubicBezTo>
                      <a:pt x="692" y="517"/>
                      <a:pt x="421" y="285"/>
                      <a:pt x="175" y="30"/>
                    </a:cubicBezTo>
                    <a:cubicBezTo>
                      <a:pt x="156" y="11"/>
                      <a:pt x="131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3504900" y="1917600"/>
                <a:ext cx="19800" cy="1927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771" extrusionOk="0">
                    <a:moveTo>
                      <a:pt x="109" y="0"/>
                    </a:moveTo>
                    <a:cubicBezTo>
                      <a:pt x="93" y="0"/>
                      <a:pt x="78" y="4"/>
                      <a:pt x="63" y="12"/>
                    </a:cubicBezTo>
                    <a:cubicBezTo>
                      <a:pt x="17" y="37"/>
                      <a:pt x="0" y="95"/>
                      <a:pt x="26" y="141"/>
                    </a:cubicBezTo>
                    <a:cubicBezTo>
                      <a:pt x="169" y="400"/>
                      <a:pt x="380" y="613"/>
                      <a:pt x="636" y="758"/>
                    </a:cubicBezTo>
                    <a:cubicBezTo>
                      <a:pt x="650" y="767"/>
                      <a:pt x="667" y="770"/>
                      <a:pt x="682" y="770"/>
                    </a:cubicBezTo>
                    <a:cubicBezTo>
                      <a:pt x="716" y="770"/>
                      <a:pt x="749" y="754"/>
                      <a:pt x="765" y="723"/>
                    </a:cubicBezTo>
                    <a:cubicBezTo>
                      <a:pt x="792" y="677"/>
                      <a:pt x="776" y="619"/>
                      <a:pt x="730" y="593"/>
                    </a:cubicBezTo>
                    <a:cubicBezTo>
                      <a:pt x="505" y="464"/>
                      <a:pt x="318" y="276"/>
                      <a:pt x="192" y="48"/>
                    </a:cubicBezTo>
                    <a:cubicBezTo>
                      <a:pt x="175" y="18"/>
                      <a:pt x="142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3539825" y="1958925"/>
                <a:ext cx="1872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49" h="648" extrusionOk="0">
                    <a:moveTo>
                      <a:pt x="108" y="1"/>
                    </a:moveTo>
                    <a:cubicBezTo>
                      <a:pt x="81" y="1"/>
                      <a:pt x="54" y="12"/>
                      <a:pt x="35" y="35"/>
                    </a:cubicBezTo>
                    <a:cubicBezTo>
                      <a:pt x="1" y="75"/>
                      <a:pt x="5" y="134"/>
                      <a:pt x="46" y="168"/>
                    </a:cubicBezTo>
                    <a:lnTo>
                      <a:pt x="579" y="624"/>
                    </a:lnTo>
                    <a:cubicBezTo>
                      <a:pt x="597" y="640"/>
                      <a:pt x="619" y="647"/>
                      <a:pt x="641" y="647"/>
                    </a:cubicBezTo>
                    <a:cubicBezTo>
                      <a:pt x="668" y="647"/>
                      <a:pt x="695" y="635"/>
                      <a:pt x="714" y="614"/>
                    </a:cubicBezTo>
                    <a:cubicBezTo>
                      <a:pt x="748" y="573"/>
                      <a:pt x="743" y="514"/>
                      <a:pt x="703" y="480"/>
                    </a:cubicBezTo>
                    <a:lnTo>
                      <a:pt x="170" y="24"/>
                    </a:lnTo>
                    <a:cubicBezTo>
                      <a:pt x="152" y="8"/>
                      <a:pt x="130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3580050" y="1990850"/>
                <a:ext cx="229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918" h="597" extrusionOk="0">
                    <a:moveTo>
                      <a:pt x="106" y="0"/>
                    </a:moveTo>
                    <a:cubicBezTo>
                      <a:pt x="80" y="0"/>
                      <a:pt x="55" y="10"/>
                      <a:pt x="37" y="31"/>
                    </a:cubicBezTo>
                    <a:cubicBezTo>
                      <a:pt x="0" y="70"/>
                      <a:pt x="2" y="130"/>
                      <a:pt x="41" y="166"/>
                    </a:cubicBezTo>
                    <a:cubicBezTo>
                      <a:pt x="252" y="361"/>
                      <a:pt x="509" y="509"/>
                      <a:pt x="784" y="592"/>
                    </a:cubicBezTo>
                    <a:cubicBezTo>
                      <a:pt x="793" y="595"/>
                      <a:pt x="803" y="597"/>
                      <a:pt x="812" y="597"/>
                    </a:cubicBezTo>
                    <a:cubicBezTo>
                      <a:pt x="852" y="596"/>
                      <a:pt x="890" y="569"/>
                      <a:pt x="902" y="528"/>
                    </a:cubicBezTo>
                    <a:cubicBezTo>
                      <a:pt x="918" y="479"/>
                      <a:pt x="890" y="425"/>
                      <a:pt x="839" y="409"/>
                    </a:cubicBezTo>
                    <a:cubicBezTo>
                      <a:pt x="592" y="334"/>
                      <a:pt x="361" y="202"/>
                      <a:pt x="171" y="26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3677925" y="2042250"/>
                <a:ext cx="26025" cy="13050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522" extrusionOk="0">
                    <a:moveTo>
                      <a:pt x="110" y="0"/>
                    </a:moveTo>
                    <a:cubicBezTo>
                      <a:pt x="76" y="0"/>
                      <a:pt x="43" y="19"/>
                      <a:pt x="26" y="51"/>
                    </a:cubicBezTo>
                    <a:cubicBezTo>
                      <a:pt x="1" y="97"/>
                      <a:pt x="18" y="156"/>
                      <a:pt x="66" y="180"/>
                    </a:cubicBezTo>
                    <a:cubicBezTo>
                      <a:pt x="333" y="323"/>
                      <a:pt x="617" y="435"/>
                      <a:pt x="908" y="518"/>
                    </a:cubicBezTo>
                    <a:cubicBezTo>
                      <a:pt x="917" y="520"/>
                      <a:pt x="926" y="521"/>
                      <a:pt x="935" y="521"/>
                    </a:cubicBezTo>
                    <a:cubicBezTo>
                      <a:pt x="976" y="521"/>
                      <a:pt x="1014" y="494"/>
                      <a:pt x="1026" y="452"/>
                    </a:cubicBezTo>
                    <a:cubicBezTo>
                      <a:pt x="1041" y="401"/>
                      <a:pt x="1011" y="348"/>
                      <a:pt x="960" y="334"/>
                    </a:cubicBezTo>
                    <a:cubicBezTo>
                      <a:pt x="682" y="255"/>
                      <a:pt x="410" y="147"/>
                      <a:pt x="154" y="11"/>
                    </a:cubicBezTo>
                    <a:cubicBezTo>
                      <a:pt x="140" y="4"/>
                      <a:pt x="125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0" name="Google Shape;1010;p9"/>
              <p:cNvSpPr/>
              <p:nvPr/>
            </p:nvSpPr>
            <p:spPr>
              <a:xfrm>
                <a:off x="3624400" y="2016525"/>
                <a:ext cx="229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916" h="562" extrusionOk="0">
                    <a:moveTo>
                      <a:pt x="108" y="0"/>
                    </a:moveTo>
                    <a:cubicBezTo>
                      <a:pt x="79" y="0"/>
                      <a:pt x="51" y="13"/>
                      <a:pt x="32" y="37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68" y="343"/>
                      <a:pt x="515" y="473"/>
                      <a:pt x="781" y="556"/>
                    </a:cubicBezTo>
                    <a:cubicBezTo>
                      <a:pt x="789" y="559"/>
                      <a:pt x="799" y="560"/>
                      <a:pt x="809" y="560"/>
                    </a:cubicBezTo>
                    <a:lnTo>
                      <a:pt x="808" y="561"/>
                    </a:lnTo>
                    <a:cubicBezTo>
                      <a:pt x="849" y="561"/>
                      <a:pt x="887" y="535"/>
                      <a:pt x="900" y="494"/>
                    </a:cubicBezTo>
                    <a:cubicBezTo>
                      <a:pt x="915" y="444"/>
                      <a:pt x="888" y="390"/>
                      <a:pt x="837" y="375"/>
                    </a:cubicBezTo>
                    <a:cubicBezTo>
                      <a:pt x="593" y="297"/>
                      <a:pt x="368" y="178"/>
                      <a:pt x="167" y="20"/>
                    </a:cubicBezTo>
                    <a:cubicBezTo>
                      <a:pt x="149" y="7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1" name="Google Shape;1011;p9"/>
              <p:cNvSpPr/>
              <p:nvPr/>
            </p:nvSpPr>
            <p:spPr>
              <a:xfrm>
                <a:off x="3386675" y="1715575"/>
                <a:ext cx="41250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564" extrusionOk="0">
                    <a:moveTo>
                      <a:pt x="97" y="0"/>
                    </a:moveTo>
                    <a:cubicBezTo>
                      <a:pt x="46" y="0"/>
                      <a:pt x="5" y="40"/>
                      <a:pt x="2" y="90"/>
                    </a:cubicBezTo>
                    <a:cubicBezTo>
                      <a:pt x="0" y="143"/>
                      <a:pt x="40" y="188"/>
                      <a:pt x="93" y="190"/>
                    </a:cubicBezTo>
                    <a:cubicBezTo>
                      <a:pt x="576" y="217"/>
                      <a:pt x="1063" y="342"/>
                      <a:pt x="1499" y="553"/>
                    </a:cubicBezTo>
                    <a:cubicBezTo>
                      <a:pt x="1512" y="560"/>
                      <a:pt x="1527" y="563"/>
                      <a:pt x="1541" y="563"/>
                    </a:cubicBezTo>
                    <a:cubicBezTo>
                      <a:pt x="1576" y="563"/>
                      <a:pt x="1611" y="543"/>
                      <a:pt x="1627" y="509"/>
                    </a:cubicBezTo>
                    <a:cubicBezTo>
                      <a:pt x="1649" y="462"/>
                      <a:pt x="1629" y="405"/>
                      <a:pt x="1582" y="382"/>
                    </a:cubicBezTo>
                    <a:cubicBezTo>
                      <a:pt x="1124" y="160"/>
                      <a:pt x="612" y="28"/>
                      <a:pt x="103" y="0"/>
                    </a:cubicBezTo>
                    <a:cubicBezTo>
                      <a:pt x="101" y="0"/>
                      <a:pt x="99" y="0"/>
                      <a:pt x="9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3447225" y="1738325"/>
                <a:ext cx="280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687" extrusionOk="0">
                    <a:moveTo>
                      <a:pt x="106" y="1"/>
                    </a:moveTo>
                    <a:cubicBezTo>
                      <a:pt x="66" y="1"/>
                      <a:pt x="30" y="26"/>
                      <a:pt x="17" y="65"/>
                    </a:cubicBezTo>
                    <a:cubicBezTo>
                      <a:pt x="0" y="115"/>
                      <a:pt x="27" y="169"/>
                      <a:pt x="76" y="186"/>
                    </a:cubicBezTo>
                    <a:cubicBezTo>
                      <a:pt x="394" y="296"/>
                      <a:pt x="690" y="457"/>
                      <a:pt x="954" y="666"/>
                    </a:cubicBezTo>
                    <a:cubicBezTo>
                      <a:pt x="972" y="679"/>
                      <a:pt x="992" y="685"/>
                      <a:pt x="1013" y="685"/>
                    </a:cubicBezTo>
                    <a:lnTo>
                      <a:pt x="1013" y="686"/>
                    </a:lnTo>
                    <a:cubicBezTo>
                      <a:pt x="1042" y="686"/>
                      <a:pt x="1070" y="673"/>
                      <a:pt x="1089" y="650"/>
                    </a:cubicBezTo>
                    <a:cubicBezTo>
                      <a:pt x="1121" y="608"/>
                      <a:pt x="1114" y="548"/>
                      <a:pt x="1073" y="515"/>
                    </a:cubicBezTo>
                    <a:cubicBezTo>
                      <a:pt x="792" y="293"/>
                      <a:pt x="477" y="122"/>
                      <a:pt x="138" y="6"/>
                    </a:cubicBezTo>
                    <a:cubicBezTo>
                      <a:pt x="127" y="3"/>
                      <a:pt x="117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3495600" y="1766125"/>
                <a:ext cx="311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934" extrusionOk="0">
                    <a:moveTo>
                      <a:pt x="108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0" y="90"/>
                      <a:pt x="13" y="149"/>
                      <a:pt x="58" y="177"/>
                    </a:cubicBezTo>
                    <a:cubicBezTo>
                      <a:pt x="412" y="401"/>
                      <a:pt x="756" y="649"/>
                      <a:pt x="1079" y="912"/>
                    </a:cubicBezTo>
                    <a:cubicBezTo>
                      <a:pt x="1096" y="927"/>
                      <a:pt x="1117" y="933"/>
                      <a:pt x="1138" y="933"/>
                    </a:cubicBezTo>
                    <a:cubicBezTo>
                      <a:pt x="1167" y="933"/>
                      <a:pt x="1194" y="922"/>
                      <a:pt x="1212" y="899"/>
                    </a:cubicBezTo>
                    <a:cubicBezTo>
                      <a:pt x="1247" y="858"/>
                      <a:pt x="1240" y="798"/>
                      <a:pt x="1199" y="765"/>
                    </a:cubicBezTo>
                    <a:cubicBezTo>
                      <a:pt x="870" y="496"/>
                      <a:pt x="520" y="243"/>
                      <a:pt x="159" y="16"/>
                    </a:cubicBezTo>
                    <a:cubicBezTo>
                      <a:pt x="143" y="6"/>
                      <a:pt x="126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3546075" y="1801200"/>
                <a:ext cx="333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49" extrusionOk="0">
                    <a:moveTo>
                      <a:pt x="108" y="1"/>
                    </a:moveTo>
                    <a:cubicBezTo>
                      <a:pt x="79" y="1"/>
                      <a:pt x="51" y="14"/>
                      <a:pt x="32" y="38"/>
                    </a:cubicBezTo>
                    <a:cubicBezTo>
                      <a:pt x="0" y="80"/>
                      <a:pt x="8" y="140"/>
                      <a:pt x="50" y="172"/>
                    </a:cubicBezTo>
                    <a:lnTo>
                      <a:pt x="1169" y="1028"/>
                    </a:lnTo>
                    <a:cubicBezTo>
                      <a:pt x="1187" y="1042"/>
                      <a:pt x="1207" y="1048"/>
                      <a:pt x="1227" y="1048"/>
                    </a:cubicBezTo>
                    <a:cubicBezTo>
                      <a:pt x="1255" y="1048"/>
                      <a:pt x="1284" y="1036"/>
                      <a:pt x="1303" y="1011"/>
                    </a:cubicBezTo>
                    <a:cubicBezTo>
                      <a:pt x="1335" y="970"/>
                      <a:pt x="1327" y="909"/>
                      <a:pt x="1285" y="877"/>
                    </a:cubicBezTo>
                    <a:lnTo>
                      <a:pt x="166" y="21"/>
                    </a:lnTo>
                    <a:cubicBezTo>
                      <a:pt x="148" y="7"/>
                      <a:pt x="12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3602750" y="1842375"/>
                <a:ext cx="352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140" extrusionOk="0">
                    <a:moveTo>
                      <a:pt x="109" y="1"/>
                    </a:moveTo>
                    <a:cubicBezTo>
                      <a:pt x="78" y="1"/>
                      <a:pt x="47" y="16"/>
                      <a:pt x="29" y="44"/>
                    </a:cubicBezTo>
                    <a:cubicBezTo>
                      <a:pt x="1" y="87"/>
                      <a:pt x="12" y="146"/>
                      <a:pt x="56" y="175"/>
                    </a:cubicBezTo>
                    <a:cubicBezTo>
                      <a:pt x="474" y="454"/>
                      <a:pt x="872" y="770"/>
                      <a:pt x="1238" y="1113"/>
                    </a:cubicBezTo>
                    <a:cubicBezTo>
                      <a:pt x="1257" y="1131"/>
                      <a:pt x="1280" y="1140"/>
                      <a:pt x="1303" y="1140"/>
                    </a:cubicBezTo>
                    <a:lnTo>
                      <a:pt x="1303" y="1139"/>
                    </a:lnTo>
                    <a:cubicBezTo>
                      <a:pt x="1329" y="1139"/>
                      <a:pt x="1354" y="1129"/>
                      <a:pt x="1373" y="1109"/>
                    </a:cubicBezTo>
                    <a:cubicBezTo>
                      <a:pt x="1409" y="1070"/>
                      <a:pt x="1407" y="1011"/>
                      <a:pt x="1368" y="974"/>
                    </a:cubicBezTo>
                    <a:cubicBezTo>
                      <a:pt x="995" y="624"/>
                      <a:pt x="589" y="302"/>
                      <a:pt x="162" y="17"/>
                    </a:cubicBezTo>
                    <a:cubicBezTo>
                      <a:pt x="145" y="6"/>
                      <a:pt x="127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3649875" y="1892175"/>
                <a:ext cx="23425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937" h="950" extrusionOk="0">
                    <a:moveTo>
                      <a:pt x="105" y="0"/>
                    </a:moveTo>
                    <a:cubicBezTo>
                      <a:pt x="82" y="0"/>
                      <a:pt x="58" y="9"/>
                      <a:pt x="40" y="27"/>
                    </a:cubicBezTo>
                    <a:cubicBezTo>
                      <a:pt x="1" y="63"/>
                      <a:pt x="0" y="124"/>
                      <a:pt x="37" y="161"/>
                    </a:cubicBezTo>
                    <a:lnTo>
                      <a:pt x="763" y="920"/>
                    </a:lnTo>
                    <a:cubicBezTo>
                      <a:pt x="782" y="940"/>
                      <a:pt x="806" y="950"/>
                      <a:pt x="831" y="950"/>
                    </a:cubicBezTo>
                    <a:cubicBezTo>
                      <a:pt x="855" y="950"/>
                      <a:pt x="879" y="941"/>
                      <a:pt x="898" y="923"/>
                    </a:cubicBezTo>
                    <a:cubicBezTo>
                      <a:pt x="935" y="887"/>
                      <a:pt x="936" y="826"/>
                      <a:pt x="900" y="788"/>
                    </a:cubicBezTo>
                    <a:lnTo>
                      <a:pt x="175" y="30"/>
                    </a:lnTo>
                    <a:cubicBezTo>
                      <a:pt x="156" y="10"/>
                      <a:pt x="131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3685100" y="1931075"/>
                <a:ext cx="3030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1050" extrusionOk="0">
                    <a:moveTo>
                      <a:pt x="109" y="1"/>
                    </a:moveTo>
                    <a:cubicBezTo>
                      <a:pt x="77" y="1"/>
                      <a:pt x="46" y="17"/>
                      <a:pt x="28" y="46"/>
                    </a:cubicBezTo>
                    <a:cubicBezTo>
                      <a:pt x="1" y="90"/>
                      <a:pt x="14" y="149"/>
                      <a:pt x="59" y="177"/>
                    </a:cubicBezTo>
                    <a:cubicBezTo>
                      <a:pt x="426" y="405"/>
                      <a:pt x="754" y="687"/>
                      <a:pt x="1033" y="1016"/>
                    </a:cubicBezTo>
                    <a:cubicBezTo>
                      <a:pt x="1052" y="1038"/>
                      <a:pt x="1078" y="1049"/>
                      <a:pt x="1105" y="1049"/>
                    </a:cubicBezTo>
                    <a:cubicBezTo>
                      <a:pt x="1127" y="1049"/>
                      <a:pt x="1149" y="1042"/>
                      <a:pt x="1167" y="1026"/>
                    </a:cubicBezTo>
                    <a:cubicBezTo>
                      <a:pt x="1207" y="992"/>
                      <a:pt x="1212" y="932"/>
                      <a:pt x="1178" y="893"/>
                    </a:cubicBezTo>
                    <a:cubicBezTo>
                      <a:pt x="886" y="548"/>
                      <a:pt x="543" y="254"/>
                      <a:pt x="160" y="15"/>
                    </a:cubicBezTo>
                    <a:cubicBezTo>
                      <a:pt x="144" y="5"/>
                      <a:pt x="126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3731500" y="1985650"/>
                <a:ext cx="197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789" h="852" extrusionOk="0">
                    <a:moveTo>
                      <a:pt x="107" y="1"/>
                    </a:moveTo>
                    <a:cubicBezTo>
                      <a:pt x="85" y="1"/>
                      <a:pt x="62" y="9"/>
                      <a:pt x="45" y="24"/>
                    </a:cubicBezTo>
                    <a:cubicBezTo>
                      <a:pt x="5" y="59"/>
                      <a:pt x="0" y="119"/>
                      <a:pt x="35" y="159"/>
                    </a:cubicBezTo>
                    <a:lnTo>
                      <a:pt x="611" y="819"/>
                    </a:lnTo>
                    <a:cubicBezTo>
                      <a:pt x="630" y="840"/>
                      <a:pt x="656" y="851"/>
                      <a:pt x="683" y="851"/>
                    </a:cubicBezTo>
                    <a:cubicBezTo>
                      <a:pt x="705" y="851"/>
                      <a:pt x="727" y="844"/>
                      <a:pt x="746" y="828"/>
                    </a:cubicBezTo>
                    <a:cubicBezTo>
                      <a:pt x="785" y="794"/>
                      <a:pt x="789" y="733"/>
                      <a:pt x="754" y="693"/>
                    </a:cubicBezTo>
                    <a:lnTo>
                      <a:pt x="178" y="33"/>
                    </a:lnTo>
                    <a:cubicBezTo>
                      <a:pt x="160" y="12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3400250" y="1743950"/>
                <a:ext cx="20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18" extrusionOk="0">
                    <a:moveTo>
                      <a:pt x="109" y="0"/>
                    </a:moveTo>
                    <a:cubicBezTo>
                      <a:pt x="80" y="0"/>
                      <a:pt x="52" y="13"/>
                      <a:pt x="33" y="36"/>
                    </a:cubicBezTo>
                    <a:cubicBezTo>
                      <a:pt x="0" y="78"/>
                      <a:pt x="8" y="138"/>
                      <a:pt x="49" y="170"/>
                    </a:cubicBezTo>
                    <a:cubicBezTo>
                      <a:pt x="285" y="358"/>
                      <a:pt x="482" y="597"/>
                      <a:pt x="617" y="866"/>
                    </a:cubicBezTo>
                    <a:cubicBezTo>
                      <a:pt x="634" y="899"/>
                      <a:pt x="667" y="917"/>
                      <a:pt x="702" y="917"/>
                    </a:cubicBezTo>
                    <a:cubicBezTo>
                      <a:pt x="717" y="917"/>
                      <a:pt x="731" y="914"/>
                      <a:pt x="745" y="907"/>
                    </a:cubicBezTo>
                    <a:cubicBezTo>
                      <a:pt x="792" y="883"/>
                      <a:pt x="810" y="826"/>
                      <a:pt x="787" y="779"/>
                    </a:cubicBezTo>
                    <a:cubicBezTo>
                      <a:pt x="638" y="487"/>
                      <a:pt x="424" y="225"/>
                      <a:pt x="167" y="21"/>
                    </a:cubicBezTo>
                    <a:cubicBezTo>
                      <a:pt x="150" y="7"/>
                      <a:pt x="129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3426550" y="1779550"/>
                <a:ext cx="2195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0" extrusionOk="0">
                    <a:moveTo>
                      <a:pt x="108" y="1"/>
                    </a:moveTo>
                    <a:cubicBezTo>
                      <a:pt x="89" y="1"/>
                      <a:pt x="69" y="7"/>
                      <a:pt x="52" y="19"/>
                    </a:cubicBezTo>
                    <a:cubicBezTo>
                      <a:pt x="10" y="50"/>
                      <a:pt x="0" y="109"/>
                      <a:pt x="31" y="152"/>
                    </a:cubicBezTo>
                    <a:cubicBezTo>
                      <a:pt x="233" y="432"/>
                      <a:pt x="461" y="698"/>
                      <a:pt x="706" y="942"/>
                    </a:cubicBezTo>
                    <a:cubicBezTo>
                      <a:pt x="724" y="961"/>
                      <a:pt x="749" y="969"/>
                      <a:pt x="773" y="969"/>
                    </a:cubicBezTo>
                    <a:cubicBezTo>
                      <a:pt x="797" y="969"/>
                      <a:pt x="822" y="961"/>
                      <a:pt x="840" y="942"/>
                    </a:cubicBezTo>
                    <a:cubicBezTo>
                      <a:pt x="878" y="904"/>
                      <a:pt x="878" y="845"/>
                      <a:pt x="840" y="807"/>
                    </a:cubicBezTo>
                    <a:cubicBezTo>
                      <a:pt x="602" y="570"/>
                      <a:pt x="382" y="311"/>
                      <a:pt x="186" y="41"/>
                    </a:cubicBezTo>
                    <a:cubicBezTo>
                      <a:pt x="167" y="15"/>
                      <a:pt x="138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3463600" y="1820775"/>
                <a:ext cx="21950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973" extrusionOk="0">
                    <a:moveTo>
                      <a:pt x="109" y="1"/>
                    </a:moveTo>
                    <a:cubicBezTo>
                      <a:pt x="92" y="1"/>
                      <a:pt x="74" y="5"/>
                      <a:pt x="58" y="16"/>
                    </a:cubicBezTo>
                    <a:cubicBezTo>
                      <a:pt x="14" y="45"/>
                      <a:pt x="1" y="103"/>
                      <a:pt x="28" y="147"/>
                    </a:cubicBezTo>
                    <a:cubicBezTo>
                      <a:pt x="218" y="444"/>
                      <a:pt x="447" y="713"/>
                      <a:pt x="707" y="948"/>
                    </a:cubicBezTo>
                    <a:cubicBezTo>
                      <a:pt x="726" y="964"/>
                      <a:pt x="748" y="973"/>
                      <a:pt x="771" y="973"/>
                    </a:cubicBezTo>
                    <a:lnTo>
                      <a:pt x="771" y="972"/>
                    </a:lnTo>
                    <a:cubicBezTo>
                      <a:pt x="798" y="972"/>
                      <a:pt x="823" y="962"/>
                      <a:pt x="842" y="941"/>
                    </a:cubicBezTo>
                    <a:cubicBezTo>
                      <a:pt x="877" y="901"/>
                      <a:pt x="874" y="842"/>
                      <a:pt x="835" y="806"/>
                    </a:cubicBezTo>
                    <a:cubicBezTo>
                      <a:pt x="587" y="583"/>
                      <a:pt x="370" y="327"/>
                      <a:pt x="190" y="45"/>
                    </a:cubicBezTo>
                    <a:cubicBezTo>
                      <a:pt x="171" y="16"/>
                      <a:pt x="14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496300" y="1861150"/>
                <a:ext cx="23400" cy="2085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34" extrusionOk="0">
                    <a:moveTo>
                      <a:pt x="110" y="0"/>
                    </a:moveTo>
                    <a:cubicBezTo>
                      <a:pt x="91" y="0"/>
                      <a:pt x="72" y="6"/>
                      <a:pt x="55" y="18"/>
                    </a:cubicBezTo>
                    <a:cubicBezTo>
                      <a:pt x="12" y="48"/>
                      <a:pt x="1" y="106"/>
                      <a:pt x="31" y="151"/>
                    </a:cubicBezTo>
                    <a:cubicBezTo>
                      <a:pt x="224" y="428"/>
                      <a:pt x="484" y="661"/>
                      <a:pt x="781" y="822"/>
                    </a:cubicBezTo>
                    <a:cubicBezTo>
                      <a:pt x="796" y="829"/>
                      <a:pt x="811" y="834"/>
                      <a:pt x="827" y="834"/>
                    </a:cubicBezTo>
                    <a:lnTo>
                      <a:pt x="827" y="833"/>
                    </a:lnTo>
                    <a:cubicBezTo>
                      <a:pt x="861" y="833"/>
                      <a:pt x="894" y="815"/>
                      <a:pt x="911" y="783"/>
                    </a:cubicBezTo>
                    <a:cubicBezTo>
                      <a:pt x="936" y="737"/>
                      <a:pt x="919" y="679"/>
                      <a:pt x="873" y="654"/>
                    </a:cubicBezTo>
                    <a:cubicBezTo>
                      <a:pt x="601" y="507"/>
                      <a:pt x="364" y="295"/>
                      <a:pt x="188" y="41"/>
                    </a:cubicBezTo>
                    <a:cubicBezTo>
                      <a:pt x="169" y="15"/>
                      <a:pt x="140" y="0"/>
                      <a:pt x="11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3528625" y="1901125"/>
                <a:ext cx="280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1221" extrusionOk="0">
                    <a:moveTo>
                      <a:pt x="106" y="0"/>
                    </a:moveTo>
                    <a:cubicBezTo>
                      <a:pt x="81" y="0"/>
                      <a:pt x="55" y="10"/>
                      <a:pt x="36" y="31"/>
                    </a:cubicBezTo>
                    <a:cubicBezTo>
                      <a:pt x="1" y="69"/>
                      <a:pt x="3" y="130"/>
                      <a:pt x="41" y="165"/>
                    </a:cubicBezTo>
                    <a:cubicBezTo>
                      <a:pt x="373" y="471"/>
                      <a:pt x="674" y="813"/>
                      <a:pt x="937" y="1181"/>
                    </a:cubicBezTo>
                    <a:cubicBezTo>
                      <a:pt x="954" y="1206"/>
                      <a:pt x="984" y="1221"/>
                      <a:pt x="1014" y="1221"/>
                    </a:cubicBezTo>
                    <a:cubicBezTo>
                      <a:pt x="1033" y="1221"/>
                      <a:pt x="1053" y="1214"/>
                      <a:pt x="1069" y="1202"/>
                    </a:cubicBezTo>
                    <a:cubicBezTo>
                      <a:pt x="1112" y="1172"/>
                      <a:pt x="1122" y="1113"/>
                      <a:pt x="1091" y="1070"/>
                    </a:cubicBezTo>
                    <a:cubicBezTo>
                      <a:pt x="821" y="692"/>
                      <a:pt x="512" y="341"/>
                      <a:pt x="171" y="25"/>
                    </a:cubicBezTo>
                    <a:cubicBezTo>
                      <a:pt x="152" y="9"/>
                      <a:pt x="129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4" name="Google Shape;1024;p9"/>
              <p:cNvSpPr/>
              <p:nvPr/>
            </p:nvSpPr>
            <p:spPr>
              <a:xfrm>
                <a:off x="3578100" y="1952600"/>
                <a:ext cx="280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53" extrusionOk="0">
                    <a:moveTo>
                      <a:pt x="106" y="1"/>
                    </a:moveTo>
                    <a:cubicBezTo>
                      <a:pt x="83" y="1"/>
                      <a:pt x="60" y="9"/>
                      <a:pt x="42" y="26"/>
                    </a:cubicBezTo>
                    <a:cubicBezTo>
                      <a:pt x="3" y="61"/>
                      <a:pt x="1" y="121"/>
                      <a:pt x="36" y="161"/>
                    </a:cubicBezTo>
                    <a:cubicBezTo>
                      <a:pt x="297" y="446"/>
                      <a:pt x="620" y="682"/>
                      <a:pt x="971" y="844"/>
                    </a:cubicBezTo>
                    <a:cubicBezTo>
                      <a:pt x="985" y="850"/>
                      <a:pt x="998" y="853"/>
                      <a:pt x="1011" y="853"/>
                    </a:cubicBezTo>
                    <a:cubicBezTo>
                      <a:pt x="1047" y="853"/>
                      <a:pt x="1082" y="832"/>
                      <a:pt x="1098" y="798"/>
                    </a:cubicBezTo>
                    <a:cubicBezTo>
                      <a:pt x="1120" y="750"/>
                      <a:pt x="1099" y="693"/>
                      <a:pt x="1052" y="671"/>
                    </a:cubicBezTo>
                    <a:cubicBezTo>
                      <a:pt x="723" y="520"/>
                      <a:pt x="420" y="298"/>
                      <a:pt x="176" y="32"/>
                    </a:cubicBezTo>
                    <a:cubicBezTo>
                      <a:pt x="158" y="11"/>
                      <a:pt x="132" y="1"/>
                      <a:pt x="10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5" name="Google Shape;1025;p9"/>
              <p:cNvSpPr/>
              <p:nvPr/>
            </p:nvSpPr>
            <p:spPr>
              <a:xfrm>
                <a:off x="3626425" y="1984575"/>
                <a:ext cx="29150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686" extrusionOk="0">
                    <a:moveTo>
                      <a:pt x="109" y="0"/>
                    </a:moveTo>
                    <a:cubicBezTo>
                      <a:pt x="78" y="0"/>
                      <a:pt x="47" y="15"/>
                      <a:pt x="30" y="44"/>
                    </a:cubicBezTo>
                    <a:cubicBezTo>
                      <a:pt x="1" y="88"/>
                      <a:pt x="14" y="147"/>
                      <a:pt x="58" y="176"/>
                    </a:cubicBezTo>
                    <a:cubicBezTo>
                      <a:pt x="363" y="371"/>
                      <a:pt x="688" y="540"/>
                      <a:pt x="1021" y="678"/>
                    </a:cubicBezTo>
                    <a:cubicBezTo>
                      <a:pt x="1033" y="683"/>
                      <a:pt x="1045" y="686"/>
                      <a:pt x="1057" y="686"/>
                    </a:cubicBezTo>
                    <a:cubicBezTo>
                      <a:pt x="1095" y="686"/>
                      <a:pt x="1130" y="662"/>
                      <a:pt x="1146" y="626"/>
                    </a:cubicBezTo>
                    <a:cubicBezTo>
                      <a:pt x="1166" y="577"/>
                      <a:pt x="1142" y="522"/>
                      <a:pt x="1094" y="501"/>
                    </a:cubicBezTo>
                    <a:cubicBezTo>
                      <a:pt x="770" y="369"/>
                      <a:pt x="457" y="204"/>
                      <a:pt x="161" y="16"/>
                    </a:cubicBezTo>
                    <a:cubicBezTo>
                      <a:pt x="145" y="5"/>
                      <a:pt x="127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3674875" y="2014450"/>
                <a:ext cx="178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97" extrusionOk="0">
                    <a:moveTo>
                      <a:pt x="109" y="1"/>
                    </a:moveTo>
                    <a:cubicBezTo>
                      <a:pt x="72" y="1"/>
                      <a:pt x="36" y="22"/>
                      <a:pt x="20" y="59"/>
                    </a:cubicBezTo>
                    <a:cubicBezTo>
                      <a:pt x="0" y="108"/>
                      <a:pt x="23" y="163"/>
                      <a:pt x="72" y="184"/>
                    </a:cubicBezTo>
                    <a:lnTo>
                      <a:pt x="567" y="389"/>
                    </a:lnTo>
                    <a:cubicBezTo>
                      <a:pt x="579" y="395"/>
                      <a:pt x="591" y="397"/>
                      <a:pt x="603" y="397"/>
                    </a:cubicBezTo>
                    <a:cubicBezTo>
                      <a:pt x="641" y="397"/>
                      <a:pt x="676" y="375"/>
                      <a:pt x="691" y="338"/>
                    </a:cubicBezTo>
                    <a:cubicBezTo>
                      <a:pt x="711" y="290"/>
                      <a:pt x="688" y="234"/>
                      <a:pt x="639" y="214"/>
                    </a:cubicBezTo>
                    <a:lnTo>
                      <a:pt x="145" y="7"/>
                    </a:lnTo>
                    <a:cubicBezTo>
                      <a:pt x="133" y="3"/>
                      <a:pt x="121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3737700" y="2048425"/>
                <a:ext cx="363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729" extrusionOk="0">
                    <a:moveTo>
                      <a:pt x="110" y="1"/>
                    </a:moveTo>
                    <a:cubicBezTo>
                      <a:pt x="73" y="1"/>
                      <a:pt x="38" y="22"/>
                      <a:pt x="22" y="58"/>
                    </a:cubicBezTo>
                    <a:cubicBezTo>
                      <a:pt x="1" y="107"/>
                      <a:pt x="23" y="163"/>
                      <a:pt x="72" y="184"/>
                    </a:cubicBezTo>
                    <a:lnTo>
                      <a:pt x="1308" y="719"/>
                    </a:lnTo>
                    <a:cubicBezTo>
                      <a:pt x="1320" y="725"/>
                      <a:pt x="1333" y="728"/>
                      <a:pt x="1345" y="728"/>
                    </a:cubicBezTo>
                    <a:lnTo>
                      <a:pt x="1345" y="727"/>
                    </a:lnTo>
                    <a:cubicBezTo>
                      <a:pt x="1382" y="727"/>
                      <a:pt x="1417" y="706"/>
                      <a:pt x="1433" y="670"/>
                    </a:cubicBezTo>
                    <a:cubicBezTo>
                      <a:pt x="1454" y="621"/>
                      <a:pt x="1432" y="566"/>
                      <a:pt x="1383" y="545"/>
                    </a:cubicBezTo>
                    <a:lnTo>
                      <a:pt x="148" y="8"/>
                    </a:lnTo>
                    <a:cubicBezTo>
                      <a:pt x="135" y="3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3436950" y="1758900"/>
                <a:ext cx="22725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898" extrusionOk="0">
                    <a:moveTo>
                      <a:pt x="108" y="0"/>
                    </a:moveTo>
                    <a:cubicBezTo>
                      <a:pt x="87" y="0"/>
                      <a:pt x="66" y="8"/>
                      <a:pt x="48" y="22"/>
                    </a:cubicBezTo>
                    <a:cubicBezTo>
                      <a:pt x="6" y="54"/>
                      <a:pt x="0" y="115"/>
                      <a:pt x="34" y="156"/>
                    </a:cubicBezTo>
                    <a:cubicBezTo>
                      <a:pt x="244" y="418"/>
                      <a:pt x="483" y="661"/>
                      <a:pt x="741" y="876"/>
                    </a:cubicBezTo>
                    <a:cubicBezTo>
                      <a:pt x="759" y="890"/>
                      <a:pt x="781" y="898"/>
                      <a:pt x="802" y="898"/>
                    </a:cubicBezTo>
                    <a:cubicBezTo>
                      <a:pt x="829" y="898"/>
                      <a:pt x="857" y="886"/>
                      <a:pt x="876" y="864"/>
                    </a:cubicBezTo>
                    <a:cubicBezTo>
                      <a:pt x="909" y="823"/>
                      <a:pt x="903" y="763"/>
                      <a:pt x="864" y="729"/>
                    </a:cubicBezTo>
                    <a:cubicBezTo>
                      <a:pt x="615" y="523"/>
                      <a:pt x="386" y="288"/>
                      <a:pt x="181" y="36"/>
                    </a:cubicBezTo>
                    <a:cubicBezTo>
                      <a:pt x="163" y="13"/>
                      <a:pt x="136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3473975" y="1789875"/>
                <a:ext cx="25000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807" extrusionOk="0">
                    <a:moveTo>
                      <a:pt x="107" y="1"/>
                    </a:moveTo>
                    <a:cubicBezTo>
                      <a:pt x="84" y="1"/>
                      <a:pt x="61" y="9"/>
                      <a:pt x="43" y="25"/>
                    </a:cubicBezTo>
                    <a:cubicBezTo>
                      <a:pt x="4" y="60"/>
                      <a:pt x="1" y="120"/>
                      <a:pt x="35" y="159"/>
                    </a:cubicBezTo>
                    <a:cubicBezTo>
                      <a:pt x="267" y="418"/>
                      <a:pt x="540" y="633"/>
                      <a:pt x="846" y="796"/>
                    </a:cubicBezTo>
                    <a:cubicBezTo>
                      <a:pt x="861" y="804"/>
                      <a:pt x="876" y="807"/>
                      <a:pt x="892" y="807"/>
                    </a:cubicBezTo>
                    <a:cubicBezTo>
                      <a:pt x="926" y="807"/>
                      <a:pt x="959" y="789"/>
                      <a:pt x="976" y="756"/>
                    </a:cubicBezTo>
                    <a:cubicBezTo>
                      <a:pt x="1000" y="710"/>
                      <a:pt x="983" y="652"/>
                      <a:pt x="936" y="627"/>
                    </a:cubicBezTo>
                    <a:cubicBezTo>
                      <a:pt x="649" y="475"/>
                      <a:pt x="394" y="275"/>
                      <a:pt x="177" y="32"/>
                    </a:cubicBezTo>
                    <a:cubicBezTo>
                      <a:pt x="159" y="11"/>
                      <a:pt x="133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3512150" y="1818675"/>
                <a:ext cx="238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93" extrusionOk="0">
                    <a:moveTo>
                      <a:pt x="107" y="1"/>
                    </a:moveTo>
                    <a:cubicBezTo>
                      <a:pt x="81" y="1"/>
                      <a:pt x="56" y="11"/>
                      <a:pt x="37" y="31"/>
                    </a:cubicBezTo>
                    <a:cubicBezTo>
                      <a:pt x="1" y="69"/>
                      <a:pt x="3" y="130"/>
                      <a:pt x="40" y="166"/>
                    </a:cubicBezTo>
                    <a:lnTo>
                      <a:pt x="782" y="866"/>
                    </a:lnTo>
                    <a:cubicBezTo>
                      <a:pt x="801" y="884"/>
                      <a:pt x="824" y="892"/>
                      <a:pt x="847" y="892"/>
                    </a:cubicBezTo>
                    <a:lnTo>
                      <a:pt x="848" y="892"/>
                    </a:lnTo>
                    <a:cubicBezTo>
                      <a:pt x="873" y="892"/>
                      <a:pt x="898" y="882"/>
                      <a:pt x="917" y="863"/>
                    </a:cubicBezTo>
                    <a:cubicBezTo>
                      <a:pt x="953" y="824"/>
                      <a:pt x="951" y="764"/>
                      <a:pt x="914" y="728"/>
                    </a:cubicBezTo>
                    <a:lnTo>
                      <a:pt x="172" y="27"/>
                    </a:lnTo>
                    <a:cubicBezTo>
                      <a:pt x="153" y="10"/>
                      <a:pt x="130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3546150" y="1856800"/>
                <a:ext cx="3112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016" extrusionOk="0">
                    <a:moveTo>
                      <a:pt x="106" y="0"/>
                    </a:moveTo>
                    <a:cubicBezTo>
                      <a:pt x="83" y="0"/>
                      <a:pt x="60" y="9"/>
                      <a:pt x="41" y="26"/>
                    </a:cubicBezTo>
                    <a:cubicBezTo>
                      <a:pt x="3" y="62"/>
                      <a:pt x="1" y="122"/>
                      <a:pt x="36" y="161"/>
                    </a:cubicBezTo>
                    <a:cubicBezTo>
                      <a:pt x="344" y="492"/>
                      <a:pt x="697" y="775"/>
                      <a:pt x="1088" y="1003"/>
                    </a:cubicBezTo>
                    <a:cubicBezTo>
                      <a:pt x="1103" y="1011"/>
                      <a:pt x="1120" y="1016"/>
                      <a:pt x="1137" y="1016"/>
                    </a:cubicBezTo>
                    <a:cubicBezTo>
                      <a:pt x="1169" y="1016"/>
                      <a:pt x="1201" y="999"/>
                      <a:pt x="1218" y="968"/>
                    </a:cubicBezTo>
                    <a:cubicBezTo>
                      <a:pt x="1245" y="923"/>
                      <a:pt x="1229" y="864"/>
                      <a:pt x="1184" y="838"/>
                    </a:cubicBezTo>
                    <a:cubicBezTo>
                      <a:pt x="810" y="619"/>
                      <a:pt x="471" y="348"/>
                      <a:pt x="176" y="31"/>
                    </a:cubicBezTo>
                    <a:cubicBezTo>
                      <a:pt x="157" y="11"/>
                      <a:pt x="132" y="0"/>
                      <a:pt x="10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3580125" y="1887700"/>
                <a:ext cx="24950" cy="16175"/>
              </a:xfrm>
              <a:custGeom>
                <a:avLst/>
                <a:gdLst/>
                <a:ahLst/>
                <a:cxnLst/>
                <a:rect l="l" t="t" r="r" b="b"/>
                <a:pathLst>
                  <a:path w="998" h="647" extrusionOk="0">
                    <a:moveTo>
                      <a:pt x="107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288" y="371"/>
                      <a:pt x="560" y="530"/>
                      <a:pt x="856" y="641"/>
                    </a:cubicBezTo>
                    <a:cubicBezTo>
                      <a:pt x="867" y="644"/>
                      <a:pt x="878" y="646"/>
                      <a:pt x="889" y="646"/>
                    </a:cubicBezTo>
                    <a:cubicBezTo>
                      <a:pt x="928" y="646"/>
                      <a:pt x="964" y="623"/>
                      <a:pt x="979" y="584"/>
                    </a:cubicBezTo>
                    <a:cubicBezTo>
                      <a:pt x="997" y="535"/>
                      <a:pt x="972" y="479"/>
                      <a:pt x="923" y="462"/>
                    </a:cubicBezTo>
                    <a:cubicBezTo>
                      <a:pt x="647" y="358"/>
                      <a:pt x="394" y="211"/>
                      <a:pt x="168" y="22"/>
                    </a:cubicBezTo>
                    <a:cubicBezTo>
                      <a:pt x="150" y="8"/>
                      <a:pt x="129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3613025" y="1916600"/>
                <a:ext cx="392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183" extrusionOk="0">
                    <a:moveTo>
                      <a:pt x="109" y="0"/>
                    </a:moveTo>
                    <a:cubicBezTo>
                      <a:pt x="75" y="0"/>
                      <a:pt x="43" y="18"/>
                      <a:pt x="26" y="50"/>
                    </a:cubicBezTo>
                    <a:cubicBezTo>
                      <a:pt x="0" y="96"/>
                      <a:pt x="17" y="154"/>
                      <a:pt x="62" y="179"/>
                    </a:cubicBezTo>
                    <a:cubicBezTo>
                      <a:pt x="546" y="446"/>
                      <a:pt x="995" y="775"/>
                      <a:pt x="1398" y="1157"/>
                    </a:cubicBezTo>
                    <a:cubicBezTo>
                      <a:pt x="1416" y="1175"/>
                      <a:pt x="1440" y="1182"/>
                      <a:pt x="1463" y="1182"/>
                    </a:cubicBezTo>
                    <a:cubicBezTo>
                      <a:pt x="1488" y="1182"/>
                      <a:pt x="1514" y="1173"/>
                      <a:pt x="1533" y="1153"/>
                    </a:cubicBezTo>
                    <a:cubicBezTo>
                      <a:pt x="1568" y="1115"/>
                      <a:pt x="1567" y="1054"/>
                      <a:pt x="1528" y="1018"/>
                    </a:cubicBezTo>
                    <a:cubicBezTo>
                      <a:pt x="1114" y="626"/>
                      <a:pt x="652" y="287"/>
                      <a:pt x="155" y="12"/>
                    </a:cubicBezTo>
                    <a:cubicBezTo>
                      <a:pt x="140" y="4"/>
                      <a:pt x="124" y="0"/>
                      <a:pt x="10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3656400" y="1961700"/>
                <a:ext cx="3122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87" extrusionOk="0">
                    <a:moveTo>
                      <a:pt x="110" y="1"/>
                    </a:moveTo>
                    <a:cubicBezTo>
                      <a:pt x="74" y="1"/>
                      <a:pt x="40" y="21"/>
                      <a:pt x="24" y="55"/>
                    </a:cubicBezTo>
                    <a:cubicBezTo>
                      <a:pt x="1" y="103"/>
                      <a:pt x="21" y="159"/>
                      <a:pt x="68" y="182"/>
                    </a:cubicBezTo>
                    <a:lnTo>
                      <a:pt x="1098" y="677"/>
                    </a:lnTo>
                    <a:cubicBezTo>
                      <a:pt x="1111" y="683"/>
                      <a:pt x="1126" y="687"/>
                      <a:pt x="1139" y="687"/>
                    </a:cubicBezTo>
                    <a:cubicBezTo>
                      <a:pt x="1175" y="687"/>
                      <a:pt x="1208" y="667"/>
                      <a:pt x="1225" y="632"/>
                    </a:cubicBezTo>
                    <a:cubicBezTo>
                      <a:pt x="1248" y="585"/>
                      <a:pt x="1228" y="528"/>
                      <a:pt x="1181" y="504"/>
                    </a:cubicBezTo>
                    <a:lnTo>
                      <a:pt x="151" y="10"/>
                    </a:lnTo>
                    <a:cubicBezTo>
                      <a:pt x="137" y="4"/>
                      <a:pt x="123" y="1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5" name="Google Shape;1035;p9"/>
              <p:cNvSpPr/>
              <p:nvPr/>
            </p:nvSpPr>
            <p:spPr>
              <a:xfrm>
                <a:off x="3700650" y="1994875"/>
                <a:ext cx="3425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50" extrusionOk="0">
                    <a:moveTo>
                      <a:pt x="107" y="1"/>
                    </a:moveTo>
                    <a:cubicBezTo>
                      <a:pt x="79" y="1"/>
                      <a:pt x="51" y="13"/>
                      <a:pt x="32" y="36"/>
                    </a:cubicBezTo>
                    <a:cubicBezTo>
                      <a:pt x="0" y="78"/>
                      <a:pt x="7" y="138"/>
                      <a:pt x="48" y="171"/>
                    </a:cubicBezTo>
                    <a:cubicBezTo>
                      <a:pt x="405" y="454"/>
                      <a:pt x="802" y="680"/>
                      <a:pt x="1228" y="843"/>
                    </a:cubicBezTo>
                    <a:cubicBezTo>
                      <a:pt x="1239" y="848"/>
                      <a:pt x="1251" y="850"/>
                      <a:pt x="1262" y="850"/>
                    </a:cubicBezTo>
                    <a:cubicBezTo>
                      <a:pt x="1301" y="850"/>
                      <a:pt x="1336" y="827"/>
                      <a:pt x="1350" y="788"/>
                    </a:cubicBezTo>
                    <a:cubicBezTo>
                      <a:pt x="1369" y="739"/>
                      <a:pt x="1345" y="684"/>
                      <a:pt x="1296" y="666"/>
                    </a:cubicBezTo>
                    <a:cubicBezTo>
                      <a:pt x="889" y="510"/>
                      <a:pt x="508" y="292"/>
                      <a:pt x="167" y="21"/>
                    </a:cubicBezTo>
                    <a:cubicBezTo>
                      <a:pt x="149" y="7"/>
                      <a:pt x="128" y="1"/>
                      <a:pt x="10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6" name="Google Shape;1036;p9"/>
              <p:cNvSpPr/>
              <p:nvPr/>
            </p:nvSpPr>
            <p:spPr>
              <a:xfrm>
                <a:off x="3747000" y="2024750"/>
                <a:ext cx="30200" cy="22250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890" extrusionOk="0">
                    <a:moveTo>
                      <a:pt x="108" y="1"/>
                    </a:moveTo>
                    <a:cubicBezTo>
                      <a:pt x="80" y="1"/>
                      <a:pt x="53" y="12"/>
                      <a:pt x="34" y="35"/>
                    </a:cubicBezTo>
                    <a:cubicBezTo>
                      <a:pt x="1" y="75"/>
                      <a:pt x="6" y="135"/>
                      <a:pt x="46" y="169"/>
                    </a:cubicBezTo>
                    <a:cubicBezTo>
                      <a:pt x="361" y="431"/>
                      <a:pt x="699" y="668"/>
                      <a:pt x="1051" y="876"/>
                    </a:cubicBezTo>
                    <a:cubicBezTo>
                      <a:pt x="1065" y="885"/>
                      <a:pt x="1082" y="889"/>
                      <a:pt x="1098" y="889"/>
                    </a:cubicBezTo>
                    <a:cubicBezTo>
                      <a:pt x="1131" y="889"/>
                      <a:pt x="1163" y="872"/>
                      <a:pt x="1181" y="842"/>
                    </a:cubicBezTo>
                    <a:cubicBezTo>
                      <a:pt x="1207" y="796"/>
                      <a:pt x="1192" y="738"/>
                      <a:pt x="1147" y="711"/>
                    </a:cubicBezTo>
                    <a:cubicBezTo>
                      <a:pt x="803" y="509"/>
                      <a:pt x="474" y="277"/>
                      <a:pt x="169" y="22"/>
                    </a:cubicBezTo>
                    <a:cubicBezTo>
                      <a:pt x="151" y="8"/>
                      <a:pt x="129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3706600" y="1517900"/>
                <a:ext cx="13950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558" h="1093" extrusionOk="0">
                    <a:moveTo>
                      <a:pt x="449" y="0"/>
                    </a:moveTo>
                    <a:cubicBezTo>
                      <a:pt x="410" y="0"/>
                      <a:pt x="374" y="23"/>
                      <a:pt x="360" y="62"/>
                    </a:cubicBezTo>
                    <a:lnTo>
                      <a:pt x="20" y="964"/>
                    </a:lnTo>
                    <a:cubicBezTo>
                      <a:pt x="1" y="1013"/>
                      <a:pt x="25" y="1068"/>
                      <a:pt x="75" y="1086"/>
                    </a:cubicBezTo>
                    <a:cubicBezTo>
                      <a:pt x="86" y="1091"/>
                      <a:pt x="97" y="1093"/>
                      <a:pt x="108" y="1093"/>
                    </a:cubicBezTo>
                    <a:cubicBezTo>
                      <a:pt x="146" y="1093"/>
                      <a:pt x="183" y="1070"/>
                      <a:pt x="197" y="1031"/>
                    </a:cubicBezTo>
                    <a:lnTo>
                      <a:pt x="538" y="129"/>
                    </a:lnTo>
                    <a:cubicBezTo>
                      <a:pt x="557" y="79"/>
                      <a:pt x="532" y="24"/>
                      <a:pt x="483" y="6"/>
                    </a:cubicBezTo>
                    <a:cubicBezTo>
                      <a:pt x="472" y="2"/>
                      <a:pt x="460" y="0"/>
                      <a:pt x="449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691375" y="1556025"/>
                <a:ext cx="1377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551" h="1055" extrusionOk="0">
                    <a:moveTo>
                      <a:pt x="443" y="1"/>
                    </a:moveTo>
                    <a:cubicBezTo>
                      <a:pt x="404" y="1"/>
                      <a:pt x="368" y="24"/>
                      <a:pt x="354" y="61"/>
                    </a:cubicBezTo>
                    <a:lnTo>
                      <a:pt x="20" y="926"/>
                    </a:lnTo>
                    <a:cubicBezTo>
                      <a:pt x="0" y="974"/>
                      <a:pt x="26" y="1029"/>
                      <a:pt x="74" y="1048"/>
                    </a:cubicBezTo>
                    <a:cubicBezTo>
                      <a:pt x="85" y="1053"/>
                      <a:pt x="98" y="1055"/>
                      <a:pt x="109" y="1055"/>
                    </a:cubicBezTo>
                    <a:cubicBezTo>
                      <a:pt x="147" y="1055"/>
                      <a:pt x="183" y="1032"/>
                      <a:pt x="198" y="994"/>
                    </a:cubicBezTo>
                    <a:lnTo>
                      <a:pt x="531" y="131"/>
                    </a:lnTo>
                    <a:cubicBezTo>
                      <a:pt x="550" y="81"/>
                      <a:pt x="526" y="26"/>
                      <a:pt x="477" y="7"/>
                    </a:cubicBezTo>
                    <a:cubicBezTo>
                      <a:pt x="466" y="3"/>
                      <a:pt x="454" y="1"/>
                      <a:pt x="44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3676175" y="1605400"/>
                <a:ext cx="8075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976" extrusionOk="0">
                    <a:moveTo>
                      <a:pt x="217" y="1"/>
                    </a:moveTo>
                    <a:cubicBezTo>
                      <a:pt x="175" y="1"/>
                      <a:pt x="136" y="29"/>
                      <a:pt x="125" y="72"/>
                    </a:cubicBezTo>
                    <a:cubicBezTo>
                      <a:pt x="59" y="335"/>
                      <a:pt x="18" y="604"/>
                      <a:pt x="3" y="875"/>
                    </a:cubicBezTo>
                    <a:cubicBezTo>
                      <a:pt x="0" y="928"/>
                      <a:pt x="41" y="972"/>
                      <a:pt x="94" y="975"/>
                    </a:cubicBezTo>
                    <a:lnTo>
                      <a:pt x="98" y="975"/>
                    </a:lnTo>
                    <a:cubicBezTo>
                      <a:pt x="149" y="975"/>
                      <a:pt x="191" y="935"/>
                      <a:pt x="193" y="885"/>
                    </a:cubicBezTo>
                    <a:cubicBezTo>
                      <a:pt x="208" y="627"/>
                      <a:pt x="246" y="370"/>
                      <a:pt x="310" y="120"/>
                    </a:cubicBezTo>
                    <a:cubicBezTo>
                      <a:pt x="322" y="68"/>
                      <a:pt x="292" y="16"/>
                      <a:pt x="241" y="4"/>
                    </a:cubicBezTo>
                    <a:cubicBezTo>
                      <a:pt x="233" y="2"/>
                      <a:pt x="225" y="1"/>
                      <a:pt x="21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3666900" y="1657950"/>
                <a:ext cx="59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39" h="934" extrusionOk="0">
                    <a:moveTo>
                      <a:pt x="137" y="1"/>
                    </a:moveTo>
                    <a:cubicBezTo>
                      <a:pt x="89" y="1"/>
                      <a:pt x="48" y="42"/>
                      <a:pt x="45" y="91"/>
                    </a:cubicBezTo>
                    <a:lnTo>
                      <a:pt x="4" y="833"/>
                    </a:lnTo>
                    <a:cubicBezTo>
                      <a:pt x="0" y="886"/>
                      <a:pt x="41" y="931"/>
                      <a:pt x="93" y="933"/>
                    </a:cubicBezTo>
                    <a:lnTo>
                      <a:pt x="98" y="933"/>
                    </a:lnTo>
                    <a:cubicBezTo>
                      <a:pt x="149" y="933"/>
                      <a:pt x="191" y="894"/>
                      <a:pt x="193" y="844"/>
                    </a:cubicBezTo>
                    <a:lnTo>
                      <a:pt x="235" y="102"/>
                    </a:lnTo>
                    <a:cubicBezTo>
                      <a:pt x="239" y="50"/>
                      <a:pt x="198" y="5"/>
                      <a:pt x="146" y="1"/>
                    </a:cubicBezTo>
                    <a:cubicBezTo>
                      <a:pt x="143" y="1"/>
                      <a:pt x="140" y="1"/>
                      <a:pt x="13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3657375" y="1700200"/>
                <a:ext cx="8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098" extrusionOk="0">
                    <a:moveTo>
                      <a:pt x="240" y="0"/>
                    </a:moveTo>
                    <a:cubicBezTo>
                      <a:pt x="236" y="0"/>
                      <a:pt x="232" y="1"/>
                      <a:pt x="228" y="1"/>
                    </a:cubicBezTo>
                    <a:cubicBezTo>
                      <a:pt x="175" y="4"/>
                      <a:pt x="134" y="48"/>
                      <a:pt x="137" y="101"/>
                    </a:cubicBezTo>
                    <a:cubicBezTo>
                      <a:pt x="151" y="397"/>
                      <a:pt x="111" y="690"/>
                      <a:pt x="17" y="973"/>
                    </a:cubicBezTo>
                    <a:cubicBezTo>
                      <a:pt x="0" y="1023"/>
                      <a:pt x="28" y="1077"/>
                      <a:pt x="78" y="1093"/>
                    </a:cubicBezTo>
                    <a:cubicBezTo>
                      <a:pt x="88" y="1097"/>
                      <a:pt x="98" y="1098"/>
                      <a:pt x="107" y="1098"/>
                    </a:cubicBezTo>
                    <a:cubicBezTo>
                      <a:pt x="147" y="1098"/>
                      <a:pt x="185" y="1072"/>
                      <a:pt x="198" y="1032"/>
                    </a:cubicBezTo>
                    <a:cubicBezTo>
                      <a:pt x="300" y="728"/>
                      <a:pt x="343" y="411"/>
                      <a:pt x="327" y="92"/>
                    </a:cubicBezTo>
                    <a:cubicBezTo>
                      <a:pt x="325" y="43"/>
                      <a:pt x="285" y="0"/>
                      <a:pt x="2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3654575" y="1744525"/>
                <a:ext cx="480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180" extrusionOk="0">
                    <a:moveTo>
                      <a:pt x="96" y="0"/>
                    </a:moveTo>
                    <a:cubicBezTo>
                      <a:pt x="44" y="0"/>
                      <a:pt x="1" y="42"/>
                      <a:pt x="1" y="95"/>
                    </a:cubicBezTo>
                    <a:lnTo>
                      <a:pt x="1" y="1084"/>
                    </a:lnTo>
                    <a:cubicBezTo>
                      <a:pt x="1" y="1137"/>
                      <a:pt x="44" y="1179"/>
                      <a:pt x="96" y="1179"/>
                    </a:cubicBezTo>
                    <a:cubicBezTo>
                      <a:pt x="149" y="1179"/>
                      <a:pt x="192" y="1137"/>
                      <a:pt x="192" y="1084"/>
                    </a:cubicBezTo>
                    <a:lnTo>
                      <a:pt x="192" y="95"/>
                    </a:lnTo>
                    <a:cubicBezTo>
                      <a:pt x="192" y="42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3" name="Google Shape;1043;p9"/>
              <p:cNvSpPr/>
              <p:nvPr/>
            </p:nvSpPr>
            <p:spPr>
              <a:xfrm>
                <a:off x="3654575" y="1786750"/>
                <a:ext cx="480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893" extrusionOk="0">
                    <a:moveTo>
                      <a:pt x="96" y="0"/>
                    </a:moveTo>
                    <a:cubicBezTo>
                      <a:pt x="44" y="0"/>
                      <a:pt x="1" y="43"/>
                      <a:pt x="1" y="96"/>
                    </a:cubicBezTo>
                    <a:lnTo>
                      <a:pt x="1" y="796"/>
                    </a:lnTo>
                    <a:cubicBezTo>
                      <a:pt x="1" y="849"/>
                      <a:pt x="44" y="892"/>
                      <a:pt x="96" y="892"/>
                    </a:cubicBezTo>
                    <a:cubicBezTo>
                      <a:pt x="149" y="892"/>
                      <a:pt x="192" y="849"/>
                      <a:pt x="192" y="796"/>
                    </a:cubicBezTo>
                    <a:lnTo>
                      <a:pt x="192" y="96"/>
                    </a:lnTo>
                    <a:cubicBezTo>
                      <a:pt x="192" y="43"/>
                      <a:pt x="149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4" name="Google Shape;1044;p9"/>
              <p:cNvSpPr/>
              <p:nvPr/>
            </p:nvSpPr>
            <p:spPr>
              <a:xfrm>
                <a:off x="3657700" y="1832075"/>
                <a:ext cx="80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223" extrusionOk="0">
                    <a:moveTo>
                      <a:pt x="97" y="1"/>
                    </a:moveTo>
                    <a:cubicBezTo>
                      <a:pt x="44" y="1"/>
                      <a:pt x="1" y="44"/>
                      <a:pt x="2" y="97"/>
                    </a:cubicBezTo>
                    <a:cubicBezTo>
                      <a:pt x="3" y="450"/>
                      <a:pt x="44" y="804"/>
                      <a:pt x="122" y="1148"/>
                    </a:cubicBezTo>
                    <a:cubicBezTo>
                      <a:pt x="132" y="1192"/>
                      <a:pt x="172" y="1223"/>
                      <a:pt x="215" y="1223"/>
                    </a:cubicBezTo>
                    <a:lnTo>
                      <a:pt x="216" y="1223"/>
                    </a:lnTo>
                    <a:cubicBezTo>
                      <a:pt x="223" y="1223"/>
                      <a:pt x="229" y="1222"/>
                      <a:pt x="237" y="1220"/>
                    </a:cubicBezTo>
                    <a:cubicBezTo>
                      <a:pt x="288" y="1209"/>
                      <a:pt x="320" y="1157"/>
                      <a:pt x="309" y="1106"/>
                    </a:cubicBezTo>
                    <a:cubicBezTo>
                      <a:pt x="232" y="775"/>
                      <a:pt x="194" y="435"/>
                      <a:pt x="192" y="96"/>
                    </a:cubicBezTo>
                    <a:cubicBezTo>
                      <a:pt x="192" y="43"/>
                      <a:pt x="150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3734675" y="1519925"/>
                <a:ext cx="19875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32" extrusionOk="0">
                    <a:moveTo>
                      <a:pt x="105" y="1"/>
                    </a:moveTo>
                    <a:cubicBezTo>
                      <a:pt x="80" y="1"/>
                      <a:pt x="55" y="10"/>
                      <a:pt x="37" y="30"/>
                    </a:cubicBezTo>
                    <a:cubicBezTo>
                      <a:pt x="0" y="69"/>
                      <a:pt x="3" y="130"/>
                      <a:pt x="40" y="165"/>
                    </a:cubicBezTo>
                    <a:cubicBezTo>
                      <a:pt x="263" y="375"/>
                      <a:pt x="452" y="617"/>
                      <a:pt x="602" y="883"/>
                    </a:cubicBezTo>
                    <a:cubicBezTo>
                      <a:pt x="620" y="915"/>
                      <a:pt x="652" y="931"/>
                      <a:pt x="685" y="931"/>
                    </a:cubicBezTo>
                    <a:cubicBezTo>
                      <a:pt x="701" y="931"/>
                      <a:pt x="717" y="928"/>
                      <a:pt x="732" y="919"/>
                    </a:cubicBezTo>
                    <a:cubicBezTo>
                      <a:pt x="778" y="894"/>
                      <a:pt x="794" y="835"/>
                      <a:pt x="769" y="790"/>
                    </a:cubicBezTo>
                    <a:cubicBezTo>
                      <a:pt x="609" y="506"/>
                      <a:pt x="408" y="249"/>
                      <a:pt x="172" y="27"/>
                    </a:cubicBezTo>
                    <a:cubicBezTo>
                      <a:pt x="153" y="9"/>
                      <a:pt x="129" y="1"/>
                      <a:pt x="10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6" name="Google Shape;1046;p9"/>
              <p:cNvSpPr/>
              <p:nvPr/>
            </p:nvSpPr>
            <p:spPr>
              <a:xfrm>
                <a:off x="3776950" y="1600275"/>
                <a:ext cx="135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21" extrusionOk="0">
                    <a:moveTo>
                      <a:pt x="105" y="0"/>
                    </a:moveTo>
                    <a:cubicBezTo>
                      <a:pt x="98" y="0"/>
                      <a:pt x="91" y="1"/>
                      <a:pt x="85" y="2"/>
                    </a:cubicBezTo>
                    <a:cubicBezTo>
                      <a:pt x="33" y="14"/>
                      <a:pt x="1" y="65"/>
                      <a:pt x="12" y="116"/>
                    </a:cubicBezTo>
                    <a:cubicBezTo>
                      <a:pt x="91" y="474"/>
                      <a:pt x="204" y="826"/>
                      <a:pt x="347" y="1164"/>
                    </a:cubicBezTo>
                    <a:cubicBezTo>
                      <a:pt x="363" y="1200"/>
                      <a:pt x="398" y="1221"/>
                      <a:pt x="434" y="1221"/>
                    </a:cubicBezTo>
                    <a:cubicBezTo>
                      <a:pt x="448" y="1221"/>
                      <a:pt x="460" y="1219"/>
                      <a:pt x="472" y="1213"/>
                    </a:cubicBezTo>
                    <a:cubicBezTo>
                      <a:pt x="521" y="1193"/>
                      <a:pt x="543" y="1137"/>
                      <a:pt x="523" y="1089"/>
                    </a:cubicBezTo>
                    <a:cubicBezTo>
                      <a:pt x="384" y="762"/>
                      <a:pt x="275" y="421"/>
                      <a:pt x="198" y="75"/>
                    </a:cubicBezTo>
                    <a:cubicBezTo>
                      <a:pt x="189" y="31"/>
                      <a:pt x="149" y="0"/>
                      <a:pt x="10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7" name="Google Shape;1047;p9"/>
              <p:cNvSpPr/>
              <p:nvPr/>
            </p:nvSpPr>
            <p:spPr>
              <a:xfrm>
                <a:off x="3795425" y="1651775"/>
                <a:ext cx="13550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542" h="1182" extrusionOk="0">
                    <a:moveTo>
                      <a:pt x="109" y="1"/>
                    </a:moveTo>
                    <a:cubicBezTo>
                      <a:pt x="96" y="1"/>
                      <a:pt x="82" y="3"/>
                      <a:pt x="70" y="9"/>
                    </a:cubicBezTo>
                    <a:cubicBezTo>
                      <a:pt x="22" y="30"/>
                      <a:pt x="0" y="87"/>
                      <a:pt x="22" y="135"/>
                    </a:cubicBezTo>
                    <a:cubicBezTo>
                      <a:pt x="160" y="447"/>
                      <a:pt x="269" y="774"/>
                      <a:pt x="343" y="1106"/>
                    </a:cubicBezTo>
                    <a:cubicBezTo>
                      <a:pt x="353" y="1150"/>
                      <a:pt x="393" y="1181"/>
                      <a:pt x="437" y="1181"/>
                    </a:cubicBezTo>
                    <a:cubicBezTo>
                      <a:pt x="444" y="1181"/>
                      <a:pt x="451" y="1180"/>
                      <a:pt x="458" y="1179"/>
                    </a:cubicBezTo>
                    <a:cubicBezTo>
                      <a:pt x="509" y="1167"/>
                      <a:pt x="541" y="1116"/>
                      <a:pt x="530" y="1065"/>
                    </a:cubicBezTo>
                    <a:cubicBezTo>
                      <a:pt x="453" y="720"/>
                      <a:pt x="340" y="381"/>
                      <a:pt x="196" y="57"/>
                    </a:cubicBezTo>
                    <a:cubicBezTo>
                      <a:pt x="180" y="22"/>
                      <a:pt x="145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808850" y="1707425"/>
                <a:ext cx="8450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58" extrusionOk="0">
                    <a:moveTo>
                      <a:pt x="110" y="1"/>
                    </a:moveTo>
                    <a:cubicBezTo>
                      <a:pt x="58" y="2"/>
                      <a:pt x="13" y="40"/>
                      <a:pt x="12" y="92"/>
                    </a:cubicBezTo>
                    <a:cubicBezTo>
                      <a:pt x="1" y="398"/>
                      <a:pt x="44" y="700"/>
                      <a:pt x="140" y="991"/>
                    </a:cubicBezTo>
                    <a:cubicBezTo>
                      <a:pt x="153" y="1031"/>
                      <a:pt x="191" y="1057"/>
                      <a:pt x="230" y="1057"/>
                    </a:cubicBezTo>
                    <a:cubicBezTo>
                      <a:pt x="240" y="1057"/>
                      <a:pt x="250" y="1055"/>
                      <a:pt x="260" y="1051"/>
                    </a:cubicBezTo>
                    <a:cubicBezTo>
                      <a:pt x="310" y="1035"/>
                      <a:pt x="337" y="982"/>
                      <a:pt x="321" y="931"/>
                    </a:cubicBezTo>
                    <a:cubicBezTo>
                      <a:pt x="233" y="662"/>
                      <a:pt x="193" y="383"/>
                      <a:pt x="202" y="99"/>
                    </a:cubicBezTo>
                    <a:cubicBezTo>
                      <a:pt x="204" y="46"/>
                      <a:pt x="163" y="3"/>
                      <a:pt x="11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3814175" y="1767200"/>
                <a:ext cx="6025" cy="1715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686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4"/>
                      <a:pt x="1" y="50"/>
                      <a:pt x="5" y="103"/>
                    </a:cubicBezTo>
                    <a:lnTo>
                      <a:pt x="46" y="598"/>
                    </a:lnTo>
                    <a:cubicBezTo>
                      <a:pt x="50" y="648"/>
                      <a:pt x="92" y="685"/>
                      <a:pt x="141" y="685"/>
                    </a:cubicBezTo>
                    <a:lnTo>
                      <a:pt x="149" y="685"/>
                    </a:lnTo>
                    <a:cubicBezTo>
                      <a:pt x="202" y="681"/>
                      <a:pt x="240" y="634"/>
                      <a:pt x="236" y="581"/>
                    </a:cubicBezTo>
                    <a:lnTo>
                      <a:pt x="195" y="87"/>
                    </a:lnTo>
                    <a:cubicBezTo>
                      <a:pt x="191" y="38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3811150" y="1813525"/>
                <a:ext cx="82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221" extrusionOk="0">
                    <a:moveTo>
                      <a:pt x="103" y="0"/>
                    </a:moveTo>
                    <a:cubicBezTo>
                      <a:pt x="99" y="0"/>
                      <a:pt x="94" y="0"/>
                      <a:pt x="90" y="1"/>
                    </a:cubicBezTo>
                    <a:cubicBezTo>
                      <a:pt x="37" y="8"/>
                      <a:pt x="0" y="55"/>
                      <a:pt x="6" y="107"/>
                    </a:cubicBezTo>
                    <a:lnTo>
                      <a:pt x="131" y="1138"/>
                    </a:lnTo>
                    <a:cubicBezTo>
                      <a:pt x="137" y="1186"/>
                      <a:pt x="178" y="1221"/>
                      <a:pt x="226" y="1221"/>
                    </a:cubicBezTo>
                    <a:lnTo>
                      <a:pt x="237" y="1221"/>
                    </a:lnTo>
                    <a:cubicBezTo>
                      <a:pt x="290" y="1214"/>
                      <a:pt x="327" y="1167"/>
                      <a:pt x="321" y="1115"/>
                    </a:cubicBezTo>
                    <a:lnTo>
                      <a:pt x="196" y="85"/>
                    </a:lnTo>
                    <a:cubicBezTo>
                      <a:pt x="190" y="37"/>
                      <a:pt x="150" y="0"/>
                      <a:pt x="103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3813250" y="1876375"/>
                <a:ext cx="48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263" extrusionOk="0">
                    <a:moveTo>
                      <a:pt x="95" y="1"/>
                    </a:moveTo>
                    <a:cubicBezTo>
                      <a:pt x="43" y="1"/>
                      <a:pt x="0" y="44"/>
                      <a:pt x="0" y="97"/>
                    </a:cubicBezTo>
                    <a:lnTo>
                      <a:pt x="0" y="1168"/>
                    </a:lnTo>
                    <a:cubicBezTo>
                      <a:pt x="0" y="1221"/>
                      <a:pt x="43" y="1263"/>
                      <a:pt x="95" y="1263"/>
                    </a:cubicBezTo>
                    <a:cubicBezTo>
                      <a:pt x="148" y="1263"/>
                      <a:pt x="191" y="1221"/>
                      <a:pt x="191" y="1168"/>
                    </a:cubicBezTo>
                    <a:lnTo>
                      <a:pt x="191" y="97"/>
                    </a:lnTo>
                    <a:cubicBezTo>
                      <a:pt x="191" y="44"/>
                      <a:pt x="148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2" name="Google Shape;1052;p9"/>
              <p:cNvSpPr/>
              <p:nvPr/>
            </p:nvSpPr>
            <p:spPr>
              <a:xfrm>
                <a:off x="3811175" y="1937175"/>
                <a:ext cx="4800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98" extrusionOk="0">
                    <a:moveTo>
                      <a:pt x="97" y="1"/>
                    </a:moveTo>
                    <a:cubicBezTo>
                      <a:pt x="44" y="1"/>
                      <a:pt x="0" y="43"/>
                      <a:pt x="0" y="96"/>
                    </a:cubicBezTo>
                    <a:lnTo>
                      <a:pt x="0" y="1002"/>
                    </a:lnTo>
                    <a:cubicBezTo>
                      <a:pt x="0" y="1055"/>
                      <a:pt x="44" y="1098"/>
                      <a:pt x="97" y="1098"/>
                    </a:cubicBezTo>
                    <a:cubicBezTo>
                      <a:pt x="148" y="1098"/>
                      <a:pt x="191" y="1055"/>
                      <a:pt x="191" y="1002"/>
                    </a:cubicBezTo>
                    <a:lnTo>
                      <a:pt x="191" y="96"/>
                    </a:lnTo>
                    <a:cubicBezTo>
                      <a:pt x="191" y="43"/>
                      <a:pt x="148" y="1"/>
                      <a:pt x="9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3" name="Google Shape;1053;p9"/>
              <p:cNvSpPr/>
              <p:nvPr/>
            </p:nvSpPr>
            <p:spPr>
              <a:xfrm>
                <a:off x="3805675" y="1992800"/>
                <a:ext cx="63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221" extrusionOk="0">
                    <a:moveTo>
                      <a:pt x="150" y="0"/>
                    </a:moveTo>
                    <a:cubicBezTo>
                      <a:pt x="102" y="0"/>
                      <a:pt x="61" y="36"/>
                      <a:pt x="56" y="85"/>
                    </a:cubicBezTo>
                    <a:cubicBezTo>
                      <a:pt x="14" y="431"/>
                      <a:pt x="1" y="783"/>
                      <a:pt x="16" y="1130"/>
                    </a:cubicBezTo>
                    <a:cubicBezTo>
                      <a:pt x="17" y="1181"/>
                      <a:pt x="60" y="1221"/>
                      <a:pt x="111" y="1221"/>
                    </a:cubicBezTo>
                    <a:lnTo>
                      <a:pt x="115" y="1221"/>
                    </a:lnTo>
                    <a:cubicBezTo>
                      <a:pt x="167" y="1219"/>
                      <a:pt x="208" y="1175"/>
                      <a:pt x="206" y="1123"/>
                    </a:cubicBezTo>
                    <a:cubicBezTo>
                      <a:pt x="192" y="785"/>
                      <a:pt x="205" y="443"/>
                      <a:pt x="245" y="107"/>
                    </a:cubicBezTo>
                    <a:cubicBezTo>
                      <a:pt x="251" y="55"/>
                      <a:pt x="214" y="8"/>
                      <a:pt x="162" y="1"/>
                    </a:cubicBezTo>
                    <a:cubicBezTo>
                      <a:pt x="158" y="1"/>
                      <a:pt x="154" y="0"/>
                      <a:pt x="15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4" name="Google Shape;1054;p9"/>
              <p:cNvSpPr/>
              <p:nvPr/>
            </p:nvSpPr>
            <p:spPr>
              <a:xfrm>
                <a:off x="3781875" y="1967050"/>
                <a:ext cx="6325" cy="29550"/>
              </a:xfrm>
              <a:custGeom>
                <a:avLst/>
                <a:gdLst/>
                <a:ahLst/>
                <a:cxnLst/>
                <a:rect l="l" t="t" r="r" b="b"/>
                <a:pathLst>
                  <a:path w="253" h="1182" extrusionOk="0">
                    <a:moveTo>
                      <a:pt x="152" y="1"/>
                    </a:moveTo>
                    <a:cubicBezTo>
                      <a:pt x="106" y="1"/>
                      <a:pt x="63" y="41"/>
                      <a:pt x="60" y="91"/>
                    </a:cubicBezTo>
                    <a:lnTo>
                      <a:pt x="3" y="1081"/>
                    </a:lnTo>
                    <a:cubicBezTo>
                      <a:pt x="0" y="1134"/>
                      <a:pt x="40" y="1178"/>
                      <a:pt x="93" y="1181"/>
                    </a:cubicBezTo>
                    <a:lnTo>
                      <a:pt x="98" y="1181"/>
                    </a:lnTo>
                    <a:cubicBezTo>
                      <a:pt x="148" y="1181"/>
                      <a:pt x="190" y="1143"/>
                      <a:pt x="193" y="1092"/>
                    </a:cubicBezTo>
                    <a:lnTo>
                      <a:pt x="250" y="102"/>
                    </a:lnTo>
                    <a:cubicBezTo>
                      <a:pt x="253" y="49"/>
                      <a:pt x="213" y="3"/>
                      <a:pt x="160" y="1"/>
                    </a:cubicBezTo>
                    <a:cubicBezTo>
                      <a:pt x="157" y="1"/>
                      <a:pt x="154" y="1"/>
                      <a:pt x="15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5" name="Google Shape;1055;p9"/>
              <p:cNvSpPr/>
              <p:nvPr/>
            </p:nvSpPr>
            <p:spPr>
              <a:xfrm>
                <a:off x="3783550" y="1870200"/>
                <a:ext cx="79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140" extrusionOk="0">
                    <a:moveTo>
                      <a:pt x="171" y="1"/>
                    </a:moveTo>
                    <a:cubicBezTo>
                      <a:pt x="128" y="1"/>
                      <a:pt x="90" y="30"/>
                      <a:pt x="80" y="74"/>
                    </a:cubicBezTo>
                    <a:cubicBezTo>
                      <a:pt x="0" y="404"/>
                      <a:pt x="15" y="750"/>
                      <a:pt x="120" y="1073"/>
                    </a:cubicBezTo>
                    <a:cubicBezTo>
                      <a:pt x="133" y="1114"/>
                      <a:pt x="170" y="1140"/>
                      <a:pt x="210" y="1140"/>
                    </a:cubicBezTo>
                    <a:cubicBezTo>
                      <a:pt x="220" y="1140"/>
                      <a:pt x="230" y="1139"/>
                      <a:pt x="240" y="1135"/>
                    </a:cubicBezTo>
                    <a:cubicBezTo>
                      <a:pt x="290" y="1119"/>
                      <a:pt x="317" y="1065"/>
                      <a:pt x="301" y="1015"/>
                    </a:cubicBezTo>
                    <a:cubicBezTo>
                      <a:pt x="207" y="725"/>
                      <a:pt x="195" y="414"/>
                      <a:pt x="265" y="119"/>
                    </a:cubicBezTo>
                    <a:cubicBezTo>
                      <a:pt x="278" y="67"/>
                      <a:pt x="246" y="16"/>
                      <a:pt x="195" y="4"/>
                    </a:cubicBezTo>
                    <a:cubicBezTo>
                      <a:pt x="187" y="2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6" name="Google Shape;1056;p9"/>
              <p:cNvSpPr/>
              <p:nvPr/>
            </p:nvSpPr>
            <p:spPr>
              <a:xfrm>
                <a:off x="3787000" y="1801175"/>
                <a:ext cx="6475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139" extrusionOk="0">
                    <a:moveTo>
                      <a:pt x="118" y="0"/>
                    </a:moveTo>
                    <a:cubicBezTo>
                      <a:pt x="67" y="0"/>
                      <a:pt x="24" y="38"/>
                      <a:pt x="20" y="90"/>
                    </a:cubicBezTo>
                    <a:cubicBezTo>
                      <a:pt x="0" y="412"/>
                      <a:pt x="15" y="738"/>
                      <a:pt x="62" y="1058"/>
                    </a:cubicBezTo>
                    <a:cubicBezTo>
                      <a:pt x="69" y="1104"/>
                      <a:pt x="110" y="1139"/>
                      <a:pt x="156" y="1139"/>
                    </a:cubicBezTo>
                    <a:cubicBezTo>
                      <a:pt x="162" y="1139"/>
                      <a:pt x="166" y="1139"/>
                      <a:pt x="170" y="1138"/>
                    </a:cubicBezTo>
                    <a:cubicBezTo>
                      <a:pt x="222" y="1130"/>
                      <a:pt x="259" y="1081"/>
                      <a:pt x="251" y="1029"/>
                    </a:cubicBezTo>
                    <a:cubicBezTo>
                      <a:pt x="205" y="723"/>
                      <a:pt x="191" y="410"/>
                      <a:pt x="210" y="102"/>
                    </a:cubicBezTo>
                    <a:cubicBezTo>
                      <a:pt x="214" y="49"/>
                      <a:pt x="174" y="4"/>
                      <a:pt x="122" y="1"/>
                    </a:cubicBezTo>
                    <a:cubicBezTo>
                      <a:pt x="120" y="1"/>
                      <a:pt x="119" y="0"/>
                      <a:pt x="11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7" name="Google Shape;1057;p9"/>
              <p:cNvSpPr/>
              <p:nvPr/>
            </p:nvSpPr>
            <p:spPr>
              <a:xfrm>
                <a:off x="3787475" y="1741425"/>
                <a:ext cx="7075" cy="3465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86" extrusionOk="0">
                    <a:moveTo>
                      <a:pt x="102" y="0"/>
                    </a:moveTo>
                    <a:cubicBezTo>
                      <a:pt x="99" y="0"/>
                      <a:pt x="96" y="0"/>
                      <a:pt x="93" y="1"/>
                    </a:cubicBezTo>
                    <a:cubicBezTo>
                      <a:pt x="40" y="4"/>
                      <a:pt x="0" y="49"/>
                      <a:pt x="5" y="102"/>
                    </a:cubicBezTo>
                    <a:lnTo>
                      <a:pt x="89" y="1297"/>
                    </a:lnTo>
                    <a:cubicBezTo>
                      <a:pt x="93" y="1347"/>
                      <a:pt x="135" y="1386"/>
                      <a:pt x="183" y="1386"/>
                    </a:cubicBezTo>
                    <a:lnTo>
                      <a:pt x="191" y="1386"/>
                    </a:lnTo>
                    <a:cubicBezTo>
                      <a:pt x="243" y="1382"/>
                      <a:pt x="283" y="1336"/>
                      <a:pt x="280" y="1283"/>
                    </a:cubicBezTo>
                    <a:lnTo>
                      <a:pt x="195" y="89"/>
                    </a:lnTo>
                    <a:cubicBezTo>
                      <a:pt x="191" y="39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8" name="Google Shape;1058;p9"/>
              <p:cNvSpPr/>
              <p:nvPr/>
            </p:nvSpPr>
            <p:spPr>
              <a:xfrm>
                <a:off x="3778200" y="1665175"/>
                <a:ext cx="9175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346" extrusionOk="0">
                    <a:moveTo>
                      <a:pt x="95" y="0"/>
                    </a:moveTo>
                    <a:cubicBezTo>
                      <a:pt x="42" y="2"/>
                      <a:pt x="0" y="46"/>
                      <a:pt x="1" y="98"/>
                    </a:cubicBezTo>
                    <a:cubicBezTo>
                      <a:pt x="8" y="495"/>
                      <a:pt x="64" y="891"/>
                      <a:pt x="169" y="1275"/>
                    </a:cubicBezTo>
                    <a:cubicBezTo>
                      <a:pt x="181" y="1317"/>
                      <a:pt x="219" y="1345"/>
                      <a:pt x="261" y="1345"/>
                    </a:cubicBezTo>
                    <a:cubicBezTo>
                      <a:pt x="270" y="1345"/>
                      <a:pt x="278" y="1344"/>
                      <a:pt x="286" y="1342"/>
                    </a:cubicBezTo>
                    <a:cubicBezTo>
                      <a:pt x="337" y="1327"/>
                      <a:pt x="367" y="1275"/>
                      <a:pt x="354" y="1225"/>
                    </a:cubicBezTo>
                    <a:cubicBezTo>
                      <a:pt x="252" y="856"/>
                      <a:pt x="198" y="476"/>
                      <a:pt x="192" y="94"/>
                    </a:cubicBezTo>
                    <a:cubicBezTo>
                      <a:pt x="191" y="42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59" name="Google Shape;1059;p9"/>
              <p:cNvSpPr/>
              <p:nvPr/>
            </p:nvSpPr>
            <p:spPr>
              <a:xfrm>
                <a:off x="3762375" y="1609575"/>
                <a:ext cx="1687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219" extrusionOk="0">
                    <a:moveTo>
                      <a:pt x="109" y="1"/>
                    </a:moveTo>
                    <a:cubicBezTo>
                      <a:pt x="90" y="1"/>
                      <a:pt x="71" y="7"/>
                      <a:pt x="54" y="19"/>
                    </a:cubicBezTo>
                    <a:cubicBezTo>
                      <a:pt x="11" y="50"/>
                      <a:pt x="1" y="108"/>
                      <a:pt x="32" y="151"/>
                    </a:cubicBezTo>
                    <a:cubicBezTo>
                      <a:pt x="244" y="447"/>
                      <a:pt x="397" y="790"/>
                      <a:pt x="477" y="1145"/>
                    </a:cubicBezTo>
                    <a:cubicBezTo>
                      <a:pt x="486" y="1189"/>
                      <a:pt x="526" y="1219"/>
                      <a:pt x="569" y="1219"/>
                    </a:cubicBezTo>
                    <a:cubicBezTo>
                      <a:pt x="576" y="1219"/>
                      <a:pt x="584" y="1219"/>
                      <a:pt x="590" y="1217"/>
                    </a:cubicBezTo>
                    <a:cubicBezTo>
                      <a:pt x="642" y="1206"/>
                      <a:pt x="674" y="1155"/>
                      <a:pt x="662" y="1103"/>
                    </a:cubicBezTo>
                    <a:cubicBezTo>
                      <a:pt x="578" y="724"/>
                      <a:pt x="413" y="357"/>
                      <a:pt x="186" y="41"/>
                    </a:cubicBezTo>
                    <a:cubicBezTo>
                      <a:pt x="168" y="15"/>
                      <a:pt x="139" y="1"/>
                      <a:pt x="109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0" name="Google Shape;1060;p9"/>
              <p:cNvSpPr/>
              <p:nvPr/>
            </p:nvSpPr>
            <p:spPr>
              <a:xfrm>
                <a:off x="3748050" y="1573500"/>
                <a:ext cx="1155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1015" extrusionOk="0">
                    <a:moveTo>
                      <a:pt x="108" y="0"/>
                    </a:moveTo>
                    <a:cubicBezTo>
                      <a:pt x="99" y="0"/>
                      <a:pt x="89" y="2"/>
                      <a:pt x="80" y="5"/>
                    </a:cubicBezTo>
                    <a:cubicBezTo>
                      <a:pt x="30" y="19"/>
                      <a:pt x="1" y="72"/>
                      <a:pt x="16" y="123"/>
                    </a:cubicBezTo>
                    <a:lnTo>
                      <a:pt x="264" y="947"/>
                    </a:lnTo>
                    <a:cubicBezTo>
                      <a:pt x="276" y="988"/>
                      <a:pt x="313" y="1015"/>
                      <a:pt x="355" y="1015"/>
                    </a:cubicBezTo>
                    <a:cubicBezTo>
                      <a:pt x="364" y="1015"/>
                      <a:pt x="373" y="1014"/>
                      <a:pt x="382" y="1011"/>
                    </a:cubicBezTo>
                    <a:cubicBezTo>
                      <a:pt x="432" y="996"/>
                      <a:pt x="461" y="943"/>
                      <a:pt x="446" y="892"/>
                    </a:cubicBezTo>
                    <a:lnTo>
                      <a:pt x="198" y="68"/>
                    </a:lnTo>
                    <a:cubicBezTo>
                      <a:pt x="187" y="27"/>
                      <a:pt x="149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1" name="Google Shape;1061;p9"/>
              <p:cNvSpPr/>
              <p:nvPr/>
            </p:nvSpPr>
            <p:spPr>
              <a:xfrm>
                <a:off x="3730400" y="1537475"/>
                <a:ext cx="12700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50" extrusionOk="0">
                    <a:moveTo>
                      <a:pt x="108" y="0"/>
                    </a:moveTo>
                    <a:cubicBezTo>
                      <a:pt x="95" y="0"/>
                      <a:pt x="82" y="3"/>
                      <a:pt x="70" y="8"/>
                    </a:cubicBezTo>
                    <a:cubicBezTo>
                      <a:pt x="22" y="29"/>
                      <a:pt x="0" y="87"/>
                      <a:pt x="21" y="134"/>
                    </a:cubicBezTo>
                    <a:lnTo>
                      <a:pt x="312" y="793"/>
                    </a:lnTo>
                    <a:cubicBezTo>
                      <a:pt x="327" y="829"/>
                      <a:pt x="362" y="850"/>
                      <a:pt x="399" y="850"/>
                    </a:cubicBezTo>
                    <a:cubicBezTo>
                      <a:pt x="411" y="850"/>
                      <a:pt x="424" y="847"/>
                      <a:pt x="437" y="842"/>
                    </a:cubicBezTo>
                    <a:cubicBezTo>
                      <a:pt x="485" y="821"/>
                      <a:pt x="507" y="765"/>
                      <a:pt x="486" y="716"/>
                    </a:cubicBezTo>
                    <a:lnTo>
                      <a:pt x="196" y="58"/>
                    </a:lnTo>
                    <a:cubicBezTo>
                      <a:pt x="180" y="22"/>
                      <a:pt x="145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2" name="Google Shape;1062;p9"/>
              <p:cNvSpPr/>
              <p:nvPr/>
            </p:nvSpPr>
            <p:spPr>
              <a:xfrm>
                <a:off x="3706925" y="1567300"/>
                <a:ext cx="1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583" h="1100" extrusionOk="0">
                    <a:moveTo>
                      <a:pt x="474" y="0"/>
                    </a:moveTo>
                    <a:cubicBezTo>
                      <a:pt x="440" y="0"/>
                      <a:pt x="407" y="19"/>
                      <a:pt x="390" y="52"/>
                    </a:cubicBezTo>
                    <a:cubicBezTo>
                      <a:pt x="235" y="346"/>
                      <a:pt x="109" y="658"/>
                      <a:pt x="15" y="977"/>
                    </a:cubicBezTo>
                    <a:cubicBezTo>
                      <a:pt x="1" y="1027"/>
                      <a:pt x="30" y="1081"/>
                      <a:pt x="79" y="1095"/>
                    </a:cubicBezTo>
                    <a:cubicBezTo>
                      <a:pt x="89" y="1097"/>
                      <a:pt x="98" y="1099"/>
                      <a:pt x="107" y="1099"/>
                    </a:cubicBezTo>
                    <a:cubicBezTo>
                      <a:pt x="148" y="1099"/>
                      <a:pt x="186" y="1072"/>
                      <a:pt x="199" y="1031"/>
                    </a:cubicBezTo>
                    <a:cubicBezTo>
                      <a:pt x="289" y="723"/>
                      <a:pt x="409" y="424"/>
                      <a:pt x="558" y="140"/>
                    </a:cubicBezTo>
                    <a:cubicBezTo>
                      <a:pt x="583" y="93"/>
                      <a:pt x="564" y="35"/>
                      <a:pt x="518" y="11"/>
                    </a:cubicBezTo>
                    <a:cubicBezTo>
                      <a:pt x="504" y="4"/>
                      <a:pt x="489" y="0"/>
                      <a:pt x="47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3" name="Google Shape;1063;p9"/>
              <p:cNvSpPr/>
              <p:nvPr/>
            </p:nvSpPr>
            <p:spPr>
              <a:xfrm>
                <a:off x="3690350" y="1629025"/>
                <a:ext cx="112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37" extrusionOk="0">
                    <a:moveTo>
                      <a:pt x="340" y="0"/>
                    </a:moveTo>
                    <a:cubicBezTo>
                      <a:pt x="299" y="0"/>
                      <a:pt x="263" y="26"/>
                      <a:pt x="250" y="67"/>
                    </a:cubicBezTo>
                    <a:lnTo>
                      <a:pt x="16" y="813"/>
                    </a:lnTo>
                    <a:cubicBezTo>
                      <a:pt x="1" y="862"/>
                      <a:pt x="28" y="917"/>
                      <a:pt x="79" y="932"/>
                    </a:cubicBezTo>
                    <a:cubicBezTo>
                      <a:pt x="88" y="935"/>
                      <a:pt x="98" y="936"/>
                      <a:pt x="107" y="936"/>
                    </a:cubicBezTo>
                    <a:cubicBezTo>
                      <a:pt x="147" y="936"/>
                      <a:pt x="185" y="911"/>
                      <a:pt x="198" y="870"/>
                    </a:cubicBezTo>
                    <a:lnTo>
                      <a:pt x="432" y="124"/>
                    </a:lnTo>
                    <a:cubicBezTo>
                      <a:pt x="448" y="73"/>
                      <a:pt x="420" y="20"/>
                      <a:pt x="369" y="5"/>
                    </a:cubicBezTo>
                    <a:cubicBezTo>
                      <a:pt x="359" y="2"/>
                      <a:pt x="350" y="0"/>
                      <a:pt x="340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4" name="Google Shape;1064;p9"/>
              <p:cNvSpPr/>
              <p:nvPr/>
            </p:nvSpPr>
            <p:spPr>
              <a:xfrm>
                <a:off x="3681025" y="1686800"/>
                <a:ext cx="8325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33" h="892" extrusionOk="0">
                    <a:moveTo>
                      <a:pt x="230" y="1"/>
                    </a:moveTo>
                    <a:cubicBezTo>
                      <a:pt x="185" y="1"/>
                      <a:pt x="145" y="33"/>
                      <a:pt x="136" y="79"/>
                    </a:cubicBezTo>
                    <a:lnTo>
                      <a:pt x="9" y="779"/>
                    </a:lnTo>
                    <a:cubicBezTo>
                      <a:pt x="0" y="831"/>
                      <a:pt x="35" y="881"/>
                      <a:pt x="87" y="890"/>
                    </a:cubicBezTo>
                    <a:cubicBezTo>
                      <a:pt x="92" y="891"/>
                      <a:pt x="99" y="892"/>
                      <a:pt x="104" y="892"/>
                    </a:cubicBezTo>
                    <a:cubicBezTo>
                      <a:pt x="149" y="892"/>
                      <a:pt x="189" y="859"/>
                      <a:pt x="197" y="813"/>
                    </a:cubicBezTo>
                    <a:lnTo>
                      <a:pt x="324" y="112"/>
                    </a:lnTo>
                    <a:cubicBezTo>
                      <a:pt x="333" y="62"/>
                      <a:pt x="298" y="12"/>
                      <a:pt x="247" y="2"/>
                    </a:cubicBezTo>
                    <a:cubicBezTo>
                      <a:pt x="241" y="1"/>
                      <a:pt x="236" y="1"/>
                      <a:pt x="23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5" name="Google Shape;1065;p9"/>
              <p:cNvSpPr/>
              <p:nvPr/>
            </p:nvSpPr>
            <p:spPr>
              <a:xfrm>
                <a:off x="3676775" y="1728025"/>
                <a:ext cx="64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974" extrusionOk="0">
                    <a:moveTo>
                      <a:pt x="154" y="0"/>
                    </a:moveTo>
                    <a:cubicBezTo>
                      <a:pt x="109" y="0"/>
                      <a:pt x="70" y="34"/>
                      <a:pt x="62" y="80"/>
                    </a:cubicBezTo>
                    <a:cubicBezTo>
                      <a:pt x="15" y="345"/>
                      <a:pt x="0" y="616"/>
                      <a:pt x="19" y="885"/>
                    </a:cubicBezTo>
                    <a:cubicBezTo>
                      <a:pt x="24" y="936"/>
                      <a:pt x="66" y="974"/>
                      <a:pt x="115" y="974"/>
                    </a:cubicBezTo>
                    <a:lnTo>
                      <a:pt x="122" y="974"/>
                    </a:lnTo>
                    <a:cubicBezTo>
                      <a:pt x="174" y="970"/>
                      <a:pt x="213" y="925"/>
                      <a:pt x="210" y="872"/>
                    </a:cubicBezTo>
                    <a:cubicBezTo>
                      <a:pt x="193" y="618"/>
                      <a:pt x="206" y="363"/>
                      <a:pt x="250" y="113"/>
                    </a:cubicBezTo>
                    <a:cubicBezTo>
                      <a:pt x="259" y="61"/>
                      <a:pt x="225" y="11"/>
                      <a:pt x="173" y="2"/>
                    </a:cubicBezTo>
                    <a:cubicBezTo>
                      <a:pt x="166" y="1"/>
                      <a:pt x="160" y="0"/>
                      <a:pt x="154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6" name="Google Shape;1066;p9"/>
              <p:cNvSpPr/>
              <p:nvPr/>
            </p:nvSpPr>
            <p:spPr>
              <a:xfrm>
                <a:off x="3671800" y="1781575"/>
                <a:ext cx="72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810" extrusionOk="0">
                    <a:moveTo>
                      <a:pt x="182" y="0"/>
                    </a:moveTo>
                    <a:cubicBezTo>
                      <a:pt x="137" y="0"/>
                      <a:pt x="98" y="37"/>
                      <a:pt x="91" y="84"/>
                    </a:cubicBezTo>
                    <a:lnTo>
                      <a:pt x="8" y="702"/>
                    </a:lnTo>
                    <a:cubicBezTo>
                      <a:pt x="1" y="754"/>
                      <a:pt x="37" y="802"/>
                      <a:pt x="90" y="809"/>
                    </a:cubicBezTo>
                    <a:cubicBezTo>
                      <a:pt x="93" y="810"/>
                      <a:pt x="98" y="810"/>
                      <a:pt x="102" y="810"/>
                    </a:cubicBezTo>
                    <a:cubicBezTo>
                      <a:pt x="150" y="810"/>
                      <a:pt x="191" y="775"/>
                      <a:pt x="197" y="727"/>
                    </a:cubicBezTo>
                    <a:lnTo>
                      <a:pt x="280" y="109"/>
                    </a:lnTo>
                    <a:cubicBezTo>
                      <a:pt x="288" y="57"/>
                      <a:pt x="251" y="9"/>
                      <a:pt x="198" y="2"/>
                    </a:cubicBezTo>
                    <a:cubicBezTo>
                      <a:pt x="193" y="1"/>
                      <a:pt x="188" y="0"/>
                      <a:pt x="18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7" name="Google Shape;1067;p9"/>
              <p:cNvSpPr/>
              <p:nvPr/>
            </p:nvSpPr>
            <p:spPr>
              <a:xfrm>
                <a:off x="3673675" y="1821775"/>
                <a:ext cx="610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1429" extrusionOk="0">
                    <a:moveTo>
                      <a:pt x="112" y="0"/>
                    </a:moveTo>
                    <a:cubicBezTo>
                      <a:pt x="63" y="0"/>
                      <a:pt x="26" y="43"/>
                      <a:pt x="24" y="91"/>
                    </a:cubicBezTo>
                    <a:cubicBezTo>
                      <a:pt x="1" y="507"/>
                      <a:pt x="10" y="928"/>
                      <a:pt x="49" y="1342"/>
                    </a:cubicBezTo>
                    <a:cubicBezTo>
                      <a:pt x="54" y="1392"/>
                      <a:pt x="95" y="1429"/>
                      <a:pt x="143" y="1429"/>
                    </a:cubicBezTo>
                    <a:lnTo>
                      <a:pt x="153" y="1429"/>
                    </a:lnTo>
                    <a:cubicBezTo>
                      <a:pt x="205" y="1423"/>
                      <a:pt x="244" y="1377"/>
                      <a:pt x="238" y="1325"/>
                    </a:cubicBezTo>
                    <a:cubicBezTo>
                      <a:pt x="199" y="920"/>
                      <a:pt x="192" y="508"/>
                      <a:pt x="214" y="102"/>
                    </a:cubicBezTo>
                    <a:cubicBezTo>
                      <a:pt x="217" y="49"/>
                      <a:pt x="176" y="3"/>
                      <a:pt x="124" y="1"/>
                    </a:cubicBezTo>
                    <a:cubicBezTo>
                      <a:pt x="120" y="1"/>
                      <a:pt x="116" y="0"/>
                      <a:pt x="11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8" name="Google Shape;1068;p9"/>
              <p:cNvSpPr/>
              <p:nvPr/>
            </p:nvSpPr>
            <p:spPr>
              <a:xfrm>
                <a:off x="3675450" y="1869175"/>
                <a:ext cx="8925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852" extrusionOk="0">
                    <a:moveTo>
                      <a:pt x="127" y="1"/>
                    </a:moveTo>
                    <a:cubicBezTo>
                      <a:pt x="80" y="1"/>
                      <a:pt x="40" y="36"/>
                      <a:pt x="34" y="83"/>
                    </a:cubicBezTo>
                    <a:cubicBezTo>
                      <a:pt x="0" y="328"/>
                      <a:pt x="47" y="583"/>
                      <a:pt x="165" y="801"/>
                    </a:cubicBezTo>
                    <a:cubicBezTo>
                      <a:pt x="183" y="833"/>
                      <a:pt x="215" y="852"/>
                      <a:pt x="249" y="852"/>
                    </a:cubicBezTo>
                    <a:cubicBezTo>
                      <a:pt x="264" y="852"/>
                      <a:pt x="280" y="847"/>
                      <a:pt x="294" y="840"/>
                    </a:cubicBezTo>
                    <a:cubicBezTo>
                      <a:pt x="340" y="814"/>
                      <a:pt x="357" y="757"/>
                      <a:pt x="333" y="710"/>
                    </a:cubicBezTo>
                    <a:cubicBezTo>
                      <a:pt x="233" y="528"/>
                      <a:pt x="195" y="314"/>
                      <a:pt x="222" y="109"/>
                    </a:cubicBezTo>
                    <a:cubicBezTo>
                      <a:pt x="230" y="57"/>
                      <a:pt x="193" y="8"/>
                      <a:pt x="141" y="2"/>
                    </a:cubicBezTo>
                    <a:cubicBezTo>
                      <a:pt x="136" y="1"/>
                      <a:pt x="131" y="1"/>
                      <a:pt x="127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69" name="Google Shape;1069;p9"/>
              <p:cNvSpPr/>
              <p:nvPr/>
            </p:nvSpPr>
            <p:spPr>
              <a:xfrm>
                <a:off x="3697500" y="1888750"/>
                <a:ext cx="105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87" extrusionOk="0">
                    <a:moveTo>
                      <a:pt x="108" y="1"/>
                    </a:moveTo>
                    <a:cubicBezTo>
                      <a:pt x="96" y="1"/>
                      <a:pt x="84" y="3"/>
                      <a:pt x="72" y="8"/>
                    </a:cubicBezTo>
                    <a:cubicBezTo>
                      <a:pt x="23" y="29"/>
                      <a:pt x="0" y="84"/>
                      <a:pt x="20" y="133"/>
                    </a:cubicBezTo>
                    <a:lnTo>
                      <a:pt x="226" y="627"/>
                    </a:lnTo>
                    <a:cubicBezTo>
                      <a:pt x="241" y="665"/>
                      <a:pt x="276" y="687"/>
                      <a:pt x="314" y="687"/>
                    </a:cubicBezTo>
                    <a:cubicBezTo>
                      <a:pt x="326" y="687"/>
                      <a:pt x="338" y="685"/>
                      <a:pt x="350" y="679"/>
                    </a:cubicBezTo>
                    <a:cubicBezTo>
                      <a:pt x="399" y="659"/>
                      <a:pt x="422" y="603"/>
                      <a:pt x="401" y="554"/>
                    </a:cubicBezTo>
                    <a:lnTo>
                      <a:pt x="196" y="60"/>
                    </a:lnTo>
                    <a:cubicBezTo>
                      <a:pt x="181" y="23"/>
                      <a:pt x="145" y="1"/>
                      <a:pt x="108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0" name="Google Shape;1070;p9"/>
              <p:cNvSpPr/>
              <p:nvPr/>
            </p:nvSpPr>
            <p:spPr>
              <a:xfrm>
                <a:off x="3703025" y="1807350"/>
                <a:ext cx="4775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52" extrusionOk="0">
                    <a:moveTo>
                      <a:pt x="95" y="1"/>
                    </a:moveTo>
                    <a:cubicBezTo>
                      <a:pt x="42" y="1"/>
                      <a:pt x="0" y="43"/>
                      <a:pt x="0" y="96"/>
                    </a:cubicBezTo>
                    <a:lnTo>
                      <a:pt x="0" y="1456"/>
                    </a:lnTo>
                    <a:cubicBezTo>
                      <a:pt x="0" y="1509"/>
                      <a:pt x="42" y="1552"/>
                      <a:pt x="95" y="1552"/>
                    </a:cubicBezTo>
                    <a:cubicBezTo>
                      <a:pt x="148" y="1552"/>
                      <a:pt x="190" y="1509"/>
                      <a:pt x="190" y="1456"/>
                    </a:cubicBezTo>
                    <a:lnTo>
                      <a:pt x="190" y="96"/>
                    </a:lnTo>
                    <a:cubicBezTo>
                      <a:pt x="190" y="44"/>
                      <a:pt x="147" y="1"/>
                      <a:pt x="9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1" name="Google Shape;1071;p9"/>
              <p:cNvSpPr/>
              <p:nvPr/>
            </p:nvSpPr>
            <p:spPr>
              <a:xfrm>
                <a:off x="3709125" y="1743500"/>
                <a:ext cx="5950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097" extrusionOk="0">
                    <a:moveTo>
                      <a:pt x="138" y="0"/>
                    </a:moveTo>
                    <a:cubicBezTo>
                      <a:pt x="89" y="0"/>
                      <a:pt x="46" y="40"/>
                      <a:pt x="44" y="91"/>
                    </a:cubicBezTo>
                    <a:lnTo>
                      <a:pt x="4" y="997"/>
                    </a:lnTo>
                    <a:cubicBezTo>
                      <a:pt x="0" y="1050"/>
                      <a:pt x="41" y="1094"/>
                      <a:pt x="94" y="1097"/>
                    </a:cubicBezTo>
                    <a:lnTo>
                      <a:pt x="98" y="1097"/>
                    </a:lnTo>
                    <a:cubicBezTo>
                      <a:pt x="149" y="1097"/>
                      <a:pt x="191" y="1057"/>
                      <a:pt x="193" y="1006"/>
                    </a:cubicBezTo>
                    <a:lnTo>
                      <a:pt x="235" y="100"/>
                    </a:lnTo>
                    <a:cubicBezTo>
                      <a:pt x="238" y="47"/>
                      <a:pt x="197" y="3"/>
                      <a:pt x="144" y="0"/>
                    </a:cubicBezTo>
                    <a:cubicBezTo>
                      <a:pt x="142" y="0"/>
                      <a:pt x="140" y="0"/>
                      <a:pt x="13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2" name="Google Shape;1072;p9"/>
              <p:cNvSpPr/>
              <p:nvPr/>
            </p:nvSpPr>
            <p:spPr>
              <a:xfrm>
                <a:off x="3714000" y="1687900"/>
                <a:ext cx="8675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221" extrusionOk="0">
                    <a:moveTo>
                      <a:pt x="240" y="1"/>
                    </a:moveTo>
                    <a:cubicBezTo>
                      <a:pt x="200" y="1"/>
                      <a:pt x="161" y="26"/>
                      <a:pt x="149" y="66"/>
                    </a:cubicBezTo>
                    <a:cubicBezTo>
                      <a:pt x="38" y="408"/>
                      <a:pt x="1" y="778"/>
                      <a:pt x="37" y="1136"/>
                    </a:cubicBezTo>
                    <a:cubicBezTo>
                      <a:pt x="43" y="1184"/>
                      <a:pt x="84" y="1221"/>
                      <a:pt x="132" y="1221"/>
                    </a:cubicBezTo>
                    <a:lnTo>
                      <a:pt x="142" y="1221"/>
                    </a:lnTo>
                    <a:cubicBezTo>
                      <a:pt x="195" y="1215"/>
                      <a:pt x="232" y="1168"/>
                      <a:pt x="227" y="1116"/>
                    </a:cubicBezTo>
                    <a:cubicBezTo>
                      <a:pt x="193" y="785"/>
                      <a:pt x="228" y="443"/>
                      <a:pt x="330" y="125"/>
                    </a:cubicBezTo>
                    <a:cubicBezTo>
                      <a:pt x="346" y="75"/>
                      <a:pt x="319" y="21"/>
                      <a:pt x="268" y="4"/>
                    </a:cubicBezTo>
                    <a:cubicBezTo>
                      <a:pt x="259" y="2"/>
                      <a:pt x="249" y="1"/>
                      <a:pt x="24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3" name="Google Shape;1073;p9"/>
              <p:cNvSpPr/>
              <p:nvPr/>
            </p:nvSpPr>
            <p:spPr>
              <a:xfrm>
                <a:off x="3720525" y="1642525"/>
                <a:ext cx="48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33" extrusionOk="0">
                    <a:moveTo>
                      <a:pt x="96" y="0"/>
                    </a:moveTo>
                    <a:cubicBezTo>
                      <a:pt x="43" y="0"/>
                      <a:pt x="0" y="43"/>
                      <a:pt x="0" y="95"/>
                    </a:cubicBezTo>
                    <a:lnTo>
                      <a:pt x="0" y="837"/>
                    </a:lnTo>
                    <a:cubicBezTo>
                      <a:pt x="0" y="890"/>
                      <a:pt x="43" y="933"/>
                      <a:pt x="96" y="933"/>
                    </a:cubicBezTo>
                    <a:cubicBezTo>
                      <a:pt x="148" y="933"/>
                      <a:pt x="191" y="890"/>
                      <a:pt x="191" y="837"/>
                    </a:cubicBezTo>
                    <a:lnTo>
                      <a:pt x="191" y="95"/>
                    </a:lnTo>
                    <a:cubicBezTo>
                      <a:pt x="191" y="43"/>
                      <a:pt x="148" y="0"/>
                      <a:pt x="96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4" name="Google Shape;1074;p9"/>
              <p:cNvSpPr/>
              <p:nvPr/>
            </p:nvSpPr>
            <p:spPr>
              <a:xfrm>
                <a:off x="3729375" y="1592025"/>
                <a:ext cx="9650" cy="27475"/>
              </a:xfrm>
              <a:custGeom>
                <a:avLst/>
                <a:gdLst/>
                <a:ahLst/>
                <a:cxnLst/>
                <a:rect l="l" t="t" r="r" b="b"/>
                <a:pathLst>
                  <a:path w="386" h="1099" extrusionOk="0">
                    <a:moveTo>
                      <a:pt x="277" y="0"/>
                    </a:moveTo>
                    <a:cubicBezTo>
                      <a:pt x="240" y="0"/>
                      <a:pt x="205" y="22"/>
                      <a:pt x="189" y="58"/>
                    </a:cubicBezTo>
                    <a:cubicBezTo>
                      <a:pt x="60" y="355"/>
                      <a:pt x="0" y="684"/>
                      <a:pt x="18" y="1008"/>
                    </a:cubicBezTo>
                    <a:cubicBezTo>
                      <a:pt x="20" y="1059"/>
                      <a:pt x="62" y="1098"/>
                      <a:pt x="113" y="1098"/>
                    </a:cubicBezTo>
                    <a:lnTo>
                      <a:pt x="117" y="1098"/>
                    </a:lnTo>
                    <a:cubicBezTo>
                      <a:pt x="170" y="1095"/>
                      <a:pt x="210" y="1051"/>
                      <a:pt x="208" y="998"/>
                    </a:cubicBezTo>
                    <a:cubicBezTo>
                      <a:pt x="193" y="703"/>
                      <a:pt x="247" y="404"/>
                      <a:pt x="364" y="134"/>
                    </a:cubicBezTo>
                    <a:cubicBezTo>
                      <a:pt x="386" y="85"/>
                      <a:pt x="363" y="30"/>
                      <a:pt x="315" y="9"/>
                    </a:cubicBezTo>
                    <a:cubicBezTo>
                      <a:pt x="303" y="3"/>
                      <a:pt x="289" y="0"/>
                      <a:pt x="277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5" name="Google Shape;1075;p9"/>
              <p:cNvSpPr/>
              <p:nvPr/>
            </p:nvSpPr>
            <p:spPr>
              <a:xfrm>
                <a:off x="3743925" y="1622950"/>
                <a:ext cx="10500" cy="212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851" extrusionOk="0">
                    <a:moveTo>
                      <a:pt x="108" y="0"/>
                    </a:moveTo>
                    <a:cubicBezTo>
                      <a:pt x="98" y="0"/>
                      <a:pt x="88" y="2"/>
                      <a:pt x="79" y="5"/>
                    </a:cubicBezTo>
                    <a:cubicBezTo>
                      <a:pt x="29" y="20"/>
                      <a:pt x="0" y="73"/>
                      <a:pt x="17" y="124"/>
                    </a:cubicBezTo>
                    <a:lnTo>
                      <a:pt x="222" y="783"/>
                    </a:lnTo>
                    <a:cubicBezTo>
                      <a:pt x="235" y="824"/>
                      <a:pt x="273" y="850"/>
                      <a:pt x="314" y="850"/>
                    </a:cubicBezTo>
                    <a:cubicBezTo>
                      <a:pt x="323" y="850"/>
                      <a:pt x="333" y="848"/>
                      <a:pt x="342" y="846"/>
                    </a:cubicBezTo>
                    <a:cubicBezTo>
                      <a:pt x="392" y="830"/>
                      <a:pt x="420" y="777"/>
                      <a:pt x="404" y="726"/>
                    </a:cubicBezTo>
                    <a:lnTo>
                      <a:pt x="198" y="67"/>
                    </a:lnTo>
                    <a:cubicBezTo>
                      <a:pt x="185" y="27"/>
                      <a:pt x="148" y="0"/>
                      <a:pt x="108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6" name="Google Shape;1076;p9"/>
              <p:cNvSpPr/>
              <p:nvPr/>
            </p:nvSpPr>
            <p:spPr>
              <a:xfrm>
                <a:off x="3753400" y="1676475"/>
                <a:ext cx="8350" cy="243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75" extrusionOk="0">
                    <a:moveTo>
                      <a:pt x="104" y="1"/>
                    </a:moveTo>
                    <a:cubicBezTo>
                      <a:pt x="99" y="1"/>
                      <a:pt x="93" y="1"/>
                      <a:pt x="88" y="2"/>
                    </a:cubicBezTo>
                    <a:cubicBezTo>
                      <a:pt x="36" y="11"/>
                      <a:pt x="1" y="60"/>
                      <a:pt x="10" y="111"/>
                    </a:cubicBezTo>
                    <a:lnTo>
                      <a:pt x="137" y="894"/>
                    </a:lnTo>
                    <a:cubicBezTo>
                      <a:pt x="144" y="942"/>
                      <a:pt x="185" y="975"/>
                      <a:pt x="231" y="975"/>
                    </a:cubicBezTo>
                    <a:lnTo>
                      <a:pt x="232" y="975"/>
                    </a:lnTo>
                    <a:cubicBezTo>
                      <a:pt x="236" y="975"/>
                      <a:pt x="242" y="975"/>
                      <a:pt x="246" y="974"/>
                    </a:cubicBezTo>
                    <a:cubicBezTo>
                      <a:pt x="299" y="965"/>
                      <a:pt x="333" y="916"/>
                      <a:pt x="326" y="864"/>
                    </a:cubicBezTo>
                    <a:lnTo>
                      <a:pt x="197" y="82"/>
                    </a:lnTo>
                    <a:cubicBezTo>
                      <a:pt x="191" y="35"/>
                      <a:pt x="150" y="1"/>
                      <a:pt x="104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7" name="Google Shape;1077;p9"/>
              <p:cNvSpPr/>
              <p:nvPr/>
            </p:nvSpPr>
            <p:spPr>
              <a:xfrm>
                <a:off x="3757500" y="1721850"/>
                <a:ext cx="8100" cy="3570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428" extrusionOk="0">
                    <a:moveTo>
                      <a:pt x="102" y="0"/>
                    </a:moveTo>
                    <a:cubicBezTo>
                      <a:pt x="99" y="0"/>
                      <a:pt x="95" y="0"/>
                      <a:pt x="91" y="1"/>
                    </a:cubicBezTo>
                    <a:cubicBezTo>
                      <a:pt x="38" y="6"/>
                      <a:pt x="0" y="53"/>
                      <a:pt x="6" y="105"/>
                    </a:cubicBezTo>
                    <a:lnTo>
                      <a:pt x="130" y="1341"/>
                    </a:lnTo>
                    <a:cubicBezTo>
                      <a:pt x="134" y="1391"/>
                      <a:pt x="175" y="1427"/>
                      <a:pt x="223" y="1427"/>
                    </a:cubicBezTo>
                    <a:cubicBezTo>
                      <a:pt x="227" y="1427"/>
                      <a:pt x="230" y="1427"/>
                      <a:pt x="233" y="1426"/>
                    </a:cubicBezTo>
                    <a:cubicBezTo>
                      <a:pt x="285" y="1422"/>
                      <a:pt x="324" y="1375"/>
                      <a:pt x="318" y="1322"/>
                    </a:cubicBezTo>
                    <a:lnTo>
                      <a:pt x="195" y="86"/>
                    </a:lnTo>
                    <a:cubicBezTo>
                      <a:pt x="191" y="38"/>
                      <a:pt x="150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8" name="Google Shape;1078;p9"/>
              <p:cNvSpPr/>
              <p:nvPr/>
            </p:nvSpPr>
            <p:spPr>
              <a:xfrm>
                <a:off x="3760700" y="1797075"/>
                <a:ext cx="4800" cy="253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15" extrusionOk="0">
                    <a:moveTo>
                      <a:pt x="95" y="0"/>
                    </a:moveTo>
                    <a:cubicBezTo>
                      <a:pt x="43" y="0"/>
                      <a:pt x="0" y="42"/>
                      <a:pt x="0" y="95"/>
                    </a:cubicBezTo>
                    <a:lnTo>
                      <a:pt x="0" y="920"/>
                    </a:lnTo>
                    <a:cubicBezTo>
                      <a:pt x="0" y="972"/>
                      <a:pt x="43" y="1015"/>
                      <a:pt x="95" y="1015"/>
                    </a:cubicBezTo>
                    <a:cubicBezTo>
                      <a:pt x="148" y="1015"/>
                      <a:pt x="191" y="972"/>
                      <a:pt x="191" y="920"/>
                    </a:cubicBezTo>
                    <a:lnTo>
                      <a:pt x="191" y="95"/>
                    </a:lnTo>
                    <a:cubicBezTo>
                      <a:pt x="191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79" name="Google Shape;1079;p9"/>
              <p:cNvSpPr/>
              <p:nvPr/>
            </p:nvSpPr>
            <p:spPr>
              <a:xfrm>
                <a:off x="3759625" y="1827950"/>
                <a:ext cx="700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80" h="1470" extrusionOk="0">
                    <a:moveTo>
                      <a:pt x="103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86" y="1380"/>
                    </a:lnTo>
                    <a:cubicBezTo>
                      <a:pt x="90" y="1430"/>
                      <a:pt x="132" y="1470"/>
                      <a:pt x="181" y="1470"/>
                    </a:cubicBezTo>
                    <a:cubicBezTo>
                      <a:pt x="184" y="1470"/>
                      <a:pt x="185" y="1470"/>
                      <a:pt x="187" y="1469"/>
                    </a:cubicBezTo>
                    <a:cubicBezTo>
                      <a:pt x="240" y="1465"/>
                      <a:pt x="280" y="1420"/>
                      <a:pt x="276" y="1368"/>
                    </a:cubicBezTo>
                    <a:lnTo>
                      <a:pt x="195" y="90"/>
                    </a:lnTo>
                    <a:cubicBezTo>
                      <a:pt x="191" y="41"/>
                      <a:pt x="152" y="1"/>
                      <a:pt x="103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0" name="Google Shape;1080;p9"/>
              <p:cNvSpPr/>
              <p:nvPr/>
            </p:nvSpPr>
            <p:spPr>
              <a:xfrm>
                <a:off x="3755400" y="1885650"/>
                <a:ext cx="612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09" extrusionOk="0">
                    <a:moveTo>
                      <a:pt x="101" y="0"/>
                    </a:moveTo>
                    <a:cubicBezTo>
                      <a:pt x="98" y="0"/>
                      <a:pt x="95" y="0"/>
                      <a:pt x="92" y="1"/>
                    </a:cubicBezTo>
                    <a:cubicBezTo>
                      <a:pt x="39" y="5"/>
                      <a:pt x="0" y="50"/>
                      <a:pt x="4" y="103"/>
                    </a:cubicBezTo>
                    <a:lnTo>
                      <a:pt x="50" y="722"/>
                    </a:lnTo>
                    <a:cubicBezTo>
                      <a:pt x="55" y="771"/>
                      <a:pt x="95" y="809"/>
                      <a:pt x="145" y="809"/>
                    </a:cubicBezTo>
                    <a:lnTo>
                      <a:pt x="153" y="809"/>
                    </a:lnTo>
                    <a:cubicBezTo>
                      <a:pt x="205" y="805"/>
                      <a:pt x="244" y="759"/>
                      <a:pt x="240" y="707"/>
                    </a:cubicBezTo>
                    <a:lnTo>
                      <a:pt x="194" y="89"/>
                    </a:lnTo>
                    <a:cubicBezTo>
                      <a:pt x="191" y="40"/>
                      <a:pt x="150" y="0"/>
                      <a:pt x="101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1" name="Google Shape;1081;p9"/>
              <p:cNvSpPr/>
              <p:nvPr/>
            </p:nvSpPr>
            <p:spPr>
              <a:xfrm>
                <a:off x="3756575" y="1912450"/>
                <a:ext cx="47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593" extrusionOk="0">
                    <a:moveTo>
                      <a:pt x="96" y="1"/>
                    </a:moveTo>
                    <a:cubicBezTo>
                      <a:pt x="43" y="1"/>
                      <a:pt x="1" y="43"/>
                      <a:pt x="1" y="96"/>
                    </a:cubicBezTo>
                    <a:lnTo>
                      <a:pt x="1" y="1496"/>
                    </a:lnTo>
                    <a:cubicBezTo>
                      <a:pt x="1" y="1549"/>
                      <a:pt x="43" y="1592"/>
                      <a:pt x="96" y="1592"/>
                    </a:cubicBezTo>
                    <a:cubicBezTo>
                      <a:pt x="149" y="1592"/>
                      <a:pt x="191" y="1549"/>
                      <a:pt x="191" y="1496"/>
                    </a:cubicBezTo>
                    <a:lnTo>
                      <a:pt x="191" y="96"/>
                    </a:lnTo>
                    <a:cubicBezTo>
                      <a:pt x="191" y="43"/>
                      <a:pt x="149" y="1"/>
                      <a:pt x="96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2" name="Google Shape;1082;p9"/>
              <p:cNvSpPr/>
              <p:nvPr/>
            </p:nvSpPr>
            <p:spPr>
              <a:xfrm>
                <a:off x="3733850" y="1930975"/>
                <a:ext cx="5950" cy="223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893" extrusionOk="0">
                    <a:moveTo>
                      <a:pt x="102" y="1"/>
                    </a:moveTo>
                    <a:cubicBezTo>
                      <a:pt x="99" y="1"/>
                      <a:pt x="96" y="1"/>
                      <a:pt x="93" y="1"/>
                    </a:cubicBezTo>
                    <a:cubicBezTo>
                      <a:pt x="40" y="5"/>
                      <a:pt x="0" y="50"/>
                      <a:pt x="4" y="102"/>
                    </a:cubicBezTo>
                    <a:lnTo>
                      <a:pt x="44" y="803"/>
                    </a:lnTo>
                    <a:cubicBezTo>
                      <a:pt x="48" y="854"/>
                      <a:pt x="90" y="892"/>
                      <a:pt x="139" y="892"/>
                    </a:cubicBezTo>
                    <a:lnTo>
                      <a:pt x="145" y="892"/>
                    </a:lnTo>
                    <a:cubicBezTo>
                      <a:pt x="198" y="889"/>
                      <a:pt x="238" y="844"/>
                      <a:pt x="234" y="792"/>
                    </a:cubicBezTo>
                    <a:lnTo>
                      <a:pt x="193" y="91"/>
                    </a:lnTo>
                    <a:cubicBezTo>
                      <a:pt x="190" y="41"/>
                      <a:pt x="150" y="1"/>
                      <a:pt x="102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3" name="Google Shape;1083;p9"/>
              <p:cNvSpPr/>
              <p:nvPr/>
            </p:nvSpPr>
            <p:spPr>
              <a:xfrm>
                <a:off x="3738050" y="1856825"/>
                <a:ext cx="4750" cy="28475"/>
              </a:xfrm>
              <a:custGeom>
                <a:avLst/>
                <a:gdLst/>
                <a:ahLst/>
                <a:cxnLst/>
                <a:rect l="l" t="t" r="r" b="b"/>
                <a:pathLst>
                  <a:path w="190" h="1139" extrusionOk="0">
                    <a:moveTo>
                      <a:pt x="95" y="0"/>
                    </a:moveTo>
                    <a:cubicBezTo>
                      <a:pt x="42" y="0"/>
                      <a:pt x="0" y="42"/>
                      <a:pt x="0" y="95"/>
                    </a:cubicBezTo>
                    <a:lnTo>
                      <a:pt x="0" y="1043"/>
                    </a:lnTo>
                    <a:cubicBezTo>
                      <a:pt x="0" y="1095"/>
                      <a:pt x="42" y="1138"/>
                      <a:pt x="95" y="1138"/>
                    </a:cubicBezTo>
                    <a:cubicBezTo>
                      <a:pt x="148" y="1138"/>
                      <a:pt x="190" y="1095"/>
                      <a:pt x="190" y="1043"/>
                    </a:cubicBezTo>
                    <a:lnTo>
                      <a:pt x="190" y="95"/>
                    </a:lnTo>
                    <a:cubicBezTo>
                      <a:pt x="190" y="42"/>
                      <a:pt x="148" y="0"/>
                      <a:pt x="95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4" name="Google Shape;1084;p9"/>
              <p:cNvSpPr/>
              <p:nvPr/>
            </p:nvSpPr>
            <p:spPr>
              <a:xfrm>
                <a:off x="3736375" y="1798075"/>
                <a:ext cx="7700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1222" extrusionOk="0">
                    <a:moveTo>
                      <a:pt x="120" y="1"/>
                    </a:moveTo>
                    <a:cubicBezTo>
                      <a:pt x="71" y="1"/>
                      <a:pt x="29" y="40"/>
                      <a:pt x="26" y="89"/>
                    </a:cubicBezTo>
                    <a:cubicBezTo>
                      <a:pt x="1" y="446"/>
                      <a:pt x="30" y="801"/>
                      <a:pt x="110" y="1148"/>
                    </a:cubicBezTo>
                    <a:cubicBezTo>
                      <a:pt x="121" y="1192"/>
                      <a:pt x="160" y="1222"/>
                      <a:pt x="203" y="1222"/>
                    </a:cubicBezTo>
                    <a:cubicBezTo>
                      <a:pt x="211" y="1222"/>
                      <a:pt x="217" y="1221"/>
                      <a:pt x="225" y="1220"/>
                    </a:cubicBezTo>
                    <a:cubicBezTo>
                      <a:pt x="276" y="1208"/>
                      <a:pt x="308" y="1156"/>
                      <a:pt x="296" y="1105"/>
                    </a:cubicBezTo>
                    <a:cubicBezTo>
                      <a:pt x="219" y="777"/>
                      <a:pt x="193" y="439"/>
                      <a:pt x="216" y="102"/>
                    </a:cubicBezTo>
                    <a:cubicBezTo>
                      <a:pt x="219" y="51"/>
                      <a:pt x="180" y="5"/>
                      <a:pt x="128" y="1"/>
                    </a:cubicBezTo>
                    <a:cubicBezTo>
                      <a:pt x="125" y="1"/>
                      <a:pt x="123" y="1"/>
                      <a:pt x="120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5" name="Google Shape;1085;p9"/>
              <p:cNvSpPr/>
              <p:nvPr/>
            </p:nvSpPr>
            <p:spPr>
              <a:xfrm>
                <a:off x="3736900" y="1744525"/>
                <a:ext cx="6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306" extrusionOk="0">
                    <a:moveTo>
                      <a:pt x="101" y="0"/>
                    </a:moveTo>
                    <a:cubicBezTo>
                      <a:pt x="49" y="0"/>
                      <a:pt x="6" y="42"/>
                      <a:pt x="6" y="94"/>
                    </a:cubicBezTo>
                    <a:cubicBezTo>
                      <a:pt x="1" y="470"/>
                      <a:pt x="25" y="850"/>
                      <a:pt x="76" y="1222"/>
                    </a:cubicBezTo>
                    <a:cubicBezTo>
                      <a:pt x="83" y="1271"/>
                      <a:pt x="123" y="1305"/>
                      <a:pt x="170" y="1305"/>
                    </a:cubicBezTo>
                    <a:cubicBezTo>
                      <a:pt x="174" y="1305"/>
                      <a:pt x="179" y="1305"/>
                      <a:pt x="183" y="1304"/>
                    </a:cubicBezTo>
                    <a:cubicBezTo>
                      <a:pt x="236" y="1297"/>
                      <a:pt x="272" y="1249"/>
                      <a:pt x="265" y="1197"/>
                    </a:cubicBezTo>
                    <a:cubicBezTo>
                      <a:pt x="215" y="834"/>
                      <a:pt x="192" y="463"/>
                      <a:pt x="196" y="96"/>
                    </a:cubicBezTo>
                    <a:cubicBezTo>
                      <a:pt x="197" y="44"/>
                      <a:pt x="155" y="0"/>
                      <a:pt x="102" y="0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86" name="Google Shape;1086;p9"/>
              <p:cNvSpPr/>
              <p:nvPr/>
            </p:nvSpPr>
            <p:spPr>
              <a:xfrm>
                <a:off x="3733350" y="1691950"/>
                <a:ext cx="7650" cy="3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1264" extrusionOk="0">
                    <a:moveTo>
                      <a:pt x="115" y="1"/>
                    </a:moveTo>
                    <a:cubicBezTo>
                      <a:pt x="66" y="1"/>
                      <a:pt x="26" y="41"/>
                      <a:pt x="24" y="91"/>
                    </a:cubicBezTo>
                    <a:cubicBezTo>
                      <a:pt x="0" y="458"/>
                      <a:pt x="29" y="828"/>
                      <a:pt x="108" y="1188"/>
                    </a:cubicBezTo>
                    <a:cubicBezTo>
                      <a:pt x="117" y="1233"/>
                      <a:pt x="157" y="1263"/>
                      <a:pt x="200" y="1263"/>
                    </a:cubicBezTo>
                    <a:cubicBezTo>
                      <a:pt x="207" y="1263"/>
                      <a:pt x="215" y="1262"/>
                      <a:pt x="221" y="1261"/>
                    </a:cubicBezTo>
                    <a:cubicBezTo>
                      <a:pt x="272" y="1250"/>
                      <a:pt x="305" y="1199"/>
                      <a:pt x="294" y="1147"/>
                    </a:cubicBezTo>
                    <a:cubicBezTo>
                      <a:pt x="219" y="805"/>
                      <a:pt x="193" y="453"/>
                      <a:pt x="213" y="102"/>
                    </a:cubicBezTo>
                    <a:cubicBezTo>
                      <a:pt x="217" y="50"/>
                      <a:pt x="177" y="5"/>
                      <a:pt x="124" y="1"/>
                    </a:cubicBezTo>
                    <a:cubicBezTo>
                      <a:pt x="121" y="1"/>
                      <a:pt x="118" y="1"/>
                      <a:pt x="115" y="1"/>
                    </a:cubicBezTo>
                    <a:close/>
                  </a:path>
                </a:pathLst>
              </a:custGeom>
              <a:solidFill>
                <a:srgbClr val="FFC942">
                  <a:alpha val="41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1087" name="Google Shape;1087;p9"/>
          <p:cNvGrpSpPr/>
          <p:nvPr/>
        </p:nvGrpSpPr>
        <p:grpSpPr>
          <a:xfrm>
            <a:off x="953536" y="5416960"/>
            <a:ext cx="2216995" cy="945581"/>
            <a:chOff x="1577575" y="1855050"/>
            <a:chExt cx="642350" cy="344625"/>
          </a:xfrm>
        </p:grpSpPr>
        <p:sp>
          <p:nvSpPr>
            <p:cNvPr id="1088" name="Google Shape;1088;p9"/>
            <p:cNvSpPr/>
            <p:nvPr/>
          </p:nvSpPr>
          <p:spPr>
            <a:xfrm>
              <a:off x="1827700" y="1864975"/>
              <a:ext cx="113075" cy="30900"/>
            </a:xfrm>
            <a:custGeom>
              <a:avLst/>
              <a:gdLst/>
              <a:ahLst/>
              <a:cxnLst/>
              <a:rect l="l" t="t" r="r" b="b"/>
              <a:pathLst>
                <a:path w="4523" h="1236" extrusionOk="0">
                  <a:moveTo>
                    <a:pt x="2438" y="1"/>
                  </a:moveTo>
                  <a:cubicBezTo>
                    <a:pt x="2417" y="1"/>
                    <a:pt x="2395" y="1"/>
                    <a:pt x="2374" y="2"/>
                  </a:cubicBezTo>
                  <a:cubicBezTo>
                    <a:pt x="1652" y="25"/>
                    <a:pt x="911" y="169"/>
                    <a:pt x="302" y="500"/>
                  </a:cubicBezTo>
                  <a:cubicBezTo>
                    <a:pt x="204" y="553"/>
                    <a:pt x="108" y="613"/>
                    <a:pt x="54" y="697"/>
                  </a:cubicBezTo>
                  <a:cubicBezTo>
                    <a:pt x="0" y="782"/>
                    <a:pt x="0" y="898"/>
                    <a:pt x="83" y="966"/>
                  </a:cubicBezTo>
                  <a:cubicBezTo>
                    <a:pt x="128" y="1002"/>
                    <a:pt x="192" y="1020"/>
                    <a:pt x="254" y="1033"/>
                  </a:cubicBezTo>
                  <a:cubicBezTo>
                    <a:pt x="374" y="1057"/>
                    <a:pt x="495" y="1066"/>
                    <a:pt x="617" y="1066"/>
                  </a:cubicBezTo>
                  <a:cubicBezTo>
                    <a:pt x="889" y="1066"/>
                    <a:pt x="1164" y="1021"/>
                    <a:pt x="1436" y="994"/>
                  </a:cubicBezTo>
                  <a:cubicBezTo>
                    <a:pt x="1640" y="974"/>
                    <a:pt x="1846" y="964"/>
                    <a:pt x="2051" y="964"/>
                  </a:cubicBezTo>
                  <a:cubicBezTo>
                    <a:pt x="2556" y="964"/>
                    <a:pt x="3060" y="1025"/>
                    <a:pt x="3543" y="1147"/>
                  </a:cubicBezTo>
                  <a:cubicBezTo>
                    <a:pt x="3705" y="1187"/>
                    <a:pt x="3871" y="1235"/>
                    <a:pt x="4039" y="1235"/>
                  </a:cubicBezTo>
                  <a:cubicBezTo>
                    <a:pt x="4068" y="1235"/>
                    <a:pt x="4098" y="1234"/>
                    <a:pt x="4128" y="1231"/>
                  </a:cubicBezTo>
                  <a:cubicBezTo>
                    <a:pt x="4325" y="1209"/>
                    <a:pt x="4523" y="1076"/>
                    <a:pt x="4507" y="912"/>
                  </a:cubicBezTo>
                  <a:cubicBezTo>
                    <a:pt x="4496" y="785"/>
                    <a:pt x="4369" y="689"/>
                    <a:pt x="4247" y="611"/>
                  </a:cubicBezTo>
                  <a:lnTo>
                    <a:pt x="4247" y="612"/>
                  </a:lnTo>
                  <a:cubicBezTo>
                    <a:pt x="3754" y="306"/>
                    <a:pt x="3067" y="1"/>
                    <a:pt x="2438" y="1"/>
                  </a:cubicBezTo>
                  <a:close/>
                </a:path>
              </a:pathLst>
            </a:custGeom>
            <a:solidFill>
              <a:srgbClr val="EB5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grpSp>
          <p:nvGrpSpPr>
            <p:cNvPr id="1089" name="Google Shape;1089;p9"/>
            <p:cNvGrpSpPr/>
            <p:nvPr/>
          </p:nvGrpSpPr>
          <p:grpSpPr>
            <a:xfrm>
              <a:off x="1577575" y="1855050"/>
              <a:ext cx="642350" cy="344625"/>
              <a:chOff x="1577575" y="1855050"/>
              <a:chExt cx="642350" cy="344625"/>
            </a:xfrm>
          </p:grpSpPr>
          <p:sp>
            <p:nvSpPr>
              <p:cNvPr id="1090" name="Google Shape;1090;p9"/>
              <p:cNvSpPr/>
              <p:nvPr/>
            </p:nvSpPr>
            <p:spPr>
              <a:xfrm>
                <a:off x="1577575" y="1861775"/>
                <a:ext cx="642350" cy="337900"/>
              </a:xfrm>
              <a:custGeom>
                <a:avLst/>
                <a:gdLst/>
                <a:ahLst/>
                <a:cxnLst/>
                <a:rect l="l" t="t" r="r" b="b"/>
                <a:pathLst>
                  <a:path w="25694" h="13516" extrusionOk="0">
                    <a:moveTo>
                      <a:pt x="11855" y="0"/>
                    </a:moveTo>
                    <a:cubicBezTo>
                      <a:pt x="10922" y="0"/>
                      <a:pt x="10000" y="218"/>
                      <a:pt x="9343" y="800"/>
                    </a:cubicBezTo>
                    <a:cubicBezTo>
                      <a:pt x="7929" y="2052"/>
                      <a:pt x="7514" y="4080"/>
                      <a:pt x="6532" y="5573"/>
                    </a:cubicBezTo>
                    <a:cubicBezTo>
                      <a:pt x="5639" y="6932"/>
                      <a:pt x="4562" y="8208"/>
                      <a:pt x="3323" y="9368"/>
                    </a:cubicBezTo>
                    <a:cubicBezTo>
                      <a:pt x="2404" y="10227"/>
                      <a:pt x="584" y="11122"/>
                      <a:pt x="0" y="12138"/>
                    </a:cubicBezTo>
                    <a:cubicBezTo>
                      <a:pt x="343" y="12375"/>
                      <a:pt x="811" y="12434"/>
                      <a:pt x="1253" y="12484"/>
                    </a:cubicBezTo>
                    <a:cubicBezTo>
                      <a:pt x="2821" y="12662"/>
                      <a:pt x="4347" y="12594"/>
                      <a:pt x="5910" y="12810"/>
                    </a:cubicBezTo>
                    <a:cubicBezTo>
                      <a:pt x="7616" y="13042"/>
                      <a:pt x="9344" y="13171"/>
                      <a:pt x="11068" y="13269"/>
                    </a:cubicBezTo>
                    <a:cubicBezTo>
                      <a:pt x="13364" y="13400"/>
                      <a:pt x="15665" y="13515"/>
                      <a:pt x="17967" y="13515"/>
                    </a:cubicBezTo>
                    <a:cubicBezTo>
                      <a:pt x="18396" y="13515"/>
                      <a:pt x="18825" y="13511"/>
                      <a:pt x="19254" y="13503"/>
                    </a:cubicBezTo>
                    <a:cubicBezTo>
                      <a:pt x="19380" y="13501"/>
                      <a:pt x="19512" y="13496"/>
                      <a:pt x="19650" y="13490"/>
                    </a:cubicBezTo>
                    <a:lnTo>
                      <a:pt x="19651" y="13490"/>
                    </a:lnTo>
                    <a:cubicBezTo>
                      <a:pt x="20595" y="13444"/>
                      <a:pt x="21433" y="13182"/>
                      <a:pt x="22345" y="13060"/>
                    </a:cubicBezTo>
                    <a:cubicBezTo>
                      <a:pt x="23167" y="12951"/>
                      <a:pt x="23982" y="13057"/>
                      <a:pt x="24820" y="12849"/>
                    </a:cubicBezTo>
                    <a:cubicBezTo>
                      <a:pt x="25166" y="12763"/>
                      <a:pt x="25549" y="12611"/>
                      <a:pt x="25633" y="12319"/>
                    </a:cubicBezTo>
                    <a:cubicBezTo>
                      <a:pt x="25694" y="12112"/>
                      <a:pt x="25575" y="11891"/>
                      <a:pt x="25394" y="11738"/>
                    </a:cubicBezTo>
                    <a:cubicBezTo>
                      <a:pt x="25214" y="11585"/>
                      <a:pt x="24979" y="11486"/>
                      <a:pt x="24751" y="11384"/>
                    </a:cubicBezTo>
                    <a:cubicBezTo>
                      <a:pt x="22938" y="10580"/>
                      <a:pt x="21088" y="9386"/>
                      <a:pt x="20407" y="7724"/>
                    </a:cubicBezTo>
                    <a:cubicBezTo>
                      <a:pt x="19744" y="6104"/>
                      <a:pt x="18091" y="4781"/>
                      <a:pt x="17066" y="3268"/>
                    </a:cubicBezTo>
                    <a:cubicBezTo>
                      <a:pt x="16219" y="2020"/>
                      <a:pt x="15116" y="566"/>
                      <a:pt x="13337" y="169"/>
                    </a:cubicBezTo>
                    <a:cubicBezTo>
                      <a:pt x="12867" y="64"/>
                      <a:pt x="12359" y="0"/>
                      <a:pt x="11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1767800" y="1855050"/>
                <a:ext cx="227675" cy="194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7792" extrusionOk="0">
                    <a:moveTo>
                      <a:pt x="4488" y="0"/>
                    </a:moveTo>
                    <a:cubicBezTo>
                      <a:pt x="3479" y="0"/>
                      <a:pt x="2479" y="269"/>
                      <a:pt x="1782" y="865"/>
                    </a:cubicBezTo>
                    <a:cubicBezTo>
                      <a:pt x="1106" y="1444"/>
                      <a:pt x="622" y="2180"/>
                      <a:pt x="417" y="2967"/>
                    </a:cubicBezTo>
                    <a:cubicBezTo>
                      <a:pt x="322" y="3327"/>
                      <a:pt x="1" y="3673"/>
                      <a:pt x="205" y="4048"/>
                    </a:cubicBezTo>
                    <a:cubicBezTo>
                      <a:pt x="342" y="4301"/>
                      <a:pt x="668" y="4474"/>
                      <a:pt x="1002" y="4474"/>
                    </a:cubicBezTo>
                    <a:cubicBezTo>
                      <a:pt x="1007" y="4474"/>
                      <a:pt x="1012" y="4474"/>
                      <a:pt x="1017" y="4473"/>
                    </a:cubicBezTo>
                    <a:cubicBezTo>
                      <a:pt x="1117" y="4472"/>
                      <a:pt x="1219" y="4457"/>
                      <a:pt x="1318" y="4457"/>
                    </a:cubicBezTo>
                    <a:cubicBezTo>
                      <a:pt x="1386" y="4457"/>
                      <a:pt x="1452" y="4464"/>
                      <a:pt x="1514" y="4488"/>
                    </a:cubicBezTo>
                    <a:cubicBezTo>
                      <a:pt x="1686" y="4553"/>
                      <a:pt x="1764" y="4727"/>
                      <a:pt x="1749" y="4883"/>
                    </a:cubicBezTo>
                    <a:cubicBezTo>
                      <a:pt x="1736" y="5039"/>
                      <a:pt x="1650" y="5183"/>
                      <a:pt x="1577" y="5328"/>
                    </a:cubicBezTo>
                    <a:cubicBezTo>
                      <a:pt x="1246" y="5976"/>
                      <a:pt x="1139" y="6701"/>
                      <a:pt x="1270" y="7397"/>
                    </a:cubicBezTo>
                    <a:cubicBezTo>
                      <a:pt x="1304" y="7574"/>
                      <a:pt x="1414" y="7791"/>
                      <a:pt x="1627" y="7791"/>
                    </a:cubicBezTo>
                    <a:cubicBezTo>
                      <a:pt x="1631" y="7791"/>
                      <a:pt x="1636" y="7791"/>
                      <a:pt x="1640" y="7791"/>
                    </a:cubicBezTo>
                    <a:cubicBezTo>
                      <a:pt x="1744" y="7786"/>
                      <a:pt x="1832" y="7727"/>
                      <a:pt x="1905" y="7665"/>
                    </a:cubicBezTo>
                    <a:cubicBezTo>
                      <a:pt x="2343" y="7291"/>
                      <a:pt x="2491" y="6750"/>
                      <a:pt x="2818" y="6305"/>
                    </a:cubicBezTo>
                    <a:cubicBezTo>
                      <a:pt x="2885" y="6213"/>
                      <a:pt x="2965" y="6123"/>
                      <a:pt x="3078" y="6073"/>
                    </a:cubicBezTo>
                    <a:cubicBezTo>
                      <a:pt x="3154" y="6041"/>
                      <a:pt x="3230" y="6028"/>
                      <a:pt x="3307" y="6028"/>
                    </a:cubicBezTo>
                    <a:cubicBezTo>
                      <a:pt x="3570" y="6028"/>
                      <a:pt x="3839" y="6175"/>
                      <a:pt x="4095" y="6175"/>
                    </a:cubicBezTo>
                    <a:cubicBezTo>
                      <a:pt x="4158" y="6175"/>
                      <a:pt x="4221" y="6166"/>
                      <a:pt x="4282" y="6144"/>
                    </a:cubicBezTo>
                    <a:cubicBezTo>
                      <a:pt x="4547" y="6047"/>
                      <a:pt x="4823" y="5615"/>
                      <a:pt x="5033" y="5441"/>
                    </a:cubicBezTo>
                    <a:cubicBezTo>
                      <a:pt x="5353" y="5178"/>
                      <a:pt x="5795" y="4979"/>
                      <a:pt x="6233" y="4979"/>
                    </a:cubicBezTo>
                    <a:cubicBezTo>
                      <a:pt x="6356" y="4979"/>
                      <a:pt x="6480" y="4995"/>
                      <a:pt x="6600" y="5030"/>
                    </a:cubicBezTo>
                    <a:cubicBezTo>
                      <a:pt x="6980" y="5139"/>
                      <a:pt x="7270" y="5418"/>
                      <a:pt x="7664" y="5487"/>
                    </a:cubicBezTo>
                    <a:cubicBezTo>
                      <a:pt x="7723" y="5497"/>
                      <a:pt x="7781" y="5502"/>
                      <a:pt x="7839" y="5502"/>
                    </a:cubicBezTo>
                    <a:cubicBezTo>
                      <a:pt x="8287" y="5502"/>
                      <a:pt x="8710" y="5216"/>
                      <a:pt x="8896" y="4869"/>
                    </a:cubicBezTo>
                    <a:cubicBezTo>
                      <a:pt x="9107" y="4476"/>
                      <a:pt x="9081" y="4026"/>
                      <a:pt x="9027" y="3599"/>
                    </a:cubicBezTo>
                    <a:cubicBezTo>
                      <a:pt x="8978" y="3216"/>
                      <a:pt x="8908" y="2833"/>
                      <a:pt x="8761" y="2468"/>
                    </a:cubicBezTo>
                    <a:cubicBezTo>
                      <a:pt x="8440" y="1663"/>
                      <a:pt x="7747" y="969"/>
                      <a:pt x="6868" y="529"/>
                    </a:cubicBezTo>
                    <a:lnTo>
                      <a:pt x="6868" y="530"/>
                    </a:lnTo>
                    <a:cubicBezTo>
                      <a:pt x="6184" y="188"/>
                      <a:pt x="5333" y="0"/>
                      <a:pt x="44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1986225" y="1996350"/>
                <a:ext cx="54225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3236" extrusionOk="0">
                    <a:moveTo>
                      <a:pt x="680" y="1"/>
                    </a:moveTo>
                    <a:cubicBezTo>
                      <a:pt x="658" y="1"/>
                      <a:pt x="635" y="2"/>
                      <a:pt x="612" y="5"/>
                    </a:cubicBezTo>
                    <a:cubicBezTo>
                      <a:pt x="0" y="80"/>
                      <a:pt x="563" y="781"/>
                      <a:pt x="603" y="1081"/>
                    </a:cubicBezTo>
                    <a:cubicBezTo>
                      <a:pt x="670" y="1603"/>
                      <a:pt x="605" y="2113"/>
                      <a:pt x="734" y="2638"/>
                    </a:cubicBezTo>
                    <a:cubicBezTo>
                      <a:pt x="767" y="2771"/>
                      <a:pt x="808" y="2908"/>
                      <a:pt x="898" y="3023"/>
                    </a:cubicBezTo>
                    <a:cubicBezTo>
                      <a:pt x="987" y="3138"/>
                      <a:pt x="1135" y="3231"/>
                      <a:pt x="1300" y="3235"/>
                    </a:cubicBezTo>
                    <a:cubicBezTo>
                      <a:pt x="1305" y="3235"/>
                      <a:pt x="1309" y="3235"/>
                      <a:pt x="1313" y="3235"/>
                    </a:cubicBezTo>
                    <a:cubicBezTo>
                      <a:pt x="1527" y="3235"/>
                      <a:pt x="1707" y="3094"/>
                      <a:pt x="1824" y="2946"/>
                    </a:cubicBezTo>
                    <a:cubicBezTo>
                      <a:pt x="2083" y="2617"/>
                      <a:pt x="2168" y="2197"/>
                      <a:pt x="2053" y="1816"/>
                    </a:cubicBezTo>
                    <a:cubicBezTo>
                      <a:pt x="1995" y="1625"/>
                      <a:pt x="1891" y="1447"/>
                      <a:pt x="1786" y="1269"/>
                    </a:cubicBezTo>
                    <a:cubicBezTo>
                      <a:pt x="1599" y="950"/>
                      <a:pt x="1269" y="1"/>
                      <a:pt x="6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1690250" y="1982125"/>
                <a:ext cx="812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3240" extrusionOk="0">
                    <a:moveTo>
                      <a:pt x="2627" y="1"/>
                    </a:moveTo>
                    <a:cubicBezTo>
                      <a:pt x="2484" y="1"/>
                      <a:pt x="2340" y="41"/>
                      <a:pt x="2223" y="132"/>
                    </a:cubicBezTo>
                    <a:cubicBezTo>
                      <a:pt x="1988" y="316"/>
                      <a:pt x="1840" y="711"/>
                      <a:pt x="1653" y="938"/>
                    </a:cubicBezTo>
                    <a:cubicBezTo>
                      <a:pt x="1420" y="1224"/>
                      <a:pt x="1162" y="1495"/>
                      <a:pt x="879" y="1748"/>
                    </a:cubicBezTo>
                    <a:cubicBezTo>
                      <a:pt x="554" y="2041"/>
                      <a:pt x="184" y="2329"/>
                      <a:pt x="57" y="2711"/>
                    </a:cubicBezTo>
                    <a:cubicBezTo>
                      <a:pt x="1" y="2881"/>
                      <a:pt x="14" y="3093"/>
                      <a:pt x="191" y="3191"/>
                    </a:cubicBezTo>
                    <a:cubicBezTo>
                      <a:pt x="251" y="3225"/>
                      <a:pt x="318" y="3239"/>
                      <a:pt x="388" y="3239"/>
                    </a:cubicBezTo>
                    <a:cubicBezTo>
                      <a:pt x="536" y="3239"/>
                      <a:pt x="693" y="3176"/>
                      <a:pt x="815" y="3099"/>
                    </a:cubicBezTo>
                    <a:cubicBezTo>
                      <a:pt x="1522" y="2648"/>
                      <a:pt x="1727" y="1820"/>
                      <a:pt x="2390" y="1327"/>
                    </a:cubicBezTo>
                    <a:cubicBezTo>
                      <a:pt x="2726" y="1076"/>
                      <a:pt x="3209" y="863"/>
                      <a:pt x="3231" y="490"/>
                    </a:cubicBezTo>
                    <a:cubicBezTo>
                      <a:pt x="3247" y="198"/>
                      <a:pt x="2942" y="1"/>
                      <a:pt x="26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593"/>
              </a:p>
            </p:txBody>
          </p:sp>
        </p:grpSp>
      </p:grpSp>
      <p:grpSp>
        <p:nvGrpSpPr>
          <p:cNvPr id="1094" name="Google Shape;1094;p9"/>
          <p:cNvGrpSpPr/>
          <p:nvPr/>
        </p:nvGrpSpPr>
        <p:grpSpPr>
          <a:xfrm>
            <a:off x="3366074" y="5787599"/>
            <a:ext cx="1431855" cy="640120"/>
            <a:chOff x="2458825" y="1636875"/>
            <a:chExt cx="470325" cy="264475"/>
          </a:xfrm>
        </p:grpSpPr>
        <p:sp>
          <p:nvSpPr>
            <p:cNvPr id="1095" name="Google Shape;1095;p9"/>
            <p:cNvSpPr/>
            <p:nvPr/>
          </p:nvSpPr>
          <p:spPr>
            <a:xfrm>
              <a:off x="2458825" y="1636875"/>
              <a:ext cx="470325" cy="264475"/>
            </a:xfrm>
            <a:custGeom>
              <a:avLst/>
              <a:gdLst/>
              <a:ahLst/>
              <a:cxnLst/>
              <a:rect l="l" t="t" r="r" b="b"/>
              <a:pathLst>
                <a:path w="18813" h="10579" extrusionOk="0">
                  <a:moveTo>
                    <a:pt x="9874" y="0"/>
                  </a:moveTo>
                  <a:cubicBezTo>
                    <a:pt x="8830" y="0"/>
                    <a:pt x="7862" y="436"/>
                    <a:pt x="7205" y="1255"/>
                  </a:cubicBezTo>
                  <a:cubicBezTo>
                    <a:pt x="6107" y="2623"/>
                    <a:pt x="5154" y="4051"/>
                    <a:pt x="3957" y="5358"/>
                  </a:cubicBezTo>
                  <a:cubicBezTo>
                    <a:pt x="2735" y="6695"/>
                    <a:pt x="1518" y="8001"/>
                    <a:pt x="254" y="9298"/>
                  </a:cubicBezTo>
                  <a:cubicBezTo>
                    <a:pt x="130" y="9425"/>
                    <a:pt x="1" y="9602"/>
                    <a:pt x="92" y="9750"/>
                  </a:cubicBezTo>
                  <a:cubicBezTo>
                    <a:pt x="169" y="9873"/>
                    <a:pt x="352" y="9890"/>
                    <a:pt x="509" y="9890"/>
                  </a:cubicBezTo>
                  <a:cubicBezTo>
                    <a:pt x="515" y="9890"/>
                    <a:pt x="520" y="9890"/>
                    <a:pt x="526" y="9890"/>
                  </a:cubicBezTo>
                  <a:cubicBezTo>
                    <a:pt x="1505" y="9879"/>
                    <a:pt x="2610" y="9760"/>
                    <a:pt x="3661" y="9760"/>
                  </a:cubicBezTo>
                  <a:cubicBezTo>
                    <a:pt x="4159" y="9760"/>
                    <a:pt x="4644" y="9787"/>
                    <a:pt x="5100" y="9864"/>
                  </a:cubicBezTo>
                  <a:cubicBezTo>
                    <a:pt x="6449" y="10095"/>
                    <a:pt x="7802" y="10385"/>
                    <a:pt x="9201" y="10385"/>
                  </a:cubicBezTo>
                  <a:cubicBezTo>
                    <a:pt x="10836" y="10488"/>
                    <a:pt x="12475" y="10579"/>
                    <a:pt x="14114" y="10579"/>
                  </a:cubicBezTo>
                  <a:cubicBezTo>
                    <a:pt x="14418" y="10579"/>
                    <a:pt x="14722" y="10575"/>
                    <a:pt x="15026" y="10569"/>
                  </a:cubicBezTo>
                  <a:cubicBezTo>
                    <a:pt x="15115" y="10568"/>
                    <a:pt x="15210" y="10563"/>
                    <a:pt x="15309" y="10559"/>
                  </a:cubicBezTo>
                  <a:cubicBezTo>
                    <a:pt x="16501" y="10496"/>
                    <a:pt x="18260" y="10174"/>
                    <a:pt x="18668" y="9053"/>
                  </a:cubicBezTo>
                  <a:cubicBezTo>
                    <a:pt x="18812" y="8657"/>
                    <a:pt x="18639" y="8210"/>
                    <a:pt x="18342" y="7891"/>
                  </a:cubicBezTo>
                  <a:cubicBezTo>
                    <a:pt x="17884" y="7397"/>
                    <a:pt x="17239" y="7152"/>
                    <a:pt x="16722" y="6730"/>
                  </a:cubicBezTo>
                  <a:cubicBezTo>
                    <a:pt x="16396" y="6465"/>
                    <a:pt x="16218" y="6108"/>
                    <a:pt x="15953" y="5799"/>
                  </a:cubicBezTo>
                  <a:cubicBezTo>
                    <a:pt x="15048" y="4740"/>
                    <a:pt x="14194" y="3721"/>
                    <a:pt x="13469" y="2545"/>
                  </a:cubicBezTo>
                  <a:cubicBezTo>
                    <a:pt x="12867" y="1567"/>
                    <a:pt x="12082" y="428"/>
                    <a:pt x="10814" y="116"/>
                  </a:cubicBezTo>
                  <a:cubicBezTo>
                    <a:pt x="10498" y="38"/>
                    <a:pt x="10183" y="0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096" name="Google Shape;1096;p9"/>
            <p:cNvSpPr/>
            <p:nvPr/>
          </p:nvSpPr>
          <p:spPr>
            <a:xfrm>
              <a:off x="2607075" y="1636875"/>
              <a:ext cx="216250" cy="158875"/>
            </a:xfrm>
            <a:custGeom>
              <a:avLst/>
              <a:gdLst/>
              <a:ahLst/>
              <a:cxnLst/>
              <a:rect l="l" t="t" r="r" b="b"/>
              <a:pathLst>
                <a:path w="8650" h="6355" extrusionOk="0">
                  <a:moveTo>
                    <a:pt x="3974" y="0"/>
                  </a:moveTo>
                  <a:cubicBezTo>
                    <a:pt x="3663" y="0"/>
                    <a:pt x="3354" y="40"/>
                    <a:pt x="3062" y="122"/>
                  </a:cubicBezTo>
                  <a:cubicBezTo>
                    <a:pt x="2605" y="250"/>
                    <a:pt x="2326" y="471"/>
                    <a:pt x="1991" y="758"/>
                  </a:cubicBezTo>
                  <a:cubicBezTo>
                    <a:pt x="1601" y="1094"/>
                    <a:pt x="1210" y="1358"/>
                    <a:pt x="867" y="1748"/>
                  </a:cubicBezTo>
                  <a:cubicBezTo>
                    <a:pt x="538" y="2125"/>
                    <a:pt x="203" y="2512"/>
                    <a:pt x="56" y="2974"/>
                  </a:cubicBezTo>
                  <a:cubicBezTo>
                    <a:pt x="23" y="3078"/>
                    <a:pt x="1" y="3192"/>
                    <a:pt x="43" y="3294"/>
                  </a:cubicBezTo>
                  <a:cubicBezTo>
                    <a:pt x="109" y="3454"/>
                    <a:pt x="311" y="3526"/>
                    <a:pt x="504" y="3526"/>
                  </a:cubicBezTo>
                  <a:cubicBezTo>
                    <a:pt x="532" y="3526"/>
                    <a:pt x="560" y="3524"/>
                    <a:pt x="588" y="3521"/>
                  </a:cubicBezTo>
                  <a:cubicBezTo>
                    <a:pt x="802" y="3497"/>
                    <a:pt x="1002" y="3408"/>
                    <a:pt x="1216" y="3381"/>
                  </a:cubicBezTo>
                  <a:cubicBezTo>
                    <a:pt x="1258" y="3376"/>
                    <a:pt x="1297" y="3373"/>
                    <a:pt x="1335" y="3373"/>
                  </a:cubicBezTo>
                  <a:cubicBezTo>
                    <a:pt x="1875" y="3373"/>
                    <a:pt x="2038" y="3882"/>
                    <a:pt x="2249" y="4285"/>
                  </a:cubicBezTo>
                  <a:cubicBezTo>
                    <a:pt x="2383" y="4538"/>
                    <a:pt x="2643" y="4791"/>
                    <a:pt x="2929" y="4791"/>
                  </a:cubicBezTo>
                  <a:cubicBezTo>
                    <a:pt x="2975" y="4791"/>
                    <a:pt x="3022" y="4785"/>
                    <a:pt x="3069" y="4771"/>
                  </a:cubicBezTo>
                  <a:cubicBezTo>
                    <a:pt x="3390" y="4675"/>
                    <a:pt x="3488" y="4291"/>
                    <a:pt x="3776" y="4132"/>
                  </a:cubicBezTo>
                  <a:cubicBezTo>
                    <a:pt x="3870" y="4080"/>
                    <a:pt x="3976" y="4057"/>
                    <a:pt x="4084" y="4057"/>
                  </a:cubicBezTo>
                  <a:cubicBezTo>
                    <a:pt x="4256" y="4057"/>
                    <a:pt x="4434" y="4115"/>
                    <a:pt x="4575" y="4208"/>
                  </a:cubicBezTo>
                  <a:cubicBezTo>
                    <a:pt x="4805" y="4359"/>
                    <a:pt x="4960" y="4584"/>
                    <a:pt x="5109" y="4804"/>
                  </a:cubicBezTo>
                  <a:cubicBezTo>
                    <a:pt x="5407" y="5242"/>
                    <a:pt x="5704" y="5679"/>
                    <a:pt x="6001" y="6118"/>
                  </a:cubicBezTo>
                  <a:cubicBezTo>
                    <a:pt x="6078" y="6231"/>
                    <a:pt x="6218" y="6355"/>
                    <a:pt x="6344" y="6355"/>
                  </a:cubicBezTo>
                  <a:cubicBezTo>
                    <a:pt x="6383" y="6355"/>
                    <a:pt x="6421" y="6343"/>
                    <a:pt x="6454" y="6314"/>
                  </a:cubicBezTo>
                  <a:cubicBezTo>
                    <a:pt x="6491" y="6283"/>
                    <a:pt x="6509" y="6240"/>
                    <a:pt x="6525" y="6197"/>
                  </a:cubicBezTo>
                  <a:cubicBezTo>
                    <a:pt x="6775" y="5502"/>
                    <a:pt x="6333" y="4767"/>
                    <a:pt x="6291" y="4035"/>
                  </a:cubicBezTo>
                  <a:cubicBezTo>
                    <a:pt x="6288" y="3979"/>
                    <a:pt x="6288" y="3922"/>
                    <a:pt x="6317" y="3873"/>
                  </a:cubicBezTo>
                  <a:cubicBezTo>
                    <a:pt x="6432" y="3685"/>
                    <a:pt x="6762" y="3600"/>
                    <a:pt x="7061" y="3600"/>
                  </a:cubicBezTo>
                  <a:cubicBezTo>
                    <a:pt x="7240" y="3600"/>
                    <a:pt x="7408" y="3631"/>
                    <a:pt x="7512" y="3688"/>
                  </a:cubicBezTo>
                  <a:cubicBezTo>
                    <a:pt x="7712" y="3800"/>
                    <a:pt x="7862" y="3970"/>
                    <a:pt x="8033" y="4114"/>
                  </a:cubicBezTo>
                  <a:cubicBezTo>
                    <a:pt x="8197" y="4255"/>
                    <a:pt x="8403" y="4380"/>
                    <a:pt x="8627" y="4380"/>
                  </a:cubicBezTo>
                  <a:cubicBezTo>
                    <a:pt x="8635" y="4380"/>
                    <a:pt x="8642" y="4379"/>
                    <a:pt x="8650" y="4379"/>
                  </a:cubicBezTo>
                  <a:cubicBezTo>
                    <a:pt x="8533" y="3648"/>
                    <a:pt x="8105" y="3145"/>
                    <a:pt x="7649" y="2570"/>
                  </a:cubicBezTo>
                  <a:cubicBezTo>
                    <a:pt x="7067" y="1833"/>
                    <a:pt x="6529" y="898"/>
                    <a:pt x="5657" y="418"/>
                  </a:cubicBezTo>
                  <a:cubicBezTo>
                    <a:pt x="5160" y="145"/>
                    <a:pt x="4564" y="0"/>
                    <a:pt x="3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grpSp>
        <p:nvGrpSpPr>
          <p:cNvPr id="1097" name="Google Shape;1097;p9"/>
          <p:cNvGrpSpPr/>
          <p:nvPr/>
        </p:nvGrpSpPr>
        <p:grpSpPr>
          <a:xfrm>
            <a:off x="6244973" y="5745256"/>
            <a:ext cx="643096" cy="797586"/>
            <a:chOff x="2100500" y="1458275"/>
            <a:chExt cx="159000" cy="248050"/>
          </a:xfrm>
        </p:grpSpPr>
        <p:sp>
          <p:nvSpPr>
            <p:cNvPr id="1098" name="Google Shape;1098;p9"/>
            <p:cNvSpPr/>
            <p:nvPr/>
          </p:nvSpPr>
          <p:spPr>
            <a:xfrm>
              <a:off x="2140475" y="1458275"/>
              <a:ext cx="64750" cy="247950"/>
            </a:xfrm>
            <a:custGeom>
              <a:avLst/>
              <a:gdLst/>
              <a:ahLst/>
              <a:cxnLst/>
              <a:rect l="l" t="t" r="r" b="b"/>
              <a:pathLst>
                <a:path w="2590" h="9918" extrusionOk="0">
                  <a:moveTo>
                    <a:pt x="1433" y="0"/>
                  </a:moveTo>
                  <a:lnTo>
                    <a:pt x="1433" y="0"/>
                  </a:lnTo>
                  <a:cubicBezTo>
                    <a:pt x="1805" y="1618"/>
                    <a:pt x="1614" y="3360"/>
                    <a:pt x="902" y="4860"/>
                  </a:cubicBezTo>
                  <a:cubicBezTo>
                    <a:pt x="675" y="5337"/>
                    <a:pt x="231" y="5891"/>
                    <a:pt x="126" y="6405"/>
                  </a:cubicBezTo>
                  <a:cubicBezTo>
                    <a:pt x="1" y="7009"/>
                    <a:pt x="472" y="7818"/>
                    <a:pt x="801" y="8289"/>
                  </a:cubicBezTo>
                  <a:cubicBezTo>
                    <a:pt x="1228" y="8900"/>
                    <a:pt x="1783" y="9411"/>
                    <a:pt x="2332" y="9918"/>
                  </a:cubicBezTo>
                  <a:cubicBezTo>
                    <a:pt x="1798" y="9094"/>
                    <a:pt x="1381" y="8140"/>
                    <a:pt x="1463" y="7163"/>
                  </a:cubicBezTo>
                  <a:cubicBezTo>
                    <a:pt x="1551" y="6098"/>
                    <a:pt x="2056" y="5099"/>
                    <a:pt x="2299" y="4077"/>
                  </a:cubicBezTo>
                  <a:cubicBezTo>
                    <a:pt x="2590" y="2862"/>
                    <a:pt x="2176" y="1601"/>
                    <a:pt x="1768" y="420"/>
                  </a:cubicBezTo>
                  <a:cubicBezTo>
                    <a:pt x="1706" y="242"/>
                    <a:pt x="1617" y="39"/>
                    <a:pt x="1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099" name="Google Shape;1099;p9"/>
            <p:cNvSpPr/>
            <p:nvPr/>
          </p:nvSpPr>
          <p:spPr>
            <a:xfrm>
              <a:off x="2100500" y="1549475"/>
              <a:ext cx="98525" cy="156750"/>
            </a:xfrm>
            <a:custGeom>
              <a:avLst/>
              <a:gdLst/>
              <a:ahLst/>
              <a:cxnLst/>
              <a:rect l="l" t="t" r="r" b="b"/>
              <a:pathLst>
                <a:path w="3941" h="6270" extrusionOk="0">
                  <a:moveTo>
                    <a:pt x="56" y="1"/>
                  </a:moveTo>
                  <a:cubicBezTo>
                    <a:pt x="187" y="582"/>
                    <a:pt x="229" y="1182"/>
                    <a:pt x="179" y="1775"/>
                  </a:cubicBezTo>
                  <a:cubicBezTo>
                    <a:pt x="131" y="2343"/>
                    <a:pt x="0" y="2909"/>
                    <a:pt x="45" y="3476"/>
                  </a:cubicBezTo>
                  <a:cubicBezTo>
                    <a:pt x="110" y="4315"/>
                    <a:pt x="610" y="5087"/>
                    <a:pt x="1297" y="5558"/>
                  </a:cubicBezTo>
                  <a:cubicBezTo>
                    <a:pt x="1682" y="5820"/>
                    <a:pt x="1909" y="5784"/>
                    <a:pt x="2340" y="5811"/>
                  </a:cubicBezTo>
                  <a:cubicBezTo>
                    <a:pt x="2616" y="5828"/>
                    <a:pt x="2889" y="5887"/>
                    <a:pt x="3154" y="5968"/>
                  </a:cubicBezTo>
                  <a:cubicBezTo>
                    <a:pt x="3288" y="6008"/>
                    <a:pt x="3421" y="6055"/>
                    <a:pt x="3552" y="6104"/>
                  </a:cubicBezTo>
                  <a:cubicBezTo>
                    <a:pt x="3616" y="6130"/>
                    <a:pt x="3680" y="6155"/>
                    <a:pt x="3743" y="6183"/>
                  </a:cubicBezTo>
                  <a:cubicBezTo>
                    <a:pt x="3799" y="6206"/>
                    <a:pt x="3861" y="6224"/>
                    <a:pt x="3914" y="6252"/>
                  </a:cubicBezTo>
                  <a:cubicBezTo>
                    <a:pt x="3920" y="6256"/>
                    <a:pt x="3926" y="6260"/>
                    <a:pt x="3932" y="6264"/>
                  </a:cubicBezTo>
                  <a:lnTo>
                    <a:pt x="3932" y="6264"/>
                  </a:lnTo>
                  <a:cubicBezTo>
                    <a:pt x="3888" y="6229"/>
                    <a:pt x="3850" y="6172"/>
                    <a:pt x="3810" y="6131"/>
                  </a:cubicBezTo>
                  <a:cubicBezTo>
                    <a:pt x="3764" y="6085"/>
                    <a:pt x="3715" y="6039"/>
                    <a:pt x="3664" y="5998"/>
                  </a:cubicBezTo>
                  <a:cubicBezTo>
                    <a:pt x="3573" y="5926"/>
                    <a:pt x="3470" y="5876"/>
                    <a:pt x="3375" y="5807"/>
                  </a:cubicBezTo>
                  <a:cubicBezTo>
                    <a:pt x="3195" y="5678"/>
                    <a:pt x="3007" y="5560"/>
                    <a:pt x="2821" y="5440"/>
                  </a:cubicBezTo>
                  <a:cubicBezTo>
                    <a:pt x="2449" y="5201"/>
                    <a:pt x="2077" y="4951"/>
                    <a:pt x="1795" y="4605"/>
                  </a:cubicBezTo>
                  <a:cubicBezTo>
                    <a:pt x="1704" y="4490"/>
                    <a:pt x="1622" y="4368"/>
                    <a:pt x="1554" y="4238"/>
                  </a:cubicBezTo>
                  <a:cubicBezTo>
                    <a:pt x="1395" y="3943"/>
                    <a:pt x="1300" y="3616"/>
                    <a:pt x="1221" y="3291"/>
                  </a:cubicBezTo>
                  <a:cubicBezTo>
                    <a:pt x="949" y="2145"/>
                    <a:pt x="842" y="878"/>
                    <a:pt x="56" y="1"/>
                  </a:cubicBezTo>
                  <a:close/>
                  <a:moveTo>
                    <a:pt x="3932" y="6264"/>
                  </a:moveTo>
                  <a:cubicBezTo>
                    <a:pt x="3935" y="6266"/>
                    <a:pt x="3938" y="6268"/>
                    <a:pt x="3940" y="6270"/>
                  </a:cubicBezTo>
                  <a:cubicBezTo>
                    <a:pt x="3938" y="6268"/>
                    <a:pt x="3935" y="6266"/>
                    <a:pt x="3932" y="6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100" name="Google Shape;1100;p9"/>
            <p:cNvSpPr/>
            <p:nvPr/>
          </p:nvSpPr>
          <p:spPr>
            <a:xfrm>
              <a:off x="2188425" y="1550725"/>
              <a:ext cx="47825" cy="155600"/>
            </a:xfrm>
            <a:custGeom>
              <a:avLst/>
              <a:gdLst/>
              <a:ahLst/>
              <a:cxnLst/>
              <a:rect l="l" t="t" r="r" b="b"/>
              <a:pathLst>
                <a:path w="1913" h="6224" extrusionOk="0">
                  <a:moveTo>
                    <a:pt x="858" y="1"/>
                  </a:moveTo>
                  <a:lnTo>
                    <a:pt x="858" y="1"/>
                  </a:lnTo>
                  <a:cubicBezTo>
                    <a:pt x="1337" y="1195"/>
                    <a:pt x="1238" y="2606"/>
                    <a:pt x="594" y="3721"/>
                  </a:cubicBezTo>
                  <a:cubicBezTo>
                    <a:pt x="434" y="4000"/>
                    <a:pt x="240" y="4264"/>
                    <a:pt x="128" y="4566"/>
                  </a:cubicBezTo>
                  <a:cubicBezTo>
                    <a:pt x="34" y="4827"/>
                    <a:pt x="0" y="5109"/>
                    <a:pt x="43" y="5384"/>
                  </a:cubicBezTo>
                  <a:cubicBezTo>
                    <a:pt x="64" y="5512"/>
                    <a:pt x="109" y="5627"/>
                    <a:pt x="149" y="5749"/>
                  </a:cubicBezTo>
                  <a:cubicBezTo>
                    <a:pt x="188" y="5866"/>
                    <a:pt x="237" y="5982"/>
                    <a:pt x="307" y="6084"/>
                  </a:cubicBezTo>
                  <a:cubicBezTo>
                    <a:pt x="343" y="6135"/>
                    <a:pt x="382" y="6182"/>
                    <a:pt x="427" y="6223"/>
                  </a:cubicBezTo>
                  <a:lnTo>
                    <a:pt x="427" y="6223"/>
                  </a:lnTo>
                  <a:cubicBezTo>
                    <a:pt x="420" y="6216"/>
                    <a:pt x="418" y="6160"/>
                    <a:pt x="414" y="6147"/>
                  </a:cubicBezTo>
                  <a:cubicBezTo>
                    <a:pt x="407" y="6122"/>
                    <a:pt x="400" y="6099"/>
                    <a:pt x="397" y="6072"/>
                  </a:cubicBezTo>
                  <a:cubicBezTo>
                    <a:pt x="390" y="6018"/>
                    <a:pt x="389" y="5963"/>
                    <a:pt x="391" y="5909"/>
                  </a:cubicBezTo>
                  <a:cubicBezTo>
                    <a:pt x="398" y="5794"/>
                    <a:pt x="421" y="5679"/>
                    <a:pt x="455" y="5570"/>
                  </a:cubicBezTo>
                  <a:cubicBezTo>
                    <a:pt x="523" y="5356"/>
                    <a:pt x="633" y="5147"/>
                    <a:pt x="782" y="4978"/>
                  </a:cubicBezTo>
                  <a:cubicBezTo>
                    <a:pt x="794" y="4965"/>
                    <a:pt x="806" y="4952"/>
                    <a:pt x="818" y="4938"/>
                  </a:cubicBezTo>
                  <a:cubicBezTo>
                    <a:pt x="1086" y="4665"/>
                    <a:pt x="1323" y="4344"/>
                    <a:pt x="1503" y="3996"/>
                  </a:cubicBezTo>
                  <a:cubicBezTo>
                    <a:pt x="1675" y="3661"/>
                    <a:pt x="1794" y="3301"/>
                    <a:pt x="1833" y="2930"/>
                  </a:cubicBezTo>
                  <a:cubicBezTo>
                    <a:pt x="1912" y="2176"/>
                    <a:pt x="1675" y="1423"/>
                    <a:pt x="1374" y="727"/>
                  </a:cubicBezTo>
                  <a:cubicBezTo>
                    <a:pt x="1253" y="450"/>
                    <a:pt x="1111" y="164"/>
                    <a:pt x="858" y="1"/>
                  </a:cubicBezTo>
                  <a:close/>
                  <a:moveTo>
                    <a:pt x="427" y="6223"/>
                  </a:moveTo>
                  <a:cubicBezTo>
                    <a:pt x="428" y="6223"/>
                    <a:pt x="428" y="6223"/>
                    <a:pt x="428" y="6223"/>
                  </a:cubicBezTo>
                  <a:cubicBezTo>
                    <a:pt x="428" y="6223"/>
                    <a:pt x="428" y="6223"/>
                    <a:pt x="427" y="6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  <p:sp>
          <p:nvSpPr>
            <p:cNvPr id="1101" name="Google Shape;1101;p9"/>
            <p:cNvSpPr/>
            <p:nvPr/>
          </p:nvSpPr>
          <p:spPr>
            <a:xfrm>
              <a:off x="2197950" y="1641275"/>
              <a:ext cx="61550" cy="64650"/>
            </a:xfrm>
            <a:custGeom>
              <a:avLst/>
              <a:gdLst/>
              <a:ahLst/>
              <a:cxnLst/>
              <a:rect l="l" t="t" r="r" b="b"/>
              <a:pathLst>
                <a:path w="2462" h="2586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2401" y="240"/>
                    <a:pt x="2210" y="424"/>
                    <a:pt x="2008" y="567"/>
                  </a:cubicBezTo>
                  <a:cubicBezTo>
                    <a:pt x="1738" y="757"/>
                    <a:pt x="1436" y="896"/>
                    <a:pt x="1145" y="1051"/>
                  </a:cubicBezTo>
                  <a:cubicBezTo>
                    <a:pt x="855" y="1207"/>
                    <a:pt x="569" y="1385"/>
                    <a:pt x="354" y="1635"/>
                  </a:cubicBezTo>
                  <a:cubicBezTo>
                    <a:pt x="172" y="1844"/>
                    <a:pt x="97" y="2060"/>
                    <a:pt x="36" y="2328"/>
                  </a:cubicBezTo>
                  <a:cubicBezTo>
                    <a:pt x="18" y="2404"/>
                    <a:pt x="0" y="2483"/>
                    <a:pt x="17" y="2558"/>
                  </a:cubicBezTo>
                  <a:cubicBezTo>
                    <a:pt x="20" y="2568"/>
                    <a:pt x="23" y="2579"/>
                    <a:pt x="32" y="2584"/>
                  </a:cubicBezTo>
                  <a:cubicBezTo>
                    <a:pt x="35" y="2585"/>
                    <a:pt x="37" y="2585"/>
                    <a:pt x="40" y="2585"/>
                  </a:cubicBezTo>
                  <a:cubicBezTo>
                    <a:pt x="50" y="2585"/>
                    <a:pt x="61" y="2576"/>
                    <a:pt x="69" y="2568"/>
                  </a:cubicBezTo>
                  <a:cubicBezTo>
                    <a:pt x="310" y="2323"/>
                    <a:pt x="609" y="2023"/>
                    <a:pt x="932" y="1899"/>
                  </a:cubicBezTo>
                  <a:cubicBezTo>
                    <a:pt x="1293" y="1760"/>
                    <a:pt x="1613" y="1596"/>
                    <a:pt x="1881" y="1310"/>
                  </a:cubicBezTo>
                  <a:cubicBezTo>
                    <a:pt x="2216" y="955"/>
                    <a:pt x="2423" y="485"/>
                    <a:pt x="2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93"/>
            </a:p>
          </p:txBody>
        </p:sp>
      </p:grpSp>
      <p:sp>
        <p:nvSpPr>
          <p:cNvPr id="1102" name="Google Shape;1102;p9"/>
          <p:cNvSpPr/>
          <p:nvPr/>
        </p:nvSpPr>
        <p:spPr>
          <a:xfrm flipH="1">
            <a:off x="779679" y="6464514"/>
            <a:ext cx="488938" cy="239615"/>
          </a:xfrm>
          <a:custGeom>
            <a:avLst/>
            <a:gdLst/>
            <a:ahLst/>
            <a:cxnLst/>
            <a:rect l="l" t="t" r="r" b="b"/>
            <a:pathLst>
              <a:path w="2589" h="1596" extrusionOk="0">
                <a:moveTo>
                  <a:pt x="1397" y="1"/>
                </a:moveTo>
                <a:cubicBezTo>
                  <a:pt x="1324" y="1"/>
                  <a:pt x="1255" y="15"/>
                  <a:pt x="1193" y="46"/>
                </a:cubicBezTo>
                <a:cubicBezTo>
                  <a:pt x="851" y="217"/>
                  <a:pt x="1" y="995"/>
                  <a:pt x="265" y="1458"/>
                </a:cubicBezTo>
                <a:cubicBezTo>
                  <a:pt x="329" y="1570"/>
                  <a:pt x="461" y="1595"/>
                  <a:pt x="598" y="1595"/>
                </a:cubicBezTo>
                <a:cubicBezTo>
                  <a:pt x="701" y="1595"/>
                  <a:pt x="807" y="1581"/>
                  <a:pt x="887" y="1578"/>
                </a:cubicBezTo>
                <a:cubicBezTo>
                  <a:pt x="1279" y="1564"/>
                  <a:pt x="1671" y="1539"/>
                  <a:pt x="2062" y="1496"/>
                </a:cubicBezTo>
                <a:cubicBezTo>
                  <a:pt x="2147" y="1486"/>
                  <a:pt x="2234" y="1477"/>
                  <a:pt x="2311" y="1438"/>
                </a:cubicBezTo>
                <a:cubicBezTo>
                  <a:pt x="2472" y="1358"/>
                  <a:pt x="2545" y="1240"/>
                  <a:pt x="2555" y="1106"/>
                </a:cubicBezTo>
                <a:cubicBezTo>
                  <a:pt x="2589" y="650"/>
                  <a:pt x="1895" y="1"/>
                  <a:pt x="13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3" name="Google Shape;1103;p9"/>
          <p:cNvSpPr/>
          <p:nvPr/>
        </p:nvSpPr>
        <p:spPr>
          <a:xfrm>
            <a:off x="5642705" y="6543670"/>
            <a:ext cx="474018" cy="232258"/>
          </a:xfrm>
          <a:custGeom>
            <a:avLst/>
            <a:gdLst/>
            <a:ahLst/>
            <a:cxnLst/>
            <a:rect l="l" t="t" r="r" b="b"/>
            <a:pathLst>
              <a:path w="2510" h="1547" extrusionOk="0">
                <a:moveTo>
                  <a:pt x="1354" y="1"/>
                </a:moveTo>
                <a:cubicBezTo>
                  <a:pt x="1283" y="1"/>
                  <a:pt x="1216" y="14"/>
                  <a:pt x="1156" y="44"/>
                </a:cubicBezTo>
                <a:cubicBezTo>
                  <a:pt x="825" y="211"/>
                  <a:pt x="1" y="964"/>
                  <a:pt x="257" y="1413"/>
                </a:cubicBezTo>
                <a:cubicBezTo>
                  <a:pt x="319" y="1522"/>
                  <a:pt x="447" y="1547"/>
                  <a:pt x="580" y="1547"/>
                </a:cubicBezTo>
                <a:cubicBezTo>
                  <a:pt x="680" y="1547"/>
                  <a:pt x="782" y="1533"/>
                  <a:pt x="860" y="1530"/>
                </a:cubicBezTo>
                <a:cubicBezTo>
                  <a:pt x="1240" y="1516"/>
                  <a:pt x="1620" y="1492"/>
                  <a:pt x="1999" y="1451"/>
                </a:cubicBezTo>
                <a:cubicBezTo>
                  <a:pt x="2082" y="1441"/>
                  <a:pt x="2165" y="1431"/>
                  <a:pt x="2241" y="1394"/>
                </a:cubicBezTo>
                <a:cubicBezTo>
                  <a:pt x="2396" y="1317"/>
                  <a:pt x="2468" y="1203"/>
                  <a:pt x="2478" y="1072"/>
                </a:cubicBezTo>
                <a:lnTo>
                  <a:pt x="2477" y="1072"/>
                </a:lnTo>
                <a:cubicBezTo>
                  <a:pt x="2509" y="629"/>
                  <a:pt x="1837" y="1"/>
                  <a:pt x="13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4" name="Google Shape;1104;p9"/>
          <p:cNvSpPr/>
          <p:nvPr/>
        </p:nvSpPr>
        <p:spPr>
          <a:xfrm rot="-313465">
            <a:off x="757408" y="4512561"/>
            <a:ext cx="358405" cy="263275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  <p:sp>
        <p:nvSpPr>
          <p:cNvPr id="1105" name="Google Shape;1105;p9"/>
          <p:cNvSpPr/>
          <p:nvPr/>
        </p:nvSpPr>
        <p:spPr>
          <a:xfrm rot="-1408326">
            <a:off x="11147651" y="3160250"/>
            <a:ext cx="358402" cy="263272"/>
          </a:xfrm>
          <a:custGeom>
            <a:avLst/>
            <a:gdLst/>
            <a:ahLst/>
            <a:cxnLst/>
            <a:rect l="l" t="t" r="r" b="b"/>
            <a:pathLst>
              <a:path w="3632" h="3356" extrusionOk="0">
                <a:moveTo>
                  <a:pt x="748" y="1"/>
                </a:moveTo>
                <a:cubicBezTo>
                  <a:pt x="726" y="1"/>
                  <a:pt x="704" y="16"/>
                  <a:pt x="694" y="35"/>
                </a:cubicBezTo>
                <a:cubicBezTo>
                  <a:pt x="680" y="62"/>
                  <a:pt x="681" y="93"/>
                  <a:pt x="680" y="122"/>
                </a:cubicBezTo>
                <a:cubicBezTo>
                  <a:pt x="667" y="374"/>
                  <a:pt x="437" y="540"/>
                  <a:pt x="307" y="740"/>
                </a:cubicBezTo>
                <a:cubicBezTo>
                  <a:pt x="151" y="980"/>
                  <a:pt x="52" y="1254"/>
                  <a:pt x="31" y="1540"/>
                </a:cubicBezTo>
                <a:cubicBezTo>
                  <a:pt x="1" y="1955"/>
                  <a:pt x="132" y="2379"/>
                  <a:pt x="394" y="2703"/>
                </a:cubicBezTo>
                <a:cubicBezTo>
                  <a:pt x="533" y="2877"/>
                  <a:pt x="711" y="3024"/>
                  <a:pt x="918" y="3105"/>
                </a:cubicBezTo>
                <a:cubicBezTo>
                  <a:pt x="941" y="3115"/>
                  <a:pt x="968" y="3123"/>
                  <a:pt x="993" y="3126"/>
                </a:cubicBezTo>
                <a:cubicBezTo>
                  <a:pt x="1013" y="3155"/>
                  <a:pt x="1043" y="3177"/>
                  <a:pt x="1074" y="3195"/>
                </a:cubicBezTo>
                <a:cubicBezTo>
                  <a:pt x="1267" y="3306"/>
                  <a:pt x="1492" y="3355"/>
                  <a:pt x="1715" y="3356"/>
                </a:cubicBezTo>
                <a:cubicBezTo>
                  <a:pt x="1719" y="3356"/>
                  <a:pt x="1724" y="3356"/>
                  <a:pt x="1728" y="3356"/>
                </a:cubicBezTo>
                <a:cubicBezTo>
                  <a:pt x="2140" y="3356"/>
                  <a:pt x="2550" y="3196"/>
                  <a:pt x="2852" y="2918"/>
                </a:cubicBezTo>
                <a:cubicBezTo>
                  <a:pt x="3063" y="2723"/>
                  <a:pt x="3217" y="2476"/>
                  <a:pt x="3308" y="2204"/>
                </a:cubicBezTo>
                <a:cubicBezTo>
                  <a:pt x="3383" y="1978"/>
                  <a:pt x="3371" y="1696"/>
                  <a:pt x="3561" y="1529"/>
                </a:cubicBezTo>
                <a:cubicBezTo>
                  <a:pt x="3583" y="1509"/>
                  <a:pt x="3607" y="1490"/>
                  <a:pt x="3619" y="1464"/>
                </a:cubicBezTo>
                <a:cubicBezTo>
                  <a:pt x="3632" y="1437"/>
                  <a:pt x="3625" y="1399"/>
                  <a:pt x="3597" y="1388"/>
                </a:cubicBezTo>
                <a:cubicBezTo>
                  <a:pt x="3592" y="1385"/>
                  <a:pt x="3587" y="1385"/>
                  <a:pt x="3581" y="1385"/>
                </a:cubicBezTo>
                <a:cubicBezTo>
                  <a:pt x="3564" y="1385"/>
                  <a:pt x="3547" y="1394"/>
                  <a:pt x="3531" y="1402"/>
                </a:cubicBezTo>
                <a:cubicBezTo>
                  <a:pt x="3433" y="1458"/>
                  <a:pt x="3338" y="1519"/>
                  <a:pt x="3245" y="1584"/>
                </a:cubicBezTo>
                <a:cubicBezTo>
                  <a:pt x="3219" y="1602"/>
                  <a:pt x="3192" y="1622"/>
                  <a:pt x="3161" y="1629"/>
                </a:cubicBezTo>
                <a:cubicBezTo>
                  <a:pt x="3145" y="1633"/>
                  <a:pt x="3129" y="1634"/>
                  <a:pt x="3112" y="1634"/>
                </a:cubicBezTo>
                <a:cubicBezTo>
                  <a:pt x="3105" y="1634"/>
                  <a:pt x="3098" y="1634"/>
                  <a:pt x="3091" y="1634"/>
                </a:cubicBezTo>
                <a:cubicBezTo>
                  <a:pt x="3086" y="1634"/>
                  <a:pt x="3081" y="1634"/>
                  <a:pt x="3077" y="1634"/>
                </a:cubicBezTo>
                <a:cubicBezTo>
                  <a:pt x="2854" y="1634"/>
                  <a:pt x="2634" y="1685"/>
                  <a:pt x="2423" y="1764"/>
                </a:cubicBezTo>
                <a:cubicBezTo>
                  <a:pt x="2375" y="1782"/>
                  <a:pt x="2328" y="1802"/>
                  <a:pt x="2282" y="1821"/>
                </a:cubicBezTo>
                <a:cubicBezTo>
                  <a:pt x="2304" y="1764"/>
                  <a:pt x="2326" y="1706"/>
                  <a:pt x="2347" y="1647"/>
                </a:cubicBezTo>
                <a:cubicBezTo>
                  <a:pt x="2412" y="1465"/>
                  <a:pt x="2478" y="1277"/>
                  <a:pt x="2471" y="1084"/>
                </a:cubicBezTo>
                <a:cubicBezTo>
                  <a:pt x="2467" y="953"/>
                  <a:pt x="2429" y="817"/>
                  <a:pt x="2469" y="691"/>
                </a:cubicBezTo>
                <a:cubicBezTo>
                  <a:pt x="2516" y="549"/>
                  <a:pt x="2654" y="449"/>
                  <a:pt x="2689" y="305"/>
                </a:cubicBezTo>
                <a:cubicBezTo>
                  <a:pt x="2693" y="287"/>
                  <a:pt x="2696" y="267"/>
                  <a:pt x="2688" y="249"/>
                </a:cubicBezTo>
                <a:cubicBezTo>
                  <a:pt x="2678" y="230"/>
                  <a:pt x="2657" y="222"/>
                  <a:pt x="2634" y="222"/>
                </a:cubicBezTo>
                <a:cubicBezTo>
                  <a:pt x="2618" y="222"/>
                  <a:pt x="2601" y="226"/>
                  <a:pt x="2587" y="233"/>
                </a:cubicBezTo>
                <a:cubicBezTo>
                  <a:pt x="2517" y="268"/>
                  <a:pt x="2482" y="348"/>
                  <a:pt x="2433" y="411"/>
                </a:cubicBezTo>
                <a:cubicBezTo>
                  <a:pt x="2273" y="618"/>
                  <a:pt x="1969" y="628"/>
                  <a:pt x="1722" y="715"/>
                </a:cubicBezTo>
                <a:cubicBezTo>
                  <a:pt x="1507" y="790"/>
                  <a:pt x="1326" y="936"/>
                  <a:pt x="1185" y="1116"/>
                </a:cubicBezTo>
                <a:cubicBezTo>
                  <a:pt x="1116" y="914"/>
                  <a:pt x="1022" y="721"/>
                  <a:pt x="888" y="555"/>
                </a:cubicBezTo>
                <a:cubicBezTo>
                  <a:pt x="873" y="538"/>
                  <a:pt x="857" y="519"/>
                  <a:pt x="849" y="498"/>
                </a:cubicBezTo>
                <a:cubicBezTo>
                  <a:pt x="835" y="468"/>
                  <a:pt x="833" y="435"/>
                  <a:pt x="832" y="403"/>
                </a:cubicBezTo>
                <a:cubicBezTo>
                  <a:pt x="825" y="290"/>
                  <a:pt x="813" y="178"/>
                  <a:pt x="797" y="66"/>
                </a:cubicBezTo>
                <a:cubicBezTo>
                  <a:pt x="792" y="43"/>
                  <a:pt x="787" y="18"/>
                  <a:pt x="767" y="5"/>
                </a:cubicBezTo>
                <a:cubicBezTo>
                  <a:pt x="761" y="2"/>
                  <a:pt x="754" y="1"/>
                  <a:pt x="748" y="1"/>
                </a:cubicBezTo>
                <a:close/>
              </a:path>
            </a:pathLst>
          </a:custGeom>
          <a:solidFill>
            <a:srgbClr val="FF8969">
              <a:alpha val="67760"/>
            </a:srgbClr>
          </a:solidFill>
          <a:ln>
            <a:noFill/>
          </a:ln>
        </p:spPr>
        <p:txBody>
          <a:bodyPr spcFirstLastPara="1" wrap="square" lIns="104026" tIns="104026" rIns="104026" bIns="10402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93"/>
          </a:p>
        </p:txBody>
      </p:sp>
    </p:spTree>
    <p:extLst>
      <p:ext uri="{BB962C8B-B14F-4D97-AF65-F5344CB8AC3E}">
        <p14:creationId xmlns:p14="http://schemas.microsoft.com/office/powerpoint/2010/main" val="10474156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>
            <a:spLocks noGrp="1"/>
          </p:cNvSpPr>
          <p:nvPr>
            <p:ph type="ctrTitle"/>
          </p:nvPr>
        </p:nvSpPr>
        <p:spPr>
          <a:xfrm>
            <a:off x="951100" y="1568467"/>
            <a:ext cx="10290000" cy="30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244" name="Google Shape;244;p8"/>
          <p:cNvSpPr/>
          <p:nvPr/>
        </p:nvSpPr>
        <p:spPr>
          <a:xfrm rot="-10537262">
            <a:off x="11272859" y="292533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5" name="Google Shape;245;p8"/>
          <p:cNvSpPr/>
          <p:nvPr/>
        </p:nvSpPr>
        <p:spPr>
          <a:xfrm rot="-10537262">
            <a:off x="8301782" y="347126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6" name="Google Shape;246;p8"/>
          <p:cNvSpPr/>
          <p:nvPr/>
        </p:nvSpPr>
        <p:spPr>
          <a:xfrm rot="-10537262">
            <a:off x="11842553" y="149639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7" name="Google Shape;247;p8"/>
          <p:cNvSpPr/>
          <p:nvPr/>
        </p:nvSpPr>
        <p:spPr>
          <a:xfrm rot="9268218">
            <a:off x="6045018" y="454423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8" name="Google Shape;248;p8"/>
          <p:cNvSpPr/>
          <p:nvPr/>
        </p:nvSpPr>
        <p:spPr>
          <a:xfrm rot="2338888">
            <a:off x="6431285" y="180666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49" name="Google Shape;249;p8"/>
          <p:cNvSpPr/>
          <p:nvPr/>
        </p:nvSpPr>
        <p:spPr>
          <a:xfrm rot="2338888">
            <a:off x="7555684" y="149655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0" name="Google Shape;250;p8"/>
          <p:cNvSpPr/>
          <p:nvPr/>
        </p:nvSpPr>
        <p:spPr>
          <a:xfrm rot="542369">
            <a:off x="12001335" y="738328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1" name="Google Shape;251;p8"/>
          <p:cNvSpPr/>
          <p:nvPr/>
        </p:nvSpPr>
        <p:spPr>
          <a:xfrm rot="542369">
            <a:off x="11290452" y="564826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2" name="Google Shape;252;p8"/>
          <p:cNvSpPr/>
          <p:nvPr/>
        </p:nvSpPr>
        <p:spPr>
          <a:xfrm rot="262738">
            <a:off x="1930360" y="306765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3" name="Google Shape;253;p8"/>
          <p:cNvSpPr/>
          <p:nvPr/>
        </p:nvSpPr>
        <p:spPr>
          <a:xfrm rot="262738">
            <a:off x="413298" y="431258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4" name="Google Shape;254;p8"/>
          <p:cNvSpPr/>
          <p:nvPr/>
        </p:nvSpPr>
        <p:spPr>
          <a:xfrm rot="-1531782">
            <a:off x="236994" y="1988335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5" name="Google Shape;255;p8"/>
          <p:cNvSpPr/>
          <p:nvPr/>
        </p:nvSpPr>
        <p:spPr>
          <a:xfrm rot="-1531782">
            <a:off x="1566742" y="347110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6" name="Google Shape;256;p8"/>
          <p:cNvSpPr/>
          <p:nvPr/>
        </p:nvSpPr>
        <p:spPr>
          <a:xfrm rot="-8461112">
            <a:off x="7224871" y="34715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7" name="Google Shape;257;p8"/>
          <p:cNvSpPr/>
          <p:nvPr/>
        </p:nvSpPr>
        <p:spPr>
          <a:xfrm rot="-8461112">
            <a:off x="4237106" y="132371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8" name="Google Shape;258;p8"/>
          <p:cNvSpPr/>
          <p:nvPr/>
        </p:nvSpPr>
        <p:spPr>
          <a:xfrm rot="-8461112">
            <a:off x="2909790" y="192282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59" name="Google Shape;259;p8"/>
          <p:cNvSpPr/>
          <p:nvPr/>
        </p:nvSpPr>
        <p:spPr>
          <a:xfrm rot="-10257631">
            <a:off x="3289768" y="408490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0" name="Google Shape;260;p8"/>
          <p:cNvSpPr/>
          <p:nvPr/>
        </p:nvSpPr>
        <p:spPr>
          <a:xfrm rot="-10257631">
            <a:off x="347385" y="1661058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1" name="Google Shape;261;p8"/>
          <p:cNvSpPr/>
          <p:nvPr/>
        </p:nvSpPr>
        <p:spPr>
          <a:xfrm rot="-262738" flipH="1">
            <a:off x="5187752" y="404658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2" name="Google Shape;262;p8"/>
          <p:cNvSpPr/>
          <p:nvPr/>
        </p:nvSpPr>
        <p:spPr>
          <a:xfrm rot="1531782" flipH="1">
            <a:off x="10871018" y="120735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3" name="Google Shape;263;p8"/>
          <p:cNvSpPr/>
          <p:nvPr/>
        </p:nvSpPr>
        <p:spPr>
          <a:xfrm rot="1531782" flipH="1">
            <a:off x="9943870" y="306743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4" name="Google Shape;264;p8"/>
          <p:cNvSpPr/>
          <p:nvPr/>
        </p:nvSpPr>
        <p:spPr>
          <a:xfrm rot="8461112" flipH="1">
            <a:off x="9593354" y="120755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5" name="Google Shape;265;p8"/>
          <p:cNvSpPr/>
          <p:nvPr/>
        </p:nvSpPr>
        <p:spPr>
          <a:xfrm rot="10257631" flipH="1">
            <a:off x="5346535" y="120724"/>
            <a:ext cx="89106" cy="891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6" name="Google Shape;266;p8"/>
          <p:cNvSpPr/>
          <p:nvPr/>
        </p:nvSpPr>
        <p:spPr>
          <a:xfrm rot="10257631" flipH="1">
            <a:off x="4635652" y="294225"/>
            <a:ext cx="89106" cy="89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7" name="Google Shape;267;p8"/>
          <p:cNvSpPr/>
          <p:nvPr/>
        </p:nvSpPr>
        <p:spPr>
          <a:xfrm rot="5137262" flipH="1">
            <a:off x="11708350" y="1759903"/>
            <a:ext cx="89060" cy="890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8" name="Google Shape;268;p8"/>
          <p:cNvSpPr/>
          <p:nvPr/>
        </p:nvSpPr>
        <p:spPr>
          <a:xfrm rot="5137262" flipH="1">
            <a:off x="11748032" y="2278842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69" name="Google Shape;269;p8"/>
          <p:cNvSpPr/>
          <p:nvPr/>
        </p:nvSpPr>
        <p:spPr>
          <a:xfrm rot="6931782" flipH="1">
            <a:off x="11947114" y="1988341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0" name="Google Shape;270;p8"/>
          <p:cNvSpPr/>
          <p:nvPr/>
        </p:nvSpPr>
        <p:spPr>
          <a:xfrm rot="6931782" flipH="1">
            <a:off x="11832139" y="1125358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1" name="Google Shape;271;p8"/>
          <p:cNvSpPr/>
          <p:nvPr/>
        </p:nvSpPr>
        <p:spPr>
          <a:xfrm rot="-7738888" flipH="1">
            <a:off x="441713" y="952141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2" name="Google Shape;272;p8"/>
          <p:cNvSpPr/>
          <p:nvPr/>
        </p:nvSpPr>
        <p:spPr>
          <a:xfrm rot="3868218">
            <a:off x="2432465" y="404649"/>
            <a:ext cx="89100" cy="8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3" name="Google Shape;273;p8"/>
          <p:cNvSpPr/>
          <p:nvPr/>
        </p:nvSpPr>
        <p:spPr>
          <a:xfrm rot="3868218">
            <a:off x="11885006" y="2671031"/>
            <a:ext cx="89100" cy="89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4" name="Google Shape;274;p8"/>
          <p:cNvSpPr/>
          <p:nvPr/>
        </p:nvSpPr>
        <p:spPr>
          <a:xfrm rot="-3061112">
            <a:off x="3638474" y="183659"/>
            <a:ext cx="89020" cy="89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5" name="Google Shape;275;p8"/>
          <p:cNvSpPr/>
          <p:nvPr/>
        </p:nvSpPr>
        <p:spPr>
          <a:xfrm rot="-8461112">
            <a:off x="10318461" y="119698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6" name="Google Shape;276;p8"/>
          <p:cNvSpPr/>
          <p:nvPr/>
        </p:nvSpPr>
        <p:spPr>
          <a:xfrm rot="-8461112">
            <a:off x="8902244" y="564875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7" name="Google Shape;277;p8"/>
          <p:cNvSpPr/>
          <p:nvPr/>
        </p:nvSpPr>
        <p:spPr>
          <a:xfrm rot="-5662738" flipH="1">
            <a:off x="714024" y="183631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8" name="Google Shape;278;p8"/>
          <p:cNvSpPr/>
          <p:nvPr/>
        </p:nvSpPr>
        <p:spPr>
          <a:xfrm rot="-5662738" flipH="1">
            <a:off x="9083250" y="192253"/>
            <a:ext cx="89060" cy="890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79" name="Google Shape;279;p8"/>
          <p:cNvSpPr/>
          <p:nvPr/>
        </p:nvSpPr>
        <p:spPr>
          <a:xfrm rot="3061112" flipH="1">
            <a:off x="788030" y="775978"/>
            <a:ext cx="89020" cy="89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0" name="Google Shape;280;p8"/>
          <p:cNvSpPr/>
          <p:nvPr/>
        </p:nvSpPr>
        <p:spPr>
          <a:xfrm rot="4857631" flipH="1">
            <a:off x="1204715" y="431224"/>
            <a:ext cx="89107" cy="891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1" name="Google Shape;281;p8"/>
          <p:cNvSpPr/>
          <p:nvPr/>
        </p:nvSpPr>
        <p:spPr>
          <a:xfrm rot="4857631" flipH="1">
            <a:off x="441683" y="165990"/>
            <a:ext cx="89107" cy="8910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2" name="Google Shape;282;p8"/>
          <p:cNvSpPr/>
          <p:nvPr/>
        </p:nvSpPr>
        <p:spPr>
          <a:xfrm rot="262738">
            <a:off x="66759" y="837165"/>
            <a:ext cx="89060" cy="890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  <p:sp>
        <p:nvSpPr>
          <p:cNvPr id="283" name="Google Shape;283;p8"/>
          <p:cNvSpPr/>
          <p:nvPr/>
        </p:nvSpPr>
        <p:spPr>
          <a:xfrm rot="-8461112">
            <a:off x="177190" y="2549082"/>
            <a:ext cx="89020" cy="89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2"/>
          </a:p>
        </p:txBody>
      </p:sp>
    </p:spTree>
    <p:extLst>
      <p:ext uri="{BB962C8B-B14F-4D97-AF65-F5344CB8AC3E}">
        <p14:creationId xmlns:p14="http://schemas.microsoft.com/office/powerpoint/2010/main" val="360252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4E592-02D1-416C-B52E-D5DD34A4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B5AB-DF4D-4941-A5B0-900103E31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26192-EF1B-49E4-BDB6-506F293F6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C0C78-8088-4130-9F0F-CA7D9D442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BB6F-0789-4DC5-A3C1-B3569C0CF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68E26F-843E-46FD-9EFD-5A0F2B89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E005BC-E392-49FA-A276-39A6D0B5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44F10A-1C27-48E9-96C4-EF85978C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29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E9C8E-F9BB-46CD-B7BE-F377FEF19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704C1-5B2F-42BC-A6D3-3210A3584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72A05-0E61-46C4-9E73-ADEFAD4BC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5CCAE-601D-4342-AF00-8B63D00D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5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4EAFF-2917-4600-BFF9-B9A8D314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113B0D-C881-4089-93D2-C849FC29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8939B-79BB-4D03-8508-7E80DCE8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9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0704-2364-40A9-A4C2-41405B10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F9D7-B58A-4330-A014-7E753E58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A94E1E-491A-4FF9-B38F-1547569B9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8596-B572-4896-B42A-66D55EB43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D8EB7-BF49-455C-B13E-085FCD6C1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7D85B-C418-4960-A9D7-1405F0F4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8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95170-642F-450F-A5E0-2F02B992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40FB5-964C-4818-962B-2863185C9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43825-D605-431E-9E7B-DFA6021C5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19D69-4EE8-43C1-B3E9-CBA98EC1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17A972-90F8-4CAD-AF12-CFF3AA9A9ED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FECF0-4A14-410D-AD05-D0D82E87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01CC3-A33C-47E3-8728-148B3B93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215E41-F0DB-4AD6-BDA7-694E91D85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6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2D68A8F9-01F2-749B-ABD3-4DCC3A9B043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6" y="219075"/>
            <a:ext cx="15335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E6770A9F-A444-4A97-9ACE-30394479530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6B62-0A66-466A-8351-85E77F145262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BFC52-2FFF-4A01-B57F-FBDA0CBFF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8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87C6490-B17F-44AE-87C6-069B0C777C2D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4270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2pPr>
      <a:lvl3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3pPr>
      <a:lvl4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4pPr>
      <a:lvl5pPr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5pPr>
      <a:lvl6pPr marL="60958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6pPr>
      <a:lvl7pPr marL="1218535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7pPr>
      <a:lvl8pPr marL="1828120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8pPr>
      <a:lvl9pPr marL="2437704" algn="ctr" defTabSz="1066139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Verdana" panose="020B0604030504040204" pitchFamily="34" charset="0"/>
        </a:defRPr>
      </a:lvl9pPr>
    </p:titleStyle>
    <p:bodyStyle>
      <a:lvl1pPr marL="400041" indent="-400041" algn="l" defTabSz="1066139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67389" indent="-334002" algn="l" defTabSz="1066139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Arial" panose="020B0604020202020204" pitchFamily="34" charset="0"/>
        </a:defRPr>
      </a:lvl2pPr>
      <a:lvl3pPr marL="1332832" indent="-266693" algn="l" defTabSz="1066139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Arial" panose="020B0604020202020204" pitchFamily="34" charset="0"/>
        </a:defRPr>
      </a:lvl3pPr>
      <a:lvl4pPr marL="1866219" indent="-266693" algn="l" defTabSz="1066139" rtl="0" fontAlgn="base">
        <a:spcBef>
          <a:spcPct val="20000"/>
        </a:spcBef>
        <a:spcAft>
          <a:spcPct val="0"/>
        </a:spcAft>
        <a:buChar char="–"/>
        <a:defRPr sz="2265">
          <a:solidFill>
            <a:schemeClr val="tx1"/>
          </a:solidFill>
          <a:latin typeface="Arial" panose="020B0604020202020204" pitchFamily="34" charset="0"/>
        </a:defRPr>
      </a:lvl4pPr>
      <a:lvl5pPr marL="239960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5pPr>
      <a:lvl6pPr marL="300855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6pPr>
      <a:lvl7pPr marL="361814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7pPr>
      <a:lvl8pPr marL="4227725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8pPr>
      <a:lvl9pPr marL="4837310" indent="-266693" algn="l" defTabSz="1066139" rtl="0" fontAlgn="base">
        <a:spcBef>
          <a:spcPct val="20000"/>
        </a:spcBef>
        <a:spcAft>
          <a:spcPct val="0"/>
        </a:spcAft>
        <a:buChar char="»"/>
        <a:defRPr sz="2265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35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0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5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3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24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09" algn="l" defTabSz="121853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0B1C65-CBFD-B32F-46A9-B5208A70B0DE}"/>
              </a:ext>
            </a:extLst>
          </p:cNvPr>
          <p:cNvSpPr txBox="1"/>
          <p:nvPr userDrawn="1"/>
        </p:nvSpPr>
        <p:spPr>
          <a:xfrm rot="16200000">
            <a:off x="-5913767" y="2836778"/>
            <a:ext cx="4866968" cy="38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.TMC-Ong Do" pitchFamily="2" charset="0"/>
              </a:rPr>
              <a:t>Kho ppt Phan Linh_0916.604.268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DA456-FD25-E832-D27F-6E0CE93E9FBC}"/>
              </a:ext>
            </a:extLst>
          </p:cNvPr>
          <p:cNvSpPr txBox="1"/>
          <p:nvPr userDrawn="1"/>
        </p:nvSpPr>
        <p:spPr>
          <a:xfrm rot="16200000">
            <a:off x="13238732" y="3238927"/>
            <a:ext cx="4866968" cy="38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.TMC-Ong Do" pitchFamily="2" charset="0"/>
              </a:rPr>
              <a:t>Kho ppt Phan Linh_0916.604.268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DEE9D-DA77-527F-9437-D38A4AEAEFC1}"/>
              </a:ext>
            </a:extLst>
          </p:cNvPr>
          <p:cNvSpPr txBox="1"/>
          <p:nvPr userDrawn="1"/>
        </p:nvSpPr>
        <p:spPr>
          <a:xfrm>
            <a:off x="3656281" y="7671935"/>
            <a:ext cx="487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.TMC-Ong Do" pitchFamily="2" charset="0"/>
              </a:rPr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4751781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0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31184365-1CD4-4B4D-B5D1-8A6B84631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/>
        </p:blipFill>
        <p:spPr bwMode="auto">
          <a:xfrm>
            <a:off x="116774" y="-201920"/>
            <a:ext cx="12192000" cy="726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ình chữ nhật: Góc Tròn 1">
            <a:extLst>
              <a:ext uri="{FF2B5EF4-FFF2-40B4-BE49-F238E27FC236}">
                <a16:creationId xmlns:a16="http://schemas.microsoft.com/office/drawing/2014/main" id="{41312F42-EE42-4D16-8630-5962D185CFDA}"/>
              </a:ext>
            </a:extLst>
          </p:cNvPr>
          <p:cNvSpPr/>
          <p:nvPr/>
        </p:nvSpPr>
        <p:spPr>
          <a:xfrm>
            <a:off x="2095500" y="320280"/>
            <a:ext cx="8515349" cy="3486150"/>
          </a:xfrm>
          <a:custGeom>
            <a:avLst/>
            <a:gdLst>
              <a:gd name="connsiteX0" fmla="*/ 0 w 8515349"/>
              <a:gd name="connsiteY0" fmla="*/ 581037 h 3486150"/>
              <a:gd name="connsiteX1" fmla="*/ 581037 w 8515349"/>
              <a:gd name="connsiteY1" fmla="*/ 0 h 3486150"/>
              <a:gd name="connsiteX2" fmla="*/ 7934312 w 8515349"/>
              <a:gd name="connsiteY2" fmla="*/ 0 h 3486150"/>
              <a:gd name="connsiteX3" fmla="*/ 8515349 w 8515349"/>
              <a:gd name="connsiteY3" fmla="*/ 581037 h 3486150"/>
              <a:gd name="connsiteX4" fmla="*/ 8515349 w 8515349"/>
              <a:gd name="connsiteY4" fmla="*/ 2905113 h 3486150"/>
              <a:gd name="connsiteX5" fmla="*/ 7934312 w 8515349"/>
              <a:gd name="connsiteY5" fmla="*/ 3486150 h 3486150"/>
              <a:gd name="connsiteX6" fmla="*/ 581037 w 8515349"/>
              <a:gd name="connsiteY6" fmla="*/ 3486150 h 3486150"/>
              <a:gd name="connsiteX7" fmla="*/ 0 w 8515349"/>
              <a:gd name="connsiteY7" fmla="*/ 2905113 h 3486150"/>
              <a:gd name="connsiteX8" fmla="*/ 0 w 8515349"/>
              <a:gd name="connsiteY8" fmla="*/ 581037 h 34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5349" h="3486150" fill="none" extrusionOk="0">
                <a:moveTo>
                  <a:pt x="0" y="581037"/>
                </a:moveTo>
                <a:cubicBezTo>
                  <a:pt x="2255" y="321172"/>
                  <a:pt x="266398" y="10504"/>
                  <a:pt x="581037" y="0"/>
                </a:cubicBezTo>
                <a:cubicBezTo>
                  <a:pt x="3681438" y="72427"/>
                  <a:pt x="5714777" y="61419"/>
                  <a:pt x="7934312" y="0"/>
                </a:cubicBezTo>
                <a:cubicBezTo>
                  <a:pt x="8253732" y="-10173"/>
                  <a:pt x="8466024" y="245219"/>
                  <a:pt x="8515349" y="581037"/>
                </a:cubicBezTo>
                <a:cubicBezTo>
                  <a:pt x="8616225" y="839429"/>
                  <a:pt x="8408036" y="2112569"/>
                  <a:pt x="8515349" y="2905113"/>
                </a:cubicBezTo>
                <a:cubicBezTo>
                  <a:pt x="8517339" y="3215914"/>
                  <a:pt x="8216341" y="3442577"/>
                  <a:pt x="7934312" y="3486150"/>
                </a:cubicBezTo>
                <a:cubicBezTo>
                  <a:pt x="5173173" y="3515977"/>
                  <a:pt x="3013208" y="3406844"/>
                  <a:pt x="581037" y="3486150"/>
                </a:cubicBezTo>
                <a:cubicBezTo>
                  <a:pt x="292523" y="3482489"/>
                  <a:pt x="-33691" y="3232673"/>
                  <a:pt x="0" y="2905113"/>
                </a:cubicBezTo>
                <a:cubicBezTo>
                  <a:pt x="50037" y="1841966"/>
                  <a:pt x="770" y="850625"/>
                  <a:pt x="0" y="581037"/>
                </a:cubicBezTo>
                <a:close/>
              </a:path>
              <a:path w="8515349" h="3486150" stroke="0" extrusionOk="0">
                <a:moveTo>
                  <a:pt x="0" y="581037"/>
                </a:moveTo>
                <a:cubicBezTo>
                  <a:pt x="55575" y="275288"/>
                  <a:pt x="281826" y="45184"/>
                  <a:pt x="581037" y="0"/>
                </a:cubicBezTo>
                <a:cubicBezTo>
                  <a:pt x="1752348" y="123000"/>
                  <a:pt x="6938612" y="-96860"/>
                  <a:pt x="7934312" y="0"/>
                </a:cubicBezTo>
                <a:cubicBezTo>
                  <a:pt x="8244591" y="-8094"/>
                  <a:pt x="8538410" y="213647"/>
                  <a:pt x="8515349" y="581037"/>
                </a:cubicBezTo>
                <a:cubicBezTo>
                  <a:pt x="8518522" y="1565872"/>
                  <a:pt x="8609616" y="2498221"/>
                  <a:pt x="8515349" y="2905113"/>
                </a:cubicBezTo>
                <a:cubicBezTo>
                  <a:pt x="8508186" y="3228606"/>
                  <a:pt x="8198977" y="3476947"/>
                  <a:pt x="7934312" y="3486150"/>
                </a:cubicBezTo>
                <a:cubicBezTo>
                  <a:pt x="6283220" y="3325443"/>
                  <a:pt x="2591309" y="3525817"/>
                  <a:pt x="581037" y="3486150"/>
                </a:cubicBezTo>
                <a:cubicBezTo>
                  <a:pt x="251595" y="3484424"/>
                  <a:pt x="-51351" y="3202747"/>
                  <a:pt x="0" y="2905113"/>
                </a:cubicBezTo>
                <a:cubicBezTo>
                  <a:pt x="32216" y="1827698"/>
                  <a:pt x="57206" y="1231107"/>
                  <a:pt x="0" y="58103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BF5-10A5-D274-959D-310CC8BC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0" y="320280"/>
            <a:ext cx="8145548" cy="2801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EAED5D-AB32-B052-FA09-2104347F85AE}"/>
              </a:ext>
            </a:extLst>
          </p:cNvPr>
          <p:cNvSpPr txBox="1"/>
          <p:nvPr/>
        </p:nvSpPr>
        <p:spPr>
          <a:xfrm>
            <a:off x="5058888" y="2885705"/>
            <a:ext cx="2922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619C3A5-C8B6-719A-AEF6-2FC7C8268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/>
        </p:blipFill>
        <p:spPr bwMode="auto">
          <a:xfrm flipV="1">
            <a:off x="116774" y="11775259"/>
            <a:ext cx="12192000" cy="206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53F209D-B242-2342-6954-8726212D4FC6}"/>
              </a:ext>
            </a:extLst>
          </p:cNvPr>
          <p:cNvSpPr txBox="1"/>
          <p:nvPr/>
        </p:nvSpPr>
        <p:spPr>
          <a:xfrm>
            <a:off x="4619501" y="5591199"/>
            <a:ext cx="384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GV: Phạm Thị Giỏi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92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9DA917-BC65-4598-9DCA-7218F6E4E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3"/>
          <a:stretch/>
        </p:blipFill>
        <p:spPr>
          <a:xfrm>
            <a:off x="9639300" y="2663587"/>
            <a:ext cx="2552700" cy="41944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7"/>
          <a:stretch/>
        </p:blipFill>
        <p:spPr>
          <a:xfrm>
            <a:off x="0" y="2390775"/>
            <a:ext cx="2565400" cy="4467225"/>
          </a:xfrm>
          <a:prstGeom prst="rect">
            <a:avLst/>
          </a:prstGeom>
        </p:spPr>
      </p:pic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008AF084-4877-9BF3-B81E-314A9172DFFE}"/>
              </a:ext>
            </a:extLst>
          </p:cNvPr>
          <p:cNvSpPr txBox="1"/>
          <p:nvPr/>
        </p:nvSpPr>
        <p:spPr>
          <a:xfrm>
            <a:off x="2197099" y="2049865"/>
            <a:ext cx="7797800" cy="1600438"/>
          </a:xfrm>
          <a:custGeom>
            <a:avLst/>
            <a:gdLst>
              <a:gd name="connsiteX0" fmla="*/ 0 w 7797800"/>
              <a:gd name="connsiteY0" fmla="*/ 266745 h 1600438"/>
              <a:gd name="connsiteX1" fmla="*/ 266745 w 7797800"/>
              <a:gd name="connsiteY1" fmla="*/ 0 h 1600438"/>
              <a:gd name="connsiteX2" fmla="*/ 7531055 w 7797800"/>
              <a:gd name="connsiteY2" fmla="*/ 0 h 1600438"/>
              <a:gd name="connsiteX3" fmla="*/ 7797800 w 7797800"/>
              <a:gd name="connsiteY3" fmla="*/ 266745 h 1600438"/>
              <a:gd name="connsiteX4" fmla="*/ 7797800 w 7797800"/>
              <a:gd name="connsiteY4" fmla="*/ 1333693 h 1600438"/>
              <a:gd name="connsiteX5" fmla="*/ 7531055 w 7797800"/>
              <a:gd name="connsiteY5" fmla="*/ 1600438 h 1600438"/>
              <a:gd name="connsiteX6" fmla="*/ 266745 w 7797800"/>
              <a:gd name="connsiteY6" fmla="*/ 1600438 h 1600438"/>
              <a:gd name="connsiteX7" fmla="*/ 0 w 7797800"/>
              <a:gd name="connsiteY7" fmla="*/ 1333693 h 1600438"/>
              <a:gd name="connsiteX8" fmla="*/ 0 w 7797800"/>
              <a:gd name="connsiteY8" fmla="*/ 266745 h 160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7800" h="1600438" fill="none" extrusionOk="0">
                <a:moveTo>
                  <a:pt x="0" y="266745"/>
                </a:moveTo>
                <a:cubicBezTo>
                  <a:pt x="-407" y="132746"/>
                  <a:pt x="126399" y="-14068"/>
                  <a:pt x="266745" y="0"/>
                </a:cubicBezTo>
                <a:cubicBezTo>
                  <a:pt x="3059503" y="29483"/>
                  <a:pt x="4019642" y="4220"/>
                  <a:pt x="7531055" y="0"/>
                </a:cubicBezTo>
                <a:cubicBezTo>
                  <a:pt x="7705588" y="10252"/>
                  <a:pt x="7789927" y="129643"/>
                  <a:pt x="7797800" y="266745"/>
                </a:cubicBezTo>
                <a:cubicBezTo>
                  <a:pt x="7782088" y="545917"/>
                  <a:pt x="7879113" y="928780"/>
                  <a:pt x="7797800" y="1333693"/>
                </a:cubicBezTo>
                <a:cubicBezTo>
                  <a:pt x="7816623" y="1491142"/>
                  <a:pt x="7680505" y="1602357"/>
                  <a:pt x="7531055" y="1600438"/>
                </a:cubicBezTo>
                <a:cubicBezTo>
                  <a:pt x="6082441" y="1634566"/>
                  <a:pt x="3620680" y="1477646"/>
                  <a:pt x="266745" y="1600438"/>
                </a:cubicBezTo>
                <a:cubicBezTo>
                  <a:pt x="107970" y="1623263"/>
                  <a:pt x="-6673" y="1492134"/>
                  <a:pt x="0" y="1333693"/>
                </a:cubicBezTo>
                <a:cubicBezTo>
                  <a:pt x="7412" y="1138977"/>
                  <a:pt x="12795" y="430823"/>
                  <a:pt x="0" y="266745"/>
                </a:cubicBezTo>
                <a:close/>
              </a:path>
              <a:path w="7797800" h="1600438" stroke="0" extrusionOk="0">
                <a:moveTo>
                  <a:pt x="0" y="266745"/>
                </a:moveTo>
                <a:cubicBezTo>
                  <a:pt x="-6485" y="130464"/>
                  <a:pt x="126725" y="3943"/>
                  <a:pt x="266745" y="0"/>
                </a:cubicBezTo>
                <a:cubicBezTo>
                  <a:pt x="3643231" y="-40312"/>
                  <a:pt x="5050624" y="-70188"/>
                  <a:pt x="7531055" y="0"/>
                </a:cubicBezTo>
                <a:cubicBezTo>
                  <a:pt x="7650739" y="-2600"/>
                  <a:pt x="7800790" y="113621"/>
                  <a:pt x="7797800" y="266745"/>
                </a:cubicBezTo>
                <a:cubicBezTo>
                  <a:pt x="7822743" y="742877"/>
                  <a:pt x="7722116" y="805281"/>
                  <a:pt x="7797800" y="1333693"/>
                </a:cubicBezTo>
                <a:cubicBezTo>
                  <a:pt x="7795728" y="1505751"/>
                  <a:pt x="7651140" y="1600838"/>
                  <a:pt x="7531055" y="1600438"/>
                </a:cubicBezTo>
                <a:cubicBezTo>
                  <a:pt x="4799855" y="1617789"/>
                  <a:pt x="3677332" y="1723784"/>
                  <a:pt x="266745" y="1600438"/>
                </a:cubicBezTo>
                <a:cubicBezTo>
                  <a:pt x="120412" y="1596285"/>
                  <a:pt x="8578" y="1491724"/>
                  <a:pt x="0" y="1333693"/>
                </a:cubicBezTo>
                <a:cubicBezTo>
                  <a:pt x="61965" y="810212"/>
                  <a:pt x="-44504" y="698402"/>
                  <a:pt x="0" y="266745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ngắm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đẹp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 qua video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02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9DA917-BC65-4598-9DCA-7218F6E4E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8EDC8721-2CDB-4536-96BC-3F765E5A12D1}"/>
              </a:ext>
            </a:extLst>
          </p:cNvPr>
          <p:cNvSpPr/>
          <p:nvPr/>
        </p:nvSpPr>
        <p:spPr>
          <a:xfrm>
            <a:off x="468875" y="324772"/>
            <a:ext cx="11361175" cy="6152228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FE1B7C-66CC-46E6-BD56-A93FE4FE088C}"/>
              </a:ext>
            </a:extLst>
          </p:cNvPr>
          <p:cNvGrpSpPr/>
          <p:nvPr/>
        </p:nvGrpSpPr>
        <p:grpSpPr>
          <a:xfrm>
            <a:off x="933650" y="453894"/>
            <a:ext cx="10324699" cy="1299197"/>
            <a:chOff x="144256" y="311019"/>
            <a:chExt cx="10324699" cy="1299197"/>
          </a:xfrm>
        </p:grpSpPr>
        <p:grpSp>
          <p:nvGrpSpPr>
            <p:cNvPr id="12" name="组合 5">
              <a:extLst>
                <a:ext uri="{FF2B5EF4-FFF2-40B4-BE49-F238E27FC236}">
                  <a16:creationId xmlns:a16="http://schemas.microsoft.com/office/drawing/2014/main" id="{3675C5A6-4FD0-4E1F-BEC6-965332D8A3EA}"/>
                </a:ext>
              </a:extLst>
            </p:cNvPr>
            <p:cNvGrpSpPr/>
            <p:nvPr/>
          </p:nvGrpSpPr>
          <p:grpSpPr>
            <a:xfrm>
              <a:off x="144256" y="311019"/>
              <a:ext cx="10324699" cy="1299197"/>
              <a:chOff x="1457541" y="1771650"/>
              <a:chExt cx="3783061" cy="2563700"/>
            </a:xfrm>
          </p:grpSpPr>
          <p:sp>
            <p:nvSpPr>
              <p:cNvPr id="16" name="矩形: 圆角 6">
                <a:extLst>
                  <a:ext uri="{FF2B5EF4-FFF2-40B4-BE49-F238E27FC236}">
                    <a16:creationId xmlns:a16="http://schemas.microsoft.com/office/drawing/2014/main" id="{7251466C-3019-4234-9032-0D31F631A7AD}"/>
                  </a:ext>
                </a:extLst>
              </p:cNvPr>
              <p:cNvSpPr/>
              <p:nvPr/>
            </p:nvSpPr>
            <p:spPr>
              <a:xfrm>
                <a:off x="1513948" y="1862926"/>
                <a:ext cx="3658518" cy="2381148"/>
              </a:xfrm>
              <a:prstGeom prst="roundRect">
                <a:avLst>
                  <a:gd name="adj" fmla="val 37500"/>
                </a:avLst>
              </a:prstGeom>
              <a:solidFill>
                <a:srgbClr val="80AD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7" name="矩形: 圆角 7">
                <a:extLst>
                  <a:ext uri="{FF2B5EF4-FFF2-40B4-BE49-F238E27FC236}">
                    <a16:creationId xmlns:a16="http://schemas.microsoft.com/office/drawing/2014/main" id="{A6A1399E-F55D-4766-BB6D-B28D1D0FEC04}"/>
                  </a:ext>
                </a:extLst>
              </p:cNvPr>
              <p:cNvSpPr/>
              <p:nvPr/>
            </p:nvSpPr>
            <p:spPr>
              <a:xfrm>
                <a:off x="1592135" y="1991408"/>
                <a:ext cx="3523487" cy="2124185"/>
              </a:xfrm>
              <a:prstGeom prst="roundRect">
                <a:avLst>
                  <a:gd name="adj" fmla="val 3750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  <p:sp>
            <p:nvSpPr>
              <p:cNvPr id="18" name="矩形: 圆角 8">
                <a:extLst>
                  <a:ext uri="{FF2B5EF4-FFF2-40B4-BE49-F238E27FC236}">
                    <a16:creationId xmlns:a16="http://schemas.microsoft.com/office/drawing/2014/main" id="{4888038A-96BC-49A6-9725-69F7D526E016}"/>
                  </a:ext>
                </a:extLst>
              </p:cNvPr>
              <p:cNvSpPr/>
              <p:nvPr/>
            </p:nvSpPr>
            <p:spPr>
              <a:xfrm>
                <a:off x="1457541" y="1771650"/>
                <a:ext cx="3783061" cy="2563700"/>
              </a:xfrm>
              <a:prstGeom prst="roundRect">
                <a:avLst>
                  <a:gd name="adj" fmla="val 37500"/>
                </a:avLst>
              </a:prstGeom>
              <a:noFill/>
              <a:ln>
                <a:solidFill>
                  <a:srgbClr val="4386B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小麦体简"/>
                  <a:ea typeface="汉仪小麦体简"/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7">
              <a:extLst>
                <a:ext uri="{FF2B5EF4-FFF2-40B4-BE49-F238E27FC236}">
                  <a16:creationId xmlns:a16="http://schemas.microsoft.com/office/drawing/2014/main" id="{66C51745-C601-4F2A-A4C1-972BC836D423}"/>
                </a:ext>
              </a:extLst>
            </p:cNvPr>
            <p:cNvSpPr txBox="1"/>
            <p:nvPr/>
          </p:nvSpPr>
          <p:spPr>
            <a:xfrm>
              <a:off x="653607" y="478454"/>
              <a:ext cx="9629392" cy="1076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4.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Tìm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danh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từ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chung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và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danh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từ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riêng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các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câu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ca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dao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để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xếp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nhóm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thích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hợp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nêu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trong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bảng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.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53F5695-C835-D0A1-D8E5-16904F75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37" y="2266950"/>
            <a:ext cx="85629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35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09DA917-BC65-4598-9DCA-7218F6E4E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8EDC8721-2CDB-4536-96BC-3F765E5A12D1}"/>
              </a:ext>
            </a:extLst>
          </p:cNvPr>
          <p:cNvSpPr/>
          <p:nvPr/>
        </p:nvSpPr>
        <p:spPr>
          <a:xfrm>
            <a:off x="180975" y="85725"/>
            <a:ext cx="11868150" cy="666093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0" name="Table 50">
            <a:extLst>
              <a:ext uri="{FF2B5EF4-FFF2-40B4-BE49-F238E27FC236}">
                <a16:creationId xmlns:a16="http://schemas.microsoft.com/office/drawing/2014/main" id="{4DC3C020-0340-1CA3-BB2C-A04ADA77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828633"/>
              </p:ext>
            </p:extLst>
          </p:nvPr>
        </p:nvGraphicFramePr>
        <p:xfrm>
          <a:off x="733425" y="2915760"/>
          <a:ext cx="10839450" cy="38668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5046">
                  <a:extLst>
                    <a:ext uri="{9D8B030D-6E8A-4147-A177-3AD203B41FA5}">
                      <a16:colId xmlns:a16="http://schemas.microsoft.com/office/drawing/2014/main" val="76665252"/>
                    </a:ext>
                  </a:extLst>
                </a:gridCol>
                <a:gridCol w="2760734">
                  <a:extLst>
                    <a:ext uri="{9D8B030D-6E8A-4147-A177-3AD203B41FA5}">
                      <a16:colId xmlns:a16="http://schemas.microsoft.com/office/drawing/2014/main" val="3077596263"/>
                    </a:ext>
                  </a:extLst>
                </a:gridCol>
                <a:gridCol w="2167890">
                  <a:extLst>
                    <a:ext uri="{9D8B030D-6E8A-4147-A177-3AD203B41FA5}">
                      <a16:colId xmlns:a16="http://schemas.microsoft.com/office/drawing/2014/main" val="3685117947"/>
                    </a:ext>
                  </a:extLst>
                </a:gridCol>
                <a:gridCol w="1528089">
                  <a:extLst>
                    <a:ext uri="{9D8B030D-6E8A-4147-A177-3AD203B41FA5}">
                      <a16:colId xmlns:a16="http://schemas.microsoft.com/office/drawing/2014/main" val="3138085765"/>
                    </a:ext>
                  </a:extLst>
                </a:gridCol>
                <a:gridCol w="2807691">
                  <a:extLst>
                    <a:ext uri="{9D8B030D-6E8A-4147-A177-3AD203B41FA5}">
                      <a16:colId xmlns:a16="http://schemas.microsoft.com/office/drawing/2014/main" val="2277314360"/>
                    </a:ext>
                  </a:extLst>
                </a:gridCol>
              </a:tblGrid>
              <a:tr h="49649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chung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Danh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riêng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8709"/>
                  </a:ext>
                </a:extLst>
              </a:tr>
              <a:tr h="8030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Chỉ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nhiên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địa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lý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7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832772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567690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01527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665307"/>
                  </a:ext>
                </a:extLst>
              </a:tr>
              <a:tr h="636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989212"/>
                  </a:ext>
                </a:extLst>
              </a:tr>
            </a:tbl>
          </a:graphicData>
        </a:graphic>
      </p:graphicFrame>
      <p:pic>
        <p:nvPicPr>
          <p:cNvPr id="51" name="Picture 50">
            <a:extLst>
              <a:ext uri="{FF2B5EF4-FFF2-40B4-BE49-F238E27FC236}">
                <a16:creationId xmlns:a16="http://schemas.microsoft.com/office/drawing/2014/main" id="{2F94BE0A-2B5E-9FAD-2666-E2329E70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5" y="207908"/>
            <a:ext cx="6348412" cy="2630542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E1CE5B-B7D6-DF08-8A8F-52884D3CBE14}"/>
              </a:ext>
            </a:extLst>
          </p:cNvPr>
          <p:cNvCxnSpPr/>
          <p:nvPr/>
        </p:nvCxnSpPr>
        <p:spPr>
          <a:xfrm>
            <a:off x="3143250" y="600075"/>
            <a:ext cx="809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FAF676B-374D-C359-D1CF-E84D07EAD9FB}"/>
              </a:ext>
            </a:extLst>
          </p:cNvPr>
          <p:cNvSpPr txBox="1"/>
          <p:nvPr/>
        </p:nvSpPr>
        <p:spPr>
          <a:xfrm>
            <a:off x="8801099" y="42386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Đồng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Đăng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2F39ADE-A829-0629-6B65-8736C77299A0}"/>
              </a:ext>
            </a:extLst>
          </p:cNvPr>
          <p:cNvCxnSpPr>
            <a:cxnSpLocks/>
          </p:cNvCxnSpPr>
          <p:nvPr/>
        </p:nvCxnSpPr>
        <p:spPr>
          <a:xfrm>
            <a:off x="4162425" y="590550"/>
            <a:ext cx="3143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2A52B2A-A77C-9F20-DC2D-724B7E473AB5}"/>
              </a:ext>
            </a:extLst>
          </p:cNvPr>
          <p:cNvSpPr txBox="1"/>
          <p:nvPr/>
        </p:nvSpPr>
        <p:spPr>
          <a:xfrm>
            <a:off x="2333624" y="42481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phố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8F9A362-ACCC-776B-FD00-6D328EC4D401}"/>
              </a:ext>
            </a:extLst>
          </p:cNvPr>
          <p:cNvCxnSpPr>
            <a:cxnSpLocks/>
          </p:cNvCxnSpPr>
          <p:nvPr/>
        </p:nvCxnSpPr>
        <p:spPr>
          <a:xfrm>
            <a:off x="4524375" y="600075"/>
            <a:ext cx="5143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7ABDA4B5-D7BD-08C3-DC19-E8652DAA92D4}"/>
              </a:ext>
            </a:extLst>
          </p:cNvPr>
          <p:cNvSpPr txBox="1"/>
          <p:nvPr/>
        </p:nvSpPr>
        <p:spPr>
          <a:xfrm>
            <a:off x="9953624" y="42481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Lừa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B203EA-B32E-DCC4-C977-A14C9010B335}"/>
              </a:ext>
            </a:extLst>
          </p:cNvPr>
          <p:cNvCxnSpPr>
            <a:cxnSpLocks/>
          </p:cNvCxnSpPr>
          <p:nvPr/>
        </p:nvCxnSpPr>
        <p:spPr>
          <a:xfrm>
            <a:off x="3171825" y="838200"/>
            <a:ext cx="371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1C38C3F-F11E-EA61-62E9-7402A25AF7B1}"/>
              </a:ext>
            </a:extLst>
          </p:cNvPr>
          <p:cNvSpPr txBox="1"/>
          <p:nvPr/>
        </p:nvSpPr>
        <p:spPr>
          <a:xfrm>
            <a:off x="771524" y="42767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nàng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CB9DD4-D4C5-79C9-F8C3-09AEFD33C23C}"/>
              </a:ext>
            </a:extLst>
          </p:cNvPr>
          <p:cNvCxnSpPr>
            <a:cxnSpLocks/>
          </p:cNvCxnSpPr>
          <p:nvPr/>
        </p:nvCxnSpPr>
        <p:spPr>
          <a:xfrm>
            <a:off x="3590925" y="838200"/>
            <a:ext cx="371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70ED458-CF64-BD3C-0720-76A52B29F08D}"/>
              </a:ext>
            </a:extLst>
          </p:cNvPr>
          <p:cNvSpPr txBox="1"/>
          <p:nvPr/>
        </p:nvSpPr>
        <p:spPr>
          <a:xfrm>
            <a:off x="7267574" y="42576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Thị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BFC797D-E909-186E-9901-CA563B6350C0}"/>
              </a:ext>
            </a:extLst>
          </p:cNvPr>
          <p:cNvCxnSpPr>
            <a:cxnSpLocks/>
          </p:cNvCxnSpPr>
          <p:nvPr/>
        </p:nvCxnSpPr>
        <p:spPr>
          <a:xfrm>
            <a:off x="4286250" y="828675"/>
            <a:ext cx="3143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31F17DFA-E1F1-83B3-6A71-D0722608B11E}"/>
              </a:ext>
            </a:extLst>
          </p:cNvPr>
          <p:cNvSpPr txBox="1"/>
          <p:nvPr/>
        </p:nvSpPr>
        <p:spPr>
          <a:xfrm>
            <a:off x="2924174" y="42576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chùa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ABE619F-E133-DAD7-1140-75DAB416A8CE}"/>
              </a:ext>
            </a:extLst>
          </p:cNvPr>
          <p:cNvCxnSpPr>
            <a:cxnSpLocks/>
          </p:cNvCxnSpPr>
          <p:nvPr/>
        </p:nvCxnSpPr>
        <p:spPr>
          <a:xfrm>
            <a:off x="4676775" y="847725"/>
            <a:ext cx="7429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368DAFEF-7273-9B56-4D7D-E34C36C58AE2}"/>
              </a:ext>
            </a:extLst>
          </p:cNvPr>
          <p:cNvSpPr txBox="1"/>
          <p:nvPr/>
        </p:nvSpPr>
        <p:spPr>
          <a:xfrm>
            <a:off x="8820149" y="453390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Tam Thanh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DA7591-0D71-DA8C-B2E4-EBEC3565FC91}"/>
              </a:ext>
            </a:extLst>
          </p:cNvPr>
          <p:cNvCxnSpPr>
            <a:cxnSpLocks/>
          </p:cNvCxnSpPr>
          <p:nvPr/>
        </p:nvCxnSpPr>
        <p:spPr>
          <a:xfrm>
            <a:off x="6505575" y="781050"/>
            <a:ext cx="809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3D827F26-503F-E361-6AD6-386854A284D9}"/>
              </a:ext>
            </a:extLst>
          </p:cNvPr>
          <p:cNvSpPr txBox="1"/>
          <p:nvPr/>
        </p:nvSpPr>
        <p:spPr>
          <a:xfrm>
            <a:off x="8839199" y="49339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Cống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A29684B-DD1B-5913-E7AE-335DCB64CD5A}"/>
              </a:ext>
            </a:extLst>
          </p:cNvPr>
          <p:cNvCxnSpPr>
            <a:cxnSpLocks/>
          </p:cNvCxnSpPr>
          <p:nvPr/>
        </p:nvCxnSpPr>
        <p:spPr>
          <a:xfrm>
            <a:off x="7381875" y="790575"/>
            <a:ext cx="29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1F06D8A-9F82-F81A-80B3-4992F7819AD9}"/>
              </a:ext>
            </a:extLst>
          </p:cNvPr>
          <p:cNvSpPr txBox="1"/>
          <p:nvPr/>
        </p:nvSpPr>
        <p:spPr>
          <a:xfrm>
            <a:off x="2362199" y="49244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tỉnh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D09205C-286D-6C54-CE05-B26EDEDD207C}"/>
              </a:ext>
            </a:extLst>
          </p:cNvPr>
          <p:cNvCxnSpPr>
            <a:cxnSpLocks/>
          </p:cNvCxnSpPr>
          <p:nvPr/>
        </p:nvCxnSpPr>
        <p:spPr>
          <a:xfrm>
            <a:off x="7743825" y="790575"/>
            <a:ext cx="4191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C0E72CA5-2457-298A-2F1A-3E0A64B4B9E4}"/>
              </a:ext>
            </a:extLst>
          </p:cNvPr>
          <p:cNvSpPr txBox="1"/>
          <p:nvPr/>
        </p:nvSpPr>
        <p:spPr>
          <a:xfrm>
            <a:off x="10020299" y="49434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tỉnh</a:t>
            </a:r>
            <a:r>
              <a:rPr lang="en-US" dirty="0">
                <a:solidFill>
                  <a:srgbClr val="FF0000"/>
                </a:solidFill>
              </a:rPr>
              <a:t> (Thanh)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223A785-E990-CD21-85DB-94D3E0B0921A}"/>
              </a:ext>
            </a:extLst>
          </p:cNvPr>
          <p:cNvCxnSpPr>
            <a:cxnSpLocks/>
          </p:cNvCxnSpPr>
          <p:nvPr/>
        </p:nvCxnSpPr>
        <p:spPr>
          <a:xfrm>
            <a:off x="6829425" y="1028700"/>
            <a:ext cx="9620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38C8A683-2840-66A2-9BC4-31124AB152CF}"/>
              </a:ext>
            </a:extLst>
          </p:cNvPr>
          <p:cNvSpPr txBox="1"/>
          <p:nvPr/>
        </p:nvSpPr>
        <p:spPr>
          <a:xfrm>
            <a:off x="7286624" y="4933950"/>
            <a:ext cx="159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Triệu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Thị</a:t>
            </a:r>
            <a:r>
              <a:rPr lang="en-US" dirty="0">
                <a:solidFill>
                  <a:srgbClr val="FF0000"/>
                </a:solidFill>
              </a:rPr>
              <a:t> Trinh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7B23237-4737-E401-2EFD-45E5B0CCA35B}"/>
              </a:ext>
            </a:extLst>
          </p:cNvPr>
          <p:cNvCxnSpPr>
            <a:cxnSpLocks/>
          </p:cNvCxnSpPr>
          <p:nvPr/>
        </p:nvCxnSpPr>
        <p:spPr>
          <a:xfrm>
            <a:off x="3248025" y="1390650"/>
            <a:ext cx="29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92AD273B-0E0E-8BA1-A3ED-79A68C565DDD}"/>
              </a:ext>
            </a:extLst>
          </p:cNvPr>
          <p:cNvSpPr txBox="1"/>
          <p:nvPr/>
        </p:nvSpPr>
        <p:spPr>
          <a:xfrm>
            <a:off x="5048249" y="55721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gió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DDD1ADC-F072-FAC8-BC51-CBFF0C2414AB}"/>
              </a:ext>
            </a:extLst>
          </p:cNvPr>
          <p:cNvCxnSpPr>
            <a:cxnSpLocks/>
          </p:cNvCxnSpPr>
          <p:nvPr/>
        </p:nvCxnSpPr>
        <p:spPr>
          <a:xfrm>
            <a:off x="4219575" y="1400175"/>
            <a:ext cx="29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7244C03-D2FD-9B91-05CD-1CC73755C246}"/>
              </a:ext>
            </a:extLst>
          </p:cNvPr>
          <p:cNvSpPr txBox="1"/>
          <p:nvPr/>
        </p:nvSpPr>
        <p:spPr>
          <a:xfrm>
            <a:off x="2285999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trúc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87A520E-E487-6F3A-9832-0AB9A77FFF09}"/>
              </a:ext>
            </a:extLst>
          </p:cNvPr>
          <p:cNvCxnSpPr>
            <a:cxnSpLocks/>
          </p:cNvCxnSpPr>
          <p:nvPr/>
        </p:nvCxnSpPr>
        <p:spPr>
          <a:xfrm>
            <a:off x="3333750" y="1609725"/>
            <a:ext cx="5619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B7232B9E-B712-126D-6DCB-F38C053B1600}"/>
              </a:ext>
            </a:extLst>
          </p:cNvPr>
          <p:cNvSpPr txBox="1"/>
          <p:nvPr/>
        </p:nvSpPr>
        <p:spPr>
          <a:xfrm>
            <a:off x="2819399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chuông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578EEA8-DF10-7DD8-C5E0-F4615D8AA360}"/>
              </a:ext>
            </a:extLst>
          </p:cNvPr>
          <p:cNvCxnSpPr>
            <a:cxnSpLocks/>
          </p:cNvCxnSpPr>
          <p:nvPr/>
        </p:nvCxnSpPr>
        <p:spPr>
          <a:xfrm>
            <a:off x="3905250" y="1628775"/>
            <a:ext cx="5619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C2ED788-E84C-A48B-E24A-586AB1185EAF}"/>
              </a:ext>
            </a:extLst>
          </p:cNvPr>
          <p:cNvSpPr txBox="1"/>
          <p:nvPr/>
        </p:nvSpPr>
        <p:spPr>
          <a:xfrm>
            <a:off x="8829674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Trấn</a:t>
            </a:r>
            <a:r>
              <a:rPr lang="en-US" dirty="0">
                <a:solidFill>
                  <a:srgbClr val="FF0000"/>
                </a:solidFill>
              </a:rPr>
              <a:t> Vũ,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99569F3-297A-A05D-07BA-AB241ACA0808}"/>
              </a:ext>
            </a:extLst>
          </p:cNvPr>
          <p:cNvCxnSpPr>
            <a:cxnSpLocks/>
          </p:cNvCxnSpPr>
          <p:nvPr/>
        </p:nvCxnSpPr>
        <p:spPr>
          <a:xfrm>
            <a:off x="5124450" y="1638300"/>
            <a:ext cx="7905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7309D091-836B-B760-8395-4D3BAE0E7D54}"/>
              </a:ext>
            </a:extLst>
          </p:cNvPr>
          <p:cNvSpPr txBox="1"/>
          <p:nvPr/>
        </p:nvSpPr>
        <p:spPr>
          <a:xfrm>
            <a:off x="9696449" y="54578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Thọ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Xương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EA8484C-D62D-EA35-A91D-37639A02712C}"/>
              </a:ext>
            </a:extLst>
          </p:cNvPr>
          <p:cNvCxnSpPr>
            <a:cxnSpLocks/>
          </p:cNvCxnSpPr>
          <p:nvPr/>
        </p:nvCxnSpPr>
        <p:spPr>
          <a:xfrm>
            <a:off x="3829050" y="1857375"/>
            <a:ext cx="3143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1278AA33-C841-3501-726C-1EA7B19053C8}"/>
              </a:ext>
            </a:extLst>
          </p:cNvPr>
          <p:cNvSpPr txBox="1"/>
          <p:nvPr/>
        </p:nvSpPr>
        <p:spPr>
          <a:xfrm>
            <a:off x="5410199" y="55721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khói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FD6DC9AE-C35F-9C40-EF70-46DD01F93800}"/>
              </a:ext>
            </a:extLst>
          </p:cNvPr>
          <p:cNvCxnSpPr>
            <a:cxnSpLocks/>
          </p:cNvCxnSpPr>
          <p:nvPr/>
        </p:nvCxnSpPr>
        <p:spPr>
          <a:xfrm>
            <a:off x="4838700" y="1857375"/>
            <a:ext cx="5048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AA41C36-E7C8-3CAA-9928-3FAD2565E75F}"/>
              </a:ext>
            </a:extLst>
          </p:cNvPr>
          <p:cNvSpPr txBox="1"/>
          <p:nvPr/>
        </p:nvSpPr>
        <p:spPr>
          <a:xfrm>
            <a:off x="5924549" y="557212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sương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AAFBFC0-FB70-7AC7-CD35-493CF4E4A499}"/>
              </a:ext>
            </a:extLst>
          </p:cNvPr>
          <p:cNvCxnSpPr>
            <a:cxnSpLocks/>
          </p:cNvCxnSpPr>
          <p:nvPr/>
        </p:nvCxnSpPr>
        <p:spPr>
          <a:xfrm>
            <a:off x="3276600" y="2095500"/>
            <a:ext cx="3429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567FA695-5FEF-456A-20CC-133B645F5BF9}"/>
              </a:ext>
            </a:extLst>
          </p:cNvPr>
          <p:cNvSpPr txBox="1"/>
          <p:nvPr/>
        </p:nvSpPr>
        <p:spPr>
          <a:xfrm>
            <a:off x="3676649" y="54673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chày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F730A99C-E1D0-CE97-9A15-DFB1B018CE12}"/>
              </a:ext>
            </a:extLst>
          </p:cNvPr>
          <p:cNvCxnSpPr>
            <a:cxnSpLocks/>
          </p:cNvCxnSpPr>
          <p:nvPr/>
        </p:nvCxnSpPr>
        <p:spPr>
          <a:xfrm>
            <a:off x="3676650" y="2114550"/>
            <a:ext cx="552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F5CDF43-314E-AC4A-A91D-33F55B994AC3}"/>
              </a:ext>
            </a:extLst>
          </p:cNvPr>
          <p:cNvSpPr txBox="1"/>
          <p:nvPr/>
        </p:nvSpPr>
        <p:spPr>
          <a:xfrm>
            <a:off x="8743949" y="573405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Yên</a:t>
            </a:r>
            <a:r>
              <a:rPr lang="en-US" dirty="0">
                <a:solidFill>
                  <a:srgbClr val="FF0000"/>
                </a:solidFill>
              </a:rPr>
              <a:t> Thái,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53882E9-F287-110F-9520-20EEFF832033}"/>
              </a:ext>
            </a:extLst>
          </p:cNvPr>
          <p:cNvCxnSpPr>
            <a:cxnSpLocks/>
          </p:cNvCxnSpPr>
          <p:nvPr/>
        </p:nvCxnSpPr>
        <p:spPr>
          <a:xfrm>
            <a:off x="4572000" y="2124075"/>
            <a:ext cx="552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7968A3F-FF98-3CA0-358B-AE96062954C6}"/>
              </a:ext>
            </a:extLst>
          </p:cNvPr>
          <p:cNvSpPr txBox="1"/>
          <p:nvPr/>
        </p:nvSpPr>
        <p:spPr>
          <a:xfrm>
            <a:off x="2352674" y="57816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gương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91DC588-F932-FA76-FE91-B8C970D221E3}"/>
              </a:ext>
            </a:extLst>
          </p:cNvPr>
          <p:cNvCxnSpPr>
            <a:cxnSpLocks/>
          </p:cNvCxnSpPr>
          <p:nvPr/>
        </p:nvCxnSpPr>
        <p:spPr>
          <a:xfrm>
            <a:off x="5143500" y="2105025"/>
            <a:ext cx="552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E436C630-B990-BE76-2439-52EFC465553A}"/>
              </a:ext>
            </a:extLst>
          </p:cNvPr>
          <p:cNvSpPr txBox="1"/>
          <p:nvPr/>
        </p:nvSpPr>
        <p:spPr>
          <a:xfrm>
            <a:off x="9705974" y="575310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Hồ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AA2E5B6-3F00-4D8D-A808-DB69904FF215}"/>
              </a:ext>
            </a:extLst>
          </p:cNvPr>
          <p:cNvCxnSpPr>
            <a:cxnSpLocks/>
          </p:cNvCxnSpPr>
          <p:nvPr/>
        </p:nvCxnSpPr>
        <p:spPr>
          <a:xfrm>
            <a:off x="6438900" y="1914525"/>
            <a:ext cx="2762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14B1EEA0-5468-9EE0-8E12-B9208C561570}"/>
              </a:ext>
            </a:extLst>
          </p:cNvPr>
          <p:cNvSpPr txBox="1"/>
          <p:nvPr/>
        </p:nvSpPr>
        <p:spPr>
          <a:xfrm>
            <a:off x="237172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trời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09FDE4F-28B3-4E25-E0DF-AD9F676412B1}"/>
              </a:ext>
            </a:extLst>
          </p:cNvPr>
          <p:cNvCxnSpPr>
            <a:cxnSpLocks/>
          </p:cNvCxnSpPr>
          <p:nvPr/>
        </p:nvCxnSpPr>
        <p:spPr>
          <a:xfrm>
            <a:off x="6772275" y="1914525"/>
            <a:ext cx="228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525F4360-A71C-4BF1-2BFA-025D3E032FCB}"/>
              </a:ext>
            </a:extLst>
          </p:cNvPr>
          <p:cNvSpPr txBox="1"/>
          <p:nvPr/>
        </p:nvSpPr>
        <p:spPr>
          <a:xfrm>
            <a:off x="509587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mưa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8512EDC-1530-FD06-A625-FCFB2FB4C116}"/>
              </a:ext>
            </a:extLst>
          </p:cNvPr>
          <p:cNvCxnSpPr>
            <a:cxnSpLocks/>
          </p:cNvCxnSpPr>
          <p:nvPr/>
        </p:nvCxnSpPr>
        <p:spPr>
          <a:xfrm>
            <a:off x="6581775" y="2619375"/>
            <a:ext cx="3714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6BC23FC-0049-1B56-CAF7-ED39E35CBA5A}"/>
              </a:ext>
            </a:extLst>
          </p:cNvPr>
          <p:cNvSpPr txBox="1"/>
          <p:nvPr/>
        </p:nvSpPr>
        <p:spPr>
          <a:xfrm>
            <a:off x="2838449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nước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7016666-7894-0D0F-D7A3-E816B7678CF8}"/>
              </a:ext>
            </a:extLst>
          </p:cNvPr>
          <p:cNvCxnSpPr>
            <a:cxnSpLocks/>
          </p:cNvCxnSpPr>
          <p:nvPr/>
        </p:nvCxnSpPr>
        <p:spPr>
          <a:xfrm>
            <a:off x="7029450" y="2609850"/>
            <a:ext cx="2476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87B93B34-3AAD-7EEB-2A25-6B15868BDAD4}"/>
              </a:ext>
            </a:extLst>
          </p:cNvPr>
          <p:cNvSpPr txBox="1"/>
          <p:nvPr/>
        </p:nvSpPr>
        <p:spPr>
          <a:xfrm>
            <a:off x="3448049" y="6134100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bạc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E51CFD2-7FC2-7A82-5BDC-4E131588B28E}"/>
              </a:ext>
            </a:extLst>
          </p:cNvPr>
          <p:cNvCxnSpPr>
            <a:cxnSpLocks/>
          </p:cNvCxnSpPr>
          <p:nvPr/>
        </p:nvCxnSpPr>
        <p:spPr>
          <a:xfrm>
            <a:off x="8039100" y="2609850"/>
            <a:ext cx="2476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09CB9222-3FFD-EE7B-0610-9BCCEACE3BA7}"/>
              </a:ext>
            </a:extLst>
          </p:cNvPr>
          <p:cNvSpPr txBox="1"/>
          <p:nvPr/>
        </p:nvSpPr>
        <p:spPr>
          <a:xfrm>
            <a:off x="393382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cơm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CDF4669-FD3D-F643-0E98-E2C810C547C2}"/>
              </a:ext>
            </a:extLst>
          </p:cNvPr>
          <p:cNvCxnSpPr>
            <a:cxnSpLocks/>
          </p:cNvCxnSpPr>
          <p:nvPr/>
        </p:nvCxnSpPr>
        <p:spPr>
          <a:xfrm>
            <a:off x="8382000" y="2619375"/>
            <a:ext cx="304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F04DADBE-4211-8319-1C6D-502C92509741}"/>
              </a:ext>
            </a:extLst>
          </p:cNvPr>
          <p:cNvSpPr txBox="1"/>
          <p:nvPr/>
        </p:nvSpPr>
        <p:spPr>
          <a:xfrm>
            <a:off x="3314699" y="63912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vàng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879078C-FFAB-2B52-BC0A-7F719F94B771}"/>
              </a:ext>
            </a:extLst>
          </p:cNvPr>
          <p:cNvCxnSpPr>
            <a:cxnSpLocks/>
          </p:cNvCxnSpPr>
          <p:nvPr/>
        </p:nvCxnSpPr>
        <p:spPr>
          <a:xfrm>
            <a:off x="7077075" y="1924050"/>
            <a:ext cx="381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6CB89CBD-9DB1-4DCF-406B-965D525D4373}"/>
              </a:ext>
            </a:extLst>
          </p:cNvPr>
          <p:cNvSpPr txBox="1"/>
          <p:nvPr/>
        </p:nvSpPr>
        <p:spPr>
          <a:xfrm>
            <a:off x="5686424" y="6124575"/>
            <a:ext cx="139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nắng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71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1" grpId="0"/>
      <p:bldP spid="64" grpId="0"/>
      <p:bldP spid="66" grpId="0"/>
      <p:bldP spid="68" grpId="0"/>
      <p:bldP spid="71" grpId="0"/>
      <p:bldP spid="75" grpId="0"/>
      <p:bldP spid="78" grpId="0"/>
      <p:bldP spid="81" grpId="0"/>
      <p:bldP spid="84" grpId="0"/>
      <p:bldP spid="88" grpId="0"/>
      <p:bldP spid="90" grpId="0"/>
      <p:bldP spid="93" grpId="0"/>
      <p:bldP spid="96" grpId="0"/>
      <p:bldP spid="99" grpId="0"/>
      <p:bldP spid="102" grpId="0"/>
      <p:bldP spid="106" grpId="0"/>
      <p:bldP spid="109" grpId="0"/>
      <p:bldP spid="112" grpId="0"/>
      <p:bldP spid="114" grpId="0"/>
      <p:bldP spid="116" grpId="0"/>
      <p:bldP spid="119" grpId="0"/>
      <p:bldP spid="122" grpId="0"/>
      <p:bldP spid="125" grpId="0"/>
      <p:bldP spid="128" grpId="0"/>
      <p:bldP spid="133" grpId="0"/>
      <p:bldP spid="136" grpId="0"/>
      <p:bldP spid="1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08" b="9249"/>
          <a:stretch/>
        </p:blipFill>
        <p:spPr bwMode="auto">
          <a:xfrm>
            <a:off x="0" y="1"/>
            <a:ext cx="124206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0" y="5257800"/>
            <a:ext cx="12192000" cy="530303"/>
            <a:chOff x="61210" y="4038600"/>
            <a:chExt cx="9067800" cy="417850"/>
          </a:xfrm>
        </p:grpSpPr>
        <p:sp>
          <p:nvSpPr>
            <p:cNvPr id="39" name="Rectangle 38"/>
            <p:cNvSpPr/>
            <p:nvPr/>
          </p:nvSpPr>
          <p:spPr>
            <a:xfrm>
              <a:off x="61210" y="4038600"/>
              <a:ext cx="9067800" cy="25920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87808" y="4297804"/>
              <a:ext cx="457200" cy="137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10324" y="4297804"/>
              <a:ext cx="457200" cy="137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92808" y="4297804"/>
              <a:ext cx="457200" cy="137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15324" y="4297804"/>
              <a:ext cx="457200" cy="137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74976" y="4302176"/>
              <a:ext cx="578024" cy="137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257800" y="4302176"/>
              <a:ext cx="578024" cy="1374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477000" y="4289683"/>
              <a:ext cx="578024" cy="154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359246" y="4289683"/>
              <a:ext cx="578024" cy="154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382000" y="4302176"/>
              <a:ext cx="578024" cy="15427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5" name="Tiếng còi tàu Hỏa mp3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029200" y="-1143000"/>
            <a:ext cx="609600" cy="1371600"/>
          </a:xfrm>
          <a:prstGeom prst="rect">
            <a:avLst/>
          </a:prstGeom>
        </p:spPr>
      </p:pic>
      <p:pic>
        <p:nvPicPr>
          <p:cNvPr id="58" name="Tieng-tau-hoa-chay-www_nhacchuongvui_com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650317" y="7848600"/>
            <a:ext cx="609600" cy="6096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C6E80CC-6366-41A0-8226-C0CC30878453}"/>
              </a:ext>
            </a:extLst>
          </p:cNvPr>
          <p:cNvGrpSpPr/>
          <p:nvPr/>
        </p:nvGrpSpPr>
        <p:grpSpPr>
          <a:xfrm>
            <a:off x="-8945820" y="2313861"/>
            <a:ext cx="8570064" cy="3479354"/>
            <a:chOff x="-8569912" y="2197692"/>
            <a:chExt cx="8570064" cy="347935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8BA2828-0A7F-4A7F-8B32-05F745437588}"/>
                </a:ext>
              </a:extLst>
            </p:cNvPr>
            <p:cNvGrpSpPr/>
            <p:nvPr/>
          </p:nvGrpSpPr>
          <p:grpSpPr>
            <a:xfrm>
              <a:off x="-8569912" y="2197692"/>
              <a:ext cx="8570064" cy="3479354"/>
              <a:chOff x="-8569912" y="2197692"/>
              <a:chExt cx="8570064" cy="347935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830EE9D-EC31-477E-81BF-1006B300F2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282" b="90000" l="0" r="100000">
                            <a14:foregroundMark x1="51100" y1="40000" x2="52700" y2="37436"/>
                            <a14:foregroundMark x1="31900" y1="37949" x2="32900" y2="38846"/>
                            <a14:foregroundMark x1="74200" y1="38846" x2="75200" y2="38077"/>
                            <a14:foregroundMark x1="89300" y1="42821" x2="92300" y2="44615"/>
                            <a14:foregroundMark x1="95000" y1="41410" x2="98900" y2="38077"/>
                            <a14:foregroundMark x1="8600" y1="33974" x2="10600" y2="33590"/>
                            <a14:foregroundMark x1="13300" y1="38462" x2="13200" y2="40769"/>
                            <a14:foregroundMark x1="18700" y1="45513" x2="17600" y2="4679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26404" r="-3708" b="30605"/>
              <a:stretch/>
            </p:blipFill>
            <p:spPr bwMode="auto">
              <a:xfrm flipH="1">
                <a:off x="-7148376" y="3613556"/>
                <a:ext cx="7148528" cy="2063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Flowchart: Process 33">
                <a:extLst>
                  <a:ext uri="{FF2B5EF4-FFF2-40B4-BE49-F238E27FC236}">
                    <a16:creationId xmlns:a16="http://schemas.microsoft.com/office/drawing/2014/main" id="{9B4FDB27-9C3A-4570-97D7-322F022F1714}"/>
                  </a:ext>
                </a:extLst>
              </p:cNvPr>
              <p:cNvSpPr/>
              <p:nvPr/>
            </p:nvSpPr>
            <p:spPr>
              <a:xfrm>
                <a:off x="-8569912" y="2197692"/>
                <a:ext cx="8442839" cy="1628827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5. Nghe </a:t>
                </a:r>
                <a:r>
                  <a:rPr kumimoji="0" lang="en-US" sz="8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viết</a:t>
                </a:r>
                <a:endPara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6A88E69-300A-4CF7-8C8A-EBF19B3E32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282" b="90000" l="0" r="100000">
                          <a14:foregroundMark x1="51100" y1="40000" x2="52700" y2="37436"/>
                          <a14:foregroundMark x1="31900" y1="37949" x2="32900" y2="38846"/>
                          <a14:foregroundMark x1="74200" y1="38846" x2="75200" y2="38077"/>
                          <a14:foregroundMark x1="89300" y1="42821" x2="92300" y2="44615"/>
                          <a14:foregroundMark x1="95000" y1="41410" x2="98900" y2="38077"/>
                          <a14:foregroundMark x1="8600" y1="33974" x2="10600" y2="33590"/>
                          <a14:foregroundMark x1="13300" y1="38462" x2="13200" y2="40769"/>
                          <a14:foregroundMark x1="18700" y1="45513" x2="17600" y2="46795"/>
                          <a14:foregroundMark x1="50800" y1="31538" x2="50400" y2="34359"/>
                          <a14:foregroundMark x1="50400" y1="30769" x2="50900" y2="34359"/>
                          <a14:foregroundMark x1="50800" y1="32308" x2="50600" y2="35769"/>
                          <a14:backgroundMark x1="73700" y1="46154" x2="75700" y2="54103"/>
                          <a14:backgroundMark x1="77700" y1="34615" x2="77700" y2="37564"/>
                          <a14:backgroundMark x1="51900" y1="37179" x2="52000" y2="38846"/>
                          <a14:backgroundMark x1="51500" y1="37308" x2="52100" y2="41538"/>
                          <a14:backgroundMark x1="50500" y1="37436" x2="51100" y2="41795"/>
                          <a14:backgroundMark x1="52800" y1="36410" x2="53100" y2="40256"/>
                          <a14:backgroundMark x1="34400" y1="74487" x2="34400" y2="74487"/>
                          <a14:backgroundMark x1="50500" y1="31282" x2="50100" y2="34872"/>
                          <a14:backgroundMark x1="50900" y1="29359" x2="51000" y2="33462"/>
                          <a14:backgroundMark x1="50800" y1="30513" x2="50500" y2="34615"/>
                          <a14:backgroundMark x1="50500" y1="34615" x2="50500" y2="41282"/>
                          <a14:backgroundMark x1="50100" y1="36795" x2="50400" y2="41923"/>
                          <a14:backgroundMark x1="51000" y1="34359" x2="51300" y2="43205"/>
                          <a14:backgroundMark x1="50000" y1="30128" x2="51600" y2="40000"/>
                          <a14:backgroundMark x1="51500" y1="31282" x2="51500" y2="39487"/>
                          <a14:backgroundMark x1="51100" y1="30897" x2="51100" y2="41282"/>
                          <a14:backgroundMark x1="51300" y1="33462" x2="52900" y2="41923"/>
                          <a14:backgroundMark x1="50300" y1="30000" x2="52700" y2="37949"/>
                          <a14:backgroundMark x1="50700" y1="30769" x2="53100" y2="417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19" t="23948" r="21943" b="33061"/>
            <a:stretch/>
          </p:blipFill>
          <p:spPr bwMode="auto">
            <a:xfrm flipH="1">
              <a:off x="-8468964" y="3431156"/>
              <a:ext cx="1918897" cy="2063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1182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85273 0.00834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63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273 0.00834 L 2.30833 -0.0037 " pathEditMode="relative" rAng="0" ptsTypes="AA">
                                      <p:cBhvr>
                                        <p:cTn id="16" dur="3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7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047504"/>
            <a:ext cx="8229600" cy="12265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cây phượng</a:t>
            </a:r>
            <a:endParaRPr lang="vi-VN" sz="4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1775225"/>
            <a:ext cx="8229600" cy="125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đọc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24" y="5269425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13" y="2031921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3429000"/>
            <a:ext cx="8229600" cy="12226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vui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23" y="3657987"/>
            <a:ext cx="807556" cy="778352"/>
          </a:xfrm>
          <a:prstGeom prst="rect">
            <a:avLst/>
          </a:prstGeom>
          <a:noFill/>
        </p:spPr>
      </p:pic>
      <p:sp>
        <p:nvSpPr>
          <p:cNvPr id="8" name="Rectangle: Rounded Corners 7"/>
          <p:cNvSpPr/>
          <p:nvPr/>
        </p:nvSpPr>
        <p:spPr>
          <a:xfrm>
            <a:off x="1117092" y="575722"/>
            <a:ext cx="9957816" cy="8170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Từ nào dưới đây là danh từ?</a:t>
            </a:r>
            <a:endParaRPr lang="en-US" sz="40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3B64DB-79E8-739F-839B-0274AB97B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8178" y="5047504"/>
            <a:ext cx="1226585" cy="12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6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29578E-6 -2.96296E-6 L -0.2689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1898307"/>
            <a:ext cx="8229600" cy="12265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defRPr/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thời gian</a:t>
            </a:r>
            <a:endParaRPr lang="vi-VN" sz="4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955794"/>
            <a:ext cx="8229600" cy="125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vật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93" y="2120228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13" y="5212490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81200" y="3429000"/>
            <a:ext cx="8229600" cy="12226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>
              <a:buClr>
                <a:srgbClr val="000000"/>
              </a:buClr>
            </a:pPr>
            <a:r>
              <a:rPr lang="en-US" sz="44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người</a:t>
            </a:r>
            <a:endParaRPr lang="en-US" sz="44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23" y="3657987"/>
            <a:ext cx="807556" cy="778352"/>
          </a:xfrm>
          <a:prstGeom prst="rect">
            <a:avLst/>
          </a:prstGeom>
          <a:noFill/>
        </p:spPr>
      </p:pic>
      <p:sp>
        <p:nvSpPr>
          <p:cNvPr id="8" name="Rectangle: Rounded Corners 7"/>
          <p:cNvSpPr/>
          <p:nvPr/>
        </p:nvSpPr>
        <p:spPr>
          <a:xfrm>
            <a:off x="1117092" y="575722"/>
            <a:ext cx="9957816" cy="8170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Từ </a:t>
            </a:r>
            <a:r>
              <a:rPr lang="en-US" sz="4000" b="1" i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hôm qua </a:t>
            </a: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là danh từ chỉ:</a:t>
            </a:r>
            <a:endParaRPr lang="en-US" sz="40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3C23B-1A19-5FB3-1D2A-39227DD5E7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33878" y="1898305"/>
            <a:ext cx="1226585" cy="12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4666E-6 -3.7037E-6 L -0.2689 -0.0083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45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7092" y="2026006"/>
            <a:ext cx="9957816" cy="122658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defRPr/>
            </a:pPr>
            <a:r>
              <a:rPr lang="en-US" sz="32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A. </a:t>
            </a:r>
            <a:r>
              <a:rPr lang="en-US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Danh từ là từ chỉ sự vật (người, vật, hiện tượng tự nhiên, thời gian,…).</a:t>
            </a:r>
            <a:endParaRPr lang="vi-VN" sz="32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092" y="3588521"/>
            <a:ext cx="9957816" cy="12579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B. Danh từ là từ chỉ hoạt động (ăn, uống, đi, ngủ,…).</a:t>
            </a:r>
            <a:endParaRPr lang="en-US" sz="32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909" y="2246444"/>
            <a:ext cx="798097" cy="78274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68" y="3809750"/>
            <a:ext cx="807556" cy="77835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17092" y="5182408"/>
            <a:ext cx="9957816" cy="12226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algn="just">
              <a:buClr>
                <a:srgbClr val="000000"/>
              </a:buClr>
            </a:pPr>
            <a:r>
              <a:rPr lang="en-US" sz="3200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C. Danh từ là từ chỉ đặc điểm (xanh, đỏ, tím, vàng, cao, thấp,…).</a:t>
            </a:r>
            <a:endParaRPr lang="en-US" sz="3200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178" y="5375928"/>
            <a:ext cx="807556" cy="778352"/>
          </a:xfrm>
          <a:prstGeom prst="rect">
            <a:avLst/>
          </a:prstGeom>
          <a:noFill/>
        </p:spPr>
      </p:pic>
      <p:sp>
        <p:nvSpPr>
          <p:cNvPr id="8" name="Rectangle: Rounded Corners 7"/>
          <p:cNvSpPr/>
          <p:nvPr/>
        </p:nvSpPr>
        <p:spPr>
          <a:xfrm>
            <a:off x="619201" y="648851"/>
            <a:ext cx="10953598" cy="81702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Khái niệm nào đúng khi nói về </a:t>
            </a:r>
            <a:r>
              <a:rPr lang="en-US" sz="4000" b="1" i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danh từ</a:t>
            </a:r>
            <a:r>
              <a:rPr lang="en-US" sz="4000" b="1" kern="0">
                <a:solidFill>
                  <a:srgbClr val="00000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?</a:t>
            </a:r>
            <a:endParaRPr lang="en-US" sz="4000" b="1" kern="0" dirty="0">
              <a:solidFill>
                <a:srgbClr val="00000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40F2BD-C2A9-794B-525E-E12D559F2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3428" y="2026006"/>
            <a:ext cx="1226585" cy="122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42005E-6 -2.22222E-6 L -0.25415 -0.127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14" y="-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mple">
  <a:themeElements>
    <a:clrScheme name="sample 3">
      <a:dk1>
        <a:srgbClr val="335338"/>
      </a:dk1>
      <a:lt1>
        <a:srgbClr val="D7E4BE"/>
      </a:lt1>
      <a:dk2>
        <a:srgbClr val="000066"/>
      </a:dk2>
      <a:lt2>
        <a:srgbClr val="B2B2B2"/>
      </a:lt2>
      <a:accent1>
        <a:srgbClr val="2F86B1"/>
      </a:accent1>
      <a:accent2>
        <a:srgbClr val="D2761A"/>
      </a:accent2>
      <a:accent3>
        <a:srgbClr val="E8EFDB"/>
      </a:accent3>
      <a:accent4>
        <a:srgbClr val="2A462E"/>
      </a:accent4>
      <a:accent5>
        <a:srgbClr val="ADC3D5"/>
      </a:accent5>
      <a:accent6>
        <a:srgbClr val="BE6A16"/>
      </a:accent6>
      <a:hlink>
        <a:srgbClr val="368463"/>
      </a:hlink>
      <a:folHlink>
        <a:srgbClr val="481ECE"/>
      </a:folHlink>
    </a:clrScheme>
    <a:fontScheme name="微软雅黑 Arial">
      <a:majorFont>
        <a:latin typeface="Arial Black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8001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te Pre-K Lesson by Slidesgo">
  <a:themeElements>
    <a:clrScheme name="Simple Light">
      <a:dk1>
        <a:srgbClr val="272727"/>
      </a:dk1>
      <a:lt1>
        <a:srgbClr val="FFFAEB"/>
      </a:lt1>
      <a:dk2>
        <a:srgbClr val="FFFFFF"/>
      </a:dk2>
      <a:lt2>
        <a:srgbClr val="EEEEEE"/>
      </a:lt2>
      <a:accent1>
        <a:srgbClr val="A3BAD9"/>
      </a:accent1>
      <a:accent2>
        <a:srgbClr val="738CBF"/>
      </a:accent2>
      <a:accent3>
        <a:srgbClr val="F4A95D"/>
      </a:accent3>
      <a:accent4>
        <a:srgbClr val="FBAFAA"/>
      </a:accent4>
      <a:accent5>
        <a:srgbClr val="CFD982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237</Words>
  <Application>Microsoft Office PowerPoint</Application>
  <PresentationFormat>Màn hình rộng</PresentationFormat>
  <Paragraphs>56</Paragraphs>
  <Slides>8</Slides>
  <Notes>3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8</vt:i4>
      </vt:variant>
    </vt:vector>
  </HeadingPairs>
  <TitlesOfParts>
    <vt:vector size="22" baseType="lpstr">
      <vt:lpstr>.TMC-Ong Do</vt:lpstr>
      <vt:lpstr>Arial</vt:lpstr>
      <vt:lpstr>Calibri</vt:lpstr>
      <vt:lpstr>Cambria</vt:lpstr>
      <vt:lpstr>Londrina Solid</vt:lpstr>
      <vt:lpstr>Poppins</vt:lpstr>
      <vt:lpstr>Times New Roman</vt:lpstr>
      <vt:lpstr>Verdana</vt:lpstr>
      <vt:lpstr>Wingdings</vt:lpstr>
      <vt:lpstr>汉仪小麦体简</vt:lpstr>
      <vt:lpstr>Custom Design</vt:lpstr>
      <vt:lpstr>2_Office Theme</vt:lpstr>
      <vt:lpstr>2_sample</vt:lpstr>
      <vt:lpstr>Cute Pre-K Lesson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Giỏi Phạm Thị</cp:lastModifiedBy>
  <cp:revision>23</cp:revision>
  <dcterms:created xsi:type="dcterms:W3CDTF">2023-08-11T02:11:34Z</dcterms:created>
  <dcterms:modified xsi:type="dcterms:W3CDTF">2024-11-03T07:33:38Z</dcterms:modified>
</cp:coreProperties>
</file>