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7" r:id="rId2"/>
    <p:sldId id="259" r:id="rId3"/>
    <p:sldId id="260" r:id="rId4"/>
    <p:sldId id="280" r:id="rId5"/>
    <p:sldId id="265" r:id="rId6"/>
    <p:sldId id="295" r:id="rId7"/>
    <p:sldId id="266" r:id="rId8"/>
    <p:sldId id="281" r:id="rId9"/>
    <p:sldId id="282" r:id="rId10"/>
    <p:sldId id="283" r:id="rId11"/>
    <p:sldId id="284" r:id="rId12"/>
    <p:sldId id="285" r:id="rId13"/>
    <p:sldId id="296" r:id="rId14"/>
    <p:sldId id="286" r:id="rId15"/>
    <p:sldId id="287" r:id="rId16"/>
    <p:sldId id="288" r:id="rId17"/>
    <p:sldId id="289" r:id="rId18"/>
    <p:sldId id="290" r:id="rId19"/>
    <p:sldId id="291" r:id="rId20"/>
    <p:sldId id="275"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5714" autoAdjust="0"/>
  </p:normalViewPr>
  <p:slideViewPr>
    <p:cSldViewPr snapToGrid="0">
      <p:cViewPr varScale="1">
        <p:scale>
          <a:sx n="50" d="100"/>
          <a:sy n="50" d="100"/>
        </p:scale>
        <p:origin x="93"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11</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15</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143175" y="1082996"/>
            <a:ext cx="3338286" cy="3972479"/>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6.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9.sv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6.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2025" y="1033986"/>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2011204" y="1888705"/>
            <a:ext cx="7907197" cy="2792210"/>
          </a:xfrm>
          <a:prstGeom prst="rect">
            <a:avLst/>
          </a:prstGeom>
        </p:spPr>
      </p:pic>
      <p:sp>
        <p:nvSpPr>
          <p:cNvPr id="2" name="TextBox 1"/>
          <p:cNvSpPr txBox="1"/>
          <p:nvPr/>
        </p:nvSpPr>
        <p:spPr>
          <a:xfrm>
            <a:off x="5024842" y="5605572"/>
            <a:ext cx="5274365" cy="430887"/>
          </a:xfrm>
          <a:prstGeom prst="rect">
            <a:avLst/>
          </a:prstGeom>
          <a:noFill/>
        </p:spPr>
        <p:txBody>
          <a:bodyPr wrap="square" lIns="0" tIns="0" rIns="0" bIns="0" rtlCol="0">
            <a:spAutoFit/>
          </a:bodyPr>
          <a:lstStyle/>
          <a:p>
            <a:pPr algn="l"/>
            <a:r>
              <a:rPr lang="vi-VN" sz="2800" b="1" dirty="0">
                <a:latin typeface="Times New Roman" panose="02020603050405020304" pitchFamily="18" charset="0"/>
                <a:cs typeface="Times New Roman" panose="02020603050405020304" pitchFamily="18" charset="0"/>
              </a:rPr>
              <a:t>GV: Phạm Thị Giỏi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112631" y="1764491"/>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extLst>
      <p:ext uri="{BB962C8B-B14F-4D97-AF65-F5344CB8AC3E}">
        <p14:creationId xmlns:p14="http://schemas.microsoft.com/office/powerpoint/2010/main" val="257169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174</TotalTime>
  <Words>1008</Words>
  <Application>Microsoft Office PowerPoint</Application>
  <PresentationFormat>Màn hình rộng</PresentationFormat>
  <Paragraphs>64</Paragraphs>
  <Slides>21</Slides>
  <Notes>6</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21</vt:i4>
      </vt:variant>
    </vt:vector>
  </HeadingPairs>
  <TitlesOfParts>
    <vt:vector size="27" baseType="lpstr">
      <vt:lpstr>#9Slide02 Noi dung dai</vt:lpstr>
      <vt:lpstr>Arial</vt:lpstr>
      <vt:lpstr>Calibri</vt:lpstr>
      <vt:lpstr>Times New Roman</vt:lpstr>
      <vt:lpstr>Wingdings</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Giỏi Phạm Thị</cp:lastModifiedBy>
  <cp:revision>40</cp:revision>
  <dcterms:created xsi:type="dcterms:W3CDTF">2023-07-31T12:49:51Z</dcterms:created>
  <dcterms:modified xsi:type="dcterms:W3CDTF">2024-11-03T09:05:04Z</dcterms:modified>
  <cp:category>9Slide.vn</cp:category>
</cp:coreProperties>
</file>