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46" d="100"/>
          <a:sy n="46" d="100"/>
        </p:scale>
        <p:origin x="264" y="-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D01A000-8B0D-9C26-EB9F-72E2A2058D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A4453C6A-3D9B-62B1-C03F-B45CD9875A9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9D6FA5C2-D3AC-50EE-7D61-9EE3FC1709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8EE0755-3105-2D34-5074-50C849D62B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3B758B0-D0E7-3E40-026C-4915229BDA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0739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48CE7FE-ED70-6C58-B4D6-34BFCF7C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28930F01-CDC8-EA08-62D3-0AC257F680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72A8DEE1-B346-C70B-D762-E87CCA75A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D1AE451-30B6-FE9E-8342-63E4F6F05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95AF23E-7384-371D-8978-A9B6A07F5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50498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0C55C87D-6F04-6787-317F-7F6F9F55EAE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EFD7686-9636-F361-20F9-729B414D5E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30CEC1C9-999A-07B7-EFE2-D23E2554D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D330B9D-8093-0434-CA1A-6DD99F738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7A895BA-A943-3A57-4E15-D8A8A010A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27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0D60CCC-340E-DDD0-1914-5D49CD48B7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E71B54BC-A6A8-8F52-9FB3-46E7CF5FED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89599B-E538-913F-C5C0-AE8F840936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6A0FC8FD-08F3-3873-277B-EB5994656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C891093-D805-A136-F48A-6A0EF17D4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3651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CC93822-4E84-EE8C-F2E9-1621DFA68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20FAFB7-7A8B-4BB3-C8D7-47401078D8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7B4F57-D644-C26B-D29F-7F077996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1E5EE50-9C3D-799A-C279-A1D906FF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B468181-07D8-51A5-C1DF-62E7E778F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215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722A37B-1311-E4E9-3C31-CE53C28BFE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B24D080-32A3-C34F-65CB-0AE84C0837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12D448D-790D-40AC-693D-8295EF8112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36FF853-4DCF-3B6A-7C13-3AC2E908DC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F893C29-4DE5-FDD2-ED32-01331A51A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2155ACB5-120D-4E60-280E-A508018AD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019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D28C752-F473-5DC1-4217-159AD172E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4C76CC09-E940-BDEA-330C-7FB2D24DD1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35ED8E2-C97A-FF08-2A7F-FFDB244A4A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C5BCB110-D226-0A30-8695-A5530A83F7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A46F5F18-18C4-E31D-F644-4FCCCFEA75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3D30C179-B1D7-D092-4A0E-192105990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F51C2DA4-4C13-2B96-02DB-268BE4C84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526DBAB3-A5EC-4F13-267C-9D8E99F704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3172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CD72C1-60D0-37F0-BC53-235D76CC8D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F080EF6C-8139-92E0-326E-83405FA332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8C091BD1-3671-B0F1-9ACD-F5C538BA4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0FA1A56-0A22-D70C-401A-8323A3AD3E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992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5AC5ACC4-A864-50C8-2DE0-A419676E8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20BCFE61-BE52-6399-AA3E-9A4D9E29BF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FAC81B0E-724C-976E-899F-087D9D4DA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37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4526ACB-8354-AC75-E467-04955AFAD4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45F3BA8D-630A-6BD3-20AC-14D03E1FCE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968466FF-80CE-CAE9-59F3-735406F3CE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3DC6BFC-7ABB-5778-BBF0-D930E5E96A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B2B3F4D5-42D8-EF1F-9926-1F01F94303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59FF7A52-C646-2335-D925-3049DAC95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539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F378BF0-D8B8-C325-85C4-FCDC7DB3B1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1599542B-9593-3498-182C-0208726325A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3A66CE41-58AF-B549-39FD-C37422D4C5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1F6A8336-BC5B-B8DD-FD93-6DF0EE26D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C37BC3AD-20BA-644C-0096-1F310F9873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CC9AA2E4-B65C-06FB-382E-F09B2761C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490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A8588BF6-D0C8-8D81-41EA-F5FC80D49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C969B06-389A-FB11-398E-6371711355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DDD8392-A04F-C38F-C8A3-248114B20E5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97DBF7-A8DE-46A4-8D34-7934D4121D67}" type="datetimeFigureOut">
              <a:rPr lang="en-US" smtClean="0"/>
              <a:t>11/3/2024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A2FF819-B22B-F03F-B043-E77C48F25D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E822C7B-D62F-9649-D875-42C1202C19A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A8CE053-7CB2-4ED8-A660-F8D7180A0A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683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9B3BF1D2-B17C-BEC1-A870-887E1944399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B92802DF-2E27-FE54-CD94-64DAD476989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XIN CHÀO VIỆT NAM">
            <a:hlinkClick r:id="" action="ppaction://media"/>
            <a:extLst>
              <a:ext uri="{FF2B5EF4-FFF2-40B4-BE49-F238E27FC236}">
                <a16:creationId xmlns:a16="http://schemas.microsoft.com/office/drawing/2014/main" id="{9D3F5E65-207C-2373-D504-2A61866C15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18754" y="15438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0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11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Màn hình rộng</PresentationFormat>
  <Paragraphs>0</Paragraphs>
  <Slides>1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4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1</vt:i4>
      </vt:variant>
    </vt:vector>
  </HeadingPairs>
  <TitlesOfParts>
    <vt:vector size="6" baseType="lpstr">
      <vt:lpstr>Aptos</vt:lpstr>
      <vt:lpstr>Aptos Display</vt:lpstr>
      <vt:lpstr>Arial</vt:lpstr>
      <vt:lpstr>Times New Roman</vt:lpstr>
      <vt:lpstr>Chủ đề Office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Giỏi Phạm Thị</dc:creator>
  <cp:lastModifiedBy>Giỏi Phạm Thị</cp:lastModifiedBy>
  <cp:revision>1</cp:revision>
  <dcterms:created xsi:type="dcterms:W3CDTF">2024-11-03T07:32:39Z</dcterms:created>
  <dcterms:modified xsi:type="dcterms:W3CDTF">2024-11-03T07:33:15Z</dcterms:modified>
</cp:coreProperties>
</file>