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41" r:id="rId3"/>
    <p:sldId id="349" r:id="rId4"/>
    <p:sldId id="356" r:id="rId5"/>
    <p:sldId id="352" r:id="rId6"/>
    <p:sldId id="357" r:id="rId7"/>
    <p:sldId id="335" r:id="rId8"/>
    <p:sldId id="323" r:id="rId9"/>
    <p:sldId id="358" r:id="rId10"/>
    <p:sldId id="324" r:id="rId11"/>
    <p:sldId id="309" r:id="rId12"/>
    <p:sldId id="3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72" y="1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1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98256"/>
              </p:ext>
            </p:extLst>
          </p:nvPr>
        </p:nvGraphicFramePr>
        <p:xfrm>
          <a:off x="1309688" y="55483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3776662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907007"/>
              </p:ext>
            </p:extLst>
          </p:nvPr>
        </p:nvGraphicFramePr>
        <p:xfrm>
          <a:off x="904875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4468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038599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4" y="3343275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152901"/>
            <a:ext cx="1628775" cy="246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3924300"/>
            <a:ext cx="4276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5767386"/>
            <a:ext cx="2800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59499" y="494058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4</a:t>
            </a:r>
            <a:endParaRPr lang="en-US" altLang="en-US" sz="3200" b="1" dirty="0" smtClean="0">
              <a:solidFill>
                <a:srgbClr val="FF0000"/>
              </a:solidFill>
              <a:latin typeface="AvantGarde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96227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8398199" y="494058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9592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8125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336259"/>
              </p:ext>
            </p:extLst>
          </p:nvPr>
        </p:nvGraphicFramePr>
        <p:xfrm>
          <a:off x="4783931" y="5520599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42148" y="555783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39</Words>
  <Application>Microsoft Office PowerPoint</Application>
  <PresentationFormat>On-screen Show (4:3)</PresentationFormat>
  <Paragraphs>23</Paragraphs>
  <Slides>11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</cp:lastModifiedBy>
  <cp:revision>225</cp:revision>
  <dcterms:created xsi:type="dcterms:W3CDTF">2020-08-07T01:41:00Z</dcterms:created>
  <dcterms:modified xsi:type="dcterms:W3CDTF">2024-11-05T15:50:37Z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