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174</Words>
  <Application>Microsoft Office PowerPoint</Application>
  <PresentationFormat>On-screen Show (16:9)</PresentationFormat>
  <Paragraphs>96</Paragraphs>
  <Slides>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</cp:lastModifiedBy>
  <cp:revision>116</cp:revision>
  <dcterms:created xsi:type="dcterms:W3CDTF">2014-04-01T16:27:38Z</dcterms:created>
  <dcterms:modified xsi:type="dcterms:W3CDTF">2024-08-05T14:30:02Z</dcterms:modified>
</cp:coreProperties>
</file>