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6" r:id="rId3"/>
    <p:sldId id="257" r:id="rId4"/>
    <p:sldId id="259" r:id="rId5"/>
    <p:sldId id="265" r:id="rId6"/>
    <p:sldId id="261" r:id="rId7"/>
    <p:sldId id="264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131840" y="1738330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     =     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endParaRPr lang="en-US" sz="24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17857" y="3696424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      =  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năm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6"/>
            <a:ext cx="7344816" cy="914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971600" y="3011850"/>
            <a:ext cx="7128792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xmlns="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629"/>
            <a:ext cx="6727210" cy="3806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154BEF-B45A-45A7-8B2D-E8A958FC0614}"/>
              </a:ext>
            </a:extLst>
          </p:cNvPr>
          <p:cNvSpPr txBox="1"/>
          <p:nvPr/>
        </p:nvSpPr>
        <p:spPr>
          <a:xfrm>
            <a:off x="1403648" y="385135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0BF6F-7C49-453C-B88A-CD222FA10AE0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9EAE2F-1734-43C9-ABED-62E48AB5F4C3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xmlns="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xmlns="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xmlns="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xmlns="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xmlns="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125</Words>
  <Application>Microsoft Office PowerPoint</Application>
  <PresentationFormat>On-screen Show (16:9)</PresentationFormat>
  <Paragraphs>46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</cp:lastModifiedBy>
  <cp:revision>162</cp:revision>
  <dcterms:created xsi:type="dcterms:W3CDTF">2014-04-01T16:27:38Z</dcterms:created>
  <dcterms:modified xsi:type="dcterms:W3CDTF">2024-08-05T14:29:39Z</dcterms:modified>
</cp:coreProperties>
</file>