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</p:sldMasterIdLst>
  <p:notesMasterIdLst>
    <p:notesMasterId r:id="rId19"/>
  </p:notesMasterIdLst>
  <p:sldIdLst>
    <p:sldId id="284" r:id="rId4"/>
    <p:sldId id="282" r:id="rId5"/>
    <p:sldId id="283" r:id="rId6"/>
    <p:sldId id="285" r:id="rId7"/>
    <p:sldId id="256" r:id="rId8"/>
    <p:sldId id="257" r:id="rId9"/>
    <p:sldId id="271" r:id="rId10"/>
    <p:sldId id="272" r:id="rId11"/>
    <p:sldId id="273" r:id="rId12"/>
    <p:sldId id="274" r:id="rId13"/>
    <p:sldId id="276" r:id="rId14"/>
    <p:sldId id="278" r:id="rId15"/>
    <p:sldId id="277" r:id="rId16"/>
    <p:sldId id="279" r:id="rId17"/>
    <p:sldId id="280" r:id="rId1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FF66"/>
    <a:srgbClr val="66FF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97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83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C5658-E5EB-41FB-A66E-85B5D7F00947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FD1B-8F8B-4AC7-8B2A-E35202B3A7E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728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1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kích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̃ (to,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̉)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32058"/>
            <a:ext cx="7717754" cy="3555916"/>
          </a:xfrm>
        </p:spPr>
      </p:pic>
      <p:sp>
        <p:nvSpPr>
          <p:cNvPr id="6" name="Oval 5"/>
          <p:cNvSpPr/>
          <p:nvPr/>
        </p:nvSpPr>
        <p:spPr>
          <a:xfrm>
            <a:off x="3779912" y="2211710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5856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</a:rPr>
              <a:t>3</a:t>
            </a:r>
            <a:endParaRPr lang="en-US" sz="3000" b="1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79912" y="2810016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9" name="Oval 8"/>
          <p:cNvSpPr/>
          <p:nvPr/>
        </p:nvSpPr>
        <p:spPr>
          <a:xfrm>
            <a:off x="3275856" y="3399262"/>
            <a:ext cx="432048" cy="46913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3779912" y="3399262"/>
            <a:ext cx="432048" cy="5040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>
                <a:solidFill>
                  <a:srgbClr val="0070C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4" y="1118838"/>
            <a:ext cx="7179582" cy="3857685"/>
          </a:xfrm>
        </p:spPr>
      </p:pic>
      <p:pic>
        <p:nvPicPr>
          <p:cNvPr id="5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331640" y="398758"/>
            <a:ext cx="6719114" cy="720080"/>
            <a:chOff x="827584" y="1491630"/>
            <a:chExt cx="6719114" cy="720080"/>
          </a:xfrm>
        </p:grpSpPr>
        <p:sp>
          <p:nvSpPr>
            <p:cNvPr id="7" name="Oval 6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699542"/>
            <a:ext cx="7579225" cy="3672408"/>
          </a:xfrm>
        </p:spPr>
      </p:pic>
      <p:sp>
        <p:nvSpPr>
          <p:cNvPr id="6" name="Rounded Rectangle 5"/>
          <p:cNvSpPr/>
          <p:nvPr/>
        </p:nvSpPr>
        <p:spPr>
          <a:xfrm>
            <a:off x="2123728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596336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2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355726"/>
            <a:ext cx="720080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7" y="411510"/>
            <a:ext cx="7560841" cy="4032448"/>
          </a:xfrm>
        </p:spPr>
      </p:pic>
      <p:sp>
        <p:nvSpPr>
          <p:cNvPr id="6" name="Rounded Rectangle 5"/>
          <p:cNvSpPr/>
          <p:nvPr/>
        </p:nvSpPr>
        <p:spPr>
          <a:xfrm>
            <a:off x="2195736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668344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1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19872" y="2283718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300192" y="2294073"/>
            <a:ext cx="576064" cy="64807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4" t="17778" r="62649" b="73389"/>
          <a:stretch>
            <a:fillRect/>
          </a:stretch>
        </p:blipFill>
        <p:spPr>
          <a:xfrm>
            <a:off x="49555" y="1"/>
            <a:ext cx="1992937" cy="85285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205026" y="1334329"/>
            <a:ext cx="7747646" cy="2956314"/>
            <a:chOff x="1606701" y="2295939"/>
            <a:chExt cx="8978597" cy="30413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4" t="25569" r="6960" b="54057"/>
            <a:stretch>
              <a:fillRect/>
            </a:stretch>
          </p:blipFill>
          <p:spPr>
            <a:xfrm>
              <a:off x="1606701" y="2295939"/>
              <a:ext cx="8978597" cy="30413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48678" y="2295939"/>
              <a:ext cx="2305879" cy="282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735710" y="4353340"/>
              <a:ext cx="1683026" cy="98397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6824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>
            <a:off x="6539948" y="3071191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>
            <a:off x="3682448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Rectangle 12"/>
          <p:cNvSpPr/>
          <p:nvPr/>
        </p:nvSpPr>
        <p:spPr>
          <a:xfrm>
            <a:off x="5045935" y="3652147"/>
            <a:ext cx="238541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Rectangle 13"/>
          <p:cNvSpPr/>
          <p:nvPr/>
        </p:nvSpPr>
        <p:spPr>
          <a:xfrm>
            <a:off x="6572251" y="3680917"/>
            <a:ext cx="206237" cy="3205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0" t="49174" r="8334" b="8004"/>
          <a:stretch>
            <a:fillRect/>
          </a:stretch>
        </p:blipFill>
        <p:spPr>
          <a:xfrm>
            <a:off x="1975403" y="89452"/>
            <a:ext cx="6889143" cy="49645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3168098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04000" y="79016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137164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62067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33152" y="1543049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60644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008359" y="2268607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9709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54612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825698" y="3021495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7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8098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359" y="3737113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137164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2067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3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833152" y="4490001"/>
            <a:ext cx="357809" cy="357809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t="9855" r="10043" b="12609"/>
          <a:stretch>
            <a:fillRect/>
          </a:stretch>
        </p:blipFill>
        <p:spPr>
          <a:xfrm>
            <a:off x="2787926" y="45636"/>
            <a:ext cx="3786809" cy="505222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9555" y="0"/>
            <a:ext cx="1992937" cy="852857"/>
            <a:chOff x="66073" y="0"/>
            <a:chExt cx="2657249" cy="113714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98" t="40708" r="62105" b="50459"/>
            <a:stretch>
              <a:fillRect/>
            </a:stretch>
          </p:blipFill>
          <p:spPr>
            <a:xfrm>
              <a:off x="66073" y="1"/>
              <a:ext cx="2657249" cy="113714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828800" y="0"/>
              <a:ext cx="894522" cy="6758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7" name="Rectangle 6"/>
          <p:cNvSpPr/>
          <p:nvPr/>
        </p:nvSpPr>
        <p:spPr>
          <a:xfrm>
            <a:off x="5553489" y="145359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6029" y="309603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6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53488" y="3084856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4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20936" y="4758358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8</a:t>
            </a:r>
            <a:endParaRPr lang="en-US" sz="1350" b="1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53488" y="4758357"/>
            <a:ext cx="551621" cy="275812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9</a:t>
            </a:r>
            <a:endParaRPr lang="en-US" sz="135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Bài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5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426508" y="2211710"/>
            <a:ext cx="3376756" cy="113877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MẤY VÀ MẤY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 2</a:t>
            </a:r>
            <a:r>
              <a:rPr lang="en-US" altLang="ko-K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ea typeface="Malgun Gothic" panose="020B0503020000020004" pitchFamily="50" charset="-127"/>
                <a:cs typeface="Arial" panose="020B0604020202020204" pitchFamily="34" charset="0"/>
              </a:rPr>
              <a:t>)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ea typeface="Malgun Gothic" panose="020B0503020000020004" pitchFamily="50" charset="-127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dministrator\Desktop\GA ĐT TOAN\logo kham ph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2417207" cy="973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973569"/>
            <a:ext cx="4680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Đếm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cá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màu</a:t>
            </a:r>
            <a:r>
              <a:rPr lang="en-US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sắc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066" y="1681455"/>
            <a:ext cx="4267796" cy="3315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20" y="1923678"/>
            <a:ext cx="3030244" cy="299561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0"/>
            <a:ext cx="5029902" cy="28388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71750"/>
            <a:ext cx="4725059" cy="24387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7466615" cy="4104456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7774"/>
            <a:ext cx="5525271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140" y="1851670"/>
            <a:ext cx="7435078" cy="2930295"/>
          </a:xfrm>
        </p:spPr>
      </p:pic>
      <p:pic>
        <p:nvPicPr>
          <p:cNvPr id="8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475656" y="758798"/>
            <a:ext cx="6719114" cy="720080"/>
            <a:chOff x="827584" y="1491630"/>
            <a:chExt cx="6719114" cy="720080"/>
          </a:xfrm>
        </p:grpSpPr>
        <p:sp>
          <p:nvSpPr>
            <p:cNvPr id="10" name="Oval 9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11661" y="1606029"/>
              <a:ext cx="6035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SỐ ?</a:t>
              </a:r>
              <a:endParaRPr 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98</Words>
  <Application>Microsoft Office PowerPoint</Application>
  <PresentationFormat>On-screen Show (16:9)</PresentationFormat>
  <Paragraphs>51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Office Theme</vt:lpstr>
      <vt:lpstr>Custom Design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Đếm cá theo kích cỡ (to, nhỏ)</vt:lpstr>
      <vt:lpstr>Đếm cá theo kích cỡ (to, nhỏ)</vt:lpstr>
      <vt:lpstr>Đếm cá theo kích cỡ (to, nhỏ)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A</cp:lastModifiedBy>
  <cp:revision>133</cp:revision>
  <dcterms:created xsi:type="dcterms:W3CDTF">2014-04-01T16:27:00Z</dcterms:created>
  <dcterms:modified xsi:type="dcterms:W3CDTF">2024-11-05T15:41:38Z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