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86" r:id="rId4"/>
    <p:sldId id="272" r:id="rId5"/>
    <p:sldId id="289" r:id="rId6"/>
    <p:sldId id="290" r:id="rId7"/>
    <p:sldId id="270" r:id="rId8"/>
    <p:sldId id="271" r:id="rId9"/>
    <p:sldId id="291" r:id="rId10"/>
    <p:sldId id="292" r:id="rId11"/>
    <p:sldId id="293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>
        <p:scale>
          <a:sx n="53" d="100"/>
          <a:sy n="53" d="100"/>
        </p:scale>
        <p:origin x="-176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24/10/2024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24/10/2024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24/10/2024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80</cp:revision>
  <dcterms:created xsi:type="dcterms:W3CDTF">2020-08-07T01:41:00Z</dcterms:created>
  <dcterms:modified xsi:type="dcterms:W3CDTF">2024-10-24T13:51:30Z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