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19"/>
  </p:notesMasterIdLst>
  <p:sldIdLst>
    <p:sldId id="256" r:id="rId5"/>
    <p:sldId id="259" r:id="rId6"/>
    <p:sldId id="258" r:id="rId7"/>
    <p:sldId id="260" r:id="rId8"/>
    <p:sldId id="261" r:id="rId9"/>
    <p:sldId id="262" r:id="rId10"/>
    <p:sldId id="269" r:id="rId11"/>
    <p:sldId id="263" r:id="rId12"/>
    <p:sldId id="264" r:id="rId13"/>
    <p:sldId id="265" r:id="rId14"/>
    <p:sldId id="266" r:id="rId15"/>
    <p:sldId id="267" r:id="rId16"/>
    <p:sldId id="268" r:id="rId17"/>
    <p:sldId id="270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</p:embeddedFont>
    <p:embeddedFont>
      <p:font typeface="等线 Light" panose="02010600030101010101" pitchFamily="2" charset="-122"/>
      <p:regular r:id="rId21"/>
    </p:embeddedFont>
    <p:embeddedFont>
      <p:font typeface="#9Slide03 AmpleSoft" panose="020B0604020202020204" charset="0"/>
      <p:regular r:id="rId22"/>
    </p:embeddedFont>
    <p:embeddedFont>
      <p:font typeface="#9Slide05 Aphrodite Pro" panose="020B0604020202020204" charset="0"/>
      <p:regular r:id="rId23"/>
    </p:embeddedFont>
    <p:embeddedFont>
      <p:font typeface="#9Slide07 HoneyCream" panose="020B0604020202020204" charset="0"/>
      <p:regular r:id="rId24"/>
    </p:embeddedFont>
    <p:embeddedFont>
      <p:font typeface="UTM Avo" panose="02040603050506020204" pitchFamily="18" charset="0"/>
      <p:regular r:id="rId25"/>
      <p:bold r:id="rId26"/>
      <p:italic r:id="rId27"/>
      <p:boldItalic r:id="rId28"/>
    </p:embeddedFont>
    <p:embeddedFont>
      <p:font typeface="UTM Cookies" panose="02040603050506020204" pitchFamily="18" charset="0"/>
      <p:regular r:id="rId29"/>
    </p:embeddedFont>
    <p:embeddedFont>
      <p:font typeface="UTM Gradoo" panose="02040603050506020204" pitchFamily="18" charset="0"/>
      <p:regular r:id="rId30"/>
    </p:embeddedFont>
    <p:embeddedFont>
      <p:font typeface="UTM Showcard" panose="0204060305050602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997"/>
    <a:srgbClr val="F9F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B3503-9655-4D90-87A3-D93C97A5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13711-3BF3-46FB-AF50-7A3DC1D2D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021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630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F178-E734-48E0-832D-35D4FB00FC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EC6C-1813-4A14-99A9-40CBCA72B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98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F178-E734-48E0-832D-35D4FB00FC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EC6C-1813-4A14-99A9-40CBCA72B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38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F178-E734-48E0-832D-35D4FB00FC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EC6C-1813-4A14-99A9-40CBCA72B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30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511816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477398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269047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737392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31462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024193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020512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067193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F178-E734-48E0-832D-35D4FB00FC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EC6C-1813-4A14-99A9-40CBCA72B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41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885524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96775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205293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275BAC8-C212-4684-ABBA-BFFF28605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7BC6D0-8814-48D9-A5B6-14D8767D31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6F7F9A-D2EB-493C-8A13-92B2600EC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C06225F-66DD-4B78-A4BC-E7153F94B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CF8BFB5-8A8A-4F3A-A37D-C20945CF4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32" y="4895850"/>
            <a:ext cx="4200925" cy="177697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85F8BDFC-1AAD-4033-8373-2DAFE6F490A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B46DF67-4740-472E-9DCF-9D2DD8B2EC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63249"/>
            <a:ext cx="1028280" cy="7269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8926CC-8663-49C6-AD68-BE5FE45084D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4" y="264010"/>
            <a:ext cx="1487775" cy="148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3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CB25C38-B88C-42C4-90A6-D2E84C7132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1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6DA9EE8-2983-447C-8D49-84AA6FB4A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0C57C-4F0E-45A6-9A0C-56497F275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52974E-B1F8-4CEE-AFF3-0D67526D4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EEE303B-EE21-46C7-894C-FA204F0E7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A396C25-57B3-494E-A516-21C20338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C87078-12D6-4123-89AE-0C3A9A7FE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81D71B-2482-4763-8B39-CB23177C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11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BC2529-18C9-4ABE-BADC-A1B13F603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7BC0CD-86B7-4C08-94E9-7023089A0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1C2BCF-5630-4BE5-899F-17362FD01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816678-632B-46DB-8AEE-E3189D12A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69D2DF3-0FA0-4873-92FA-E7886F15B5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1E6921A-4B5B-48A1-BEAB-8E83C133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8F3063-5F57-49A0-A5CA-9E439DB2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E79047C-4C29-4899-92D4-E4508716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2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AE6DDE-3D74-4708-BF62-AE7E7D58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A811CFF-E646-4E5B-9AA0-A7694BC8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32370D2-09D1-4F03-B549-4AFBDE97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369CB0-1112-4320-A804-03CB7A976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66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CEC24A3-9170-4F4A-9A70-1E070370A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AE51E96-8AC6-4E71-9C0A-DDB7222B97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50D5714-9E31-49D7-899F-5ED270FD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B903FBE-72B8-4BCB-9D4D-779C7FF529A3}"/>
              </a:ext>
            </a:extLst>
          </p:cNvPr>
          <p:cNvSpPr/>
          <p:nvPr userDrawn="1"/>
        </p:nvSpPr>
        <p:spPr>
          <a:xfrm>
            <a:off x="419100" y="400050"/>
            <a:ext cx="113919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98DCD13-9A47-4340-ABF6-8CC70335ED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6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F178-E734-48E0-832D-35D4FB00FC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EC6C-1813-4A14-99A9-40CBCA72B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62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C4D47-941B-464F-A3E1-68B2B788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5CC96-C756-48F0-A78E-F87040956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6DC942D-B1C8-4BCD-912C-BFB54B2BF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24F375-3A93-43B6-A466-F2BC7C46D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B32E55-3B65-451A-AC5F-B08A5BD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00F9C8-2D74-4441-8395-E15DC61E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73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5D4FDD-8F34-4E11-B5A5-F43352A5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13FB3A-B58C-49A5-9B16-5221BEFBD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902EB7E-2F67-4EB0-B817-A2717B31C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63DEE3-FFEF-4E15-80F3-B10075D7F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97B23E-5D84-4387-A0EA-0C121DDE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B13CE7-FD01-47FC-9C2F-4302A5B3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38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6EA407-2D78-4FF9-B479-3D2635030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B5A92A-A005-45BB-B5BB-0B69C7A6A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AD563-C5FC-4E54-B313-D101D6EA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528015-4D20-4034-BABD-F2CB296D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F0D0FC-FD41-4A0B-ADCB-E4EA1C51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93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83F56-DECE-45C0-B990-CFE115F58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BF44E1-E511-41A5-9A2D-9958BDCDF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348DB-4FC2-4CFF-A5D2-751AA94DA4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31522-33AB-45D8-A1D5-590F7DA4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AA3AEC-B872-4C50-A893-27D3469B5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4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25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275BAC8-C212-4684-ABBA-BFFF28605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7BC6D0-8814-48D9-A5B6-14D8767D31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6F7F9A-D2EB-493C-8A13-92B2600EC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C06225F-66DD-4B78-A4BC-E7153F94B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CF8BFB5-8A8A-4F3A-A37D-C20945CF4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32" y="4895850"/>
            <a:ext cx="4200925" cy="177697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85F8BDFC-1AAD-4033-8373-2DAFE6F490A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B46DF67-4740-472E-9DCF-9D2DD8B2EC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63249"/>
            <a:ext cx="1028280" cy="7269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8926CC-8663-49C6-AD68-BE5FE45084D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4" y="264010"/>
            <a:ext cx="1487775" cy="148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6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CB25C38-B88C-42C4-90A6-D2E84C7132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6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6DA9EE8-2983-447C-8D49-84AA6FB4A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5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0C57C-4F0E-45A6-9A0C-56497F275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52974E-B1F8-4CEE-AFF3-0D67526D4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EEE303B-EE21-46C7-894C-FA204F0E7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A396C25-57B3-494E-A516-21C20338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C87078-12D6-4123-89AE-0C3A9A7FE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81D71B-2482-4763-8B39-CB23177C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9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BC2529-18C9-4ABE-BADC-A1B13F603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7BC0CD-86B7-4C08-94E9-7023089A0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1C2BCF-5630-4BE5-899F-17362FD01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816678-632B-46DB-8AEE-E3189D12A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69D2DF3-0FA0-4873-92FA-E7886F15B5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1E6921A-4B5B-48A1-BEAB-8E83C133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8F3063-5F57-49A0-A5CA-9E439DB2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E79047C-4C29-4899-92D4-E4508716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01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F178-E734-48E0-832D-35D4FB00FC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EC6C-1813-4A14-99A9-40CBCA72B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670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AE6DDE-3D74-4708-BF62-AE7E7D58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A811CFF-E646-4E5B-9AA0-A7694BC8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32370D2-09D1-4F03-B549-4AFBDE97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369CB0-1112-4320-A804-03CB7A976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98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CEC24A3-9170-4F4A-9A70-1E070370A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AE51E96-8AC6-4E71-9C0A-DDB7222B97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50D5714-9E31-49D7-899F-5ED270FD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B903FBE-72B8-4BCB-9D4D-779C7FF529A3}"/>
              </a:ext>
            </a:extLst>
          </p:cNvPr>
          <p:cNvSpPr/>
          <p:nvPr userDrawn="1"/>
        </p:nvSpPr>
        <p:spPr>
          <a:xfrm>
            <a:off x="419100" y="400050"/>
            <a:ext cx="113919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98DCD13-9A47-4340-ABF6-8CC70335ED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0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C4D47-941B-464F-A3E1-68B2B788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5CC96-C756-48F0-A78E-F87040956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6DC942D-B1C8-4BCD-912C-BFB54B2BF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24F375-3A93-43B6-A466-F2BC7C46D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B32E55-3B65-451A-AC5F-B08A5BD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00F9C8-2D74-4441-8395-E15DC61E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84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5D4FDD-8F34-4E11-B5A5-F43352A5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13FB3A-B58C-49A5-9B16-5221BEFBD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902EB7E-2F67-4EB0-B817-A2717B31C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63DEE3-FFEF-4E15-80F3-B10075D7F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97B23E-5D84-4387-A0EA-0C121DDE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B13CE7-FD01-47FC-9C2F-4302A5B3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78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6EA407-2D78-4FF9-B479-3D2635030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B5A92A-A005-45BB-B5BB-0B69C7A6A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AD563-C5FC-4E54-B313-D101D6EA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528015-4D20-4034-BABD-F2CB296D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F0D0FC-FD41-4A0B-ADCB-E4EA1C51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82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83F56-DECE-45C0-B990-CFE115F58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BF44E1-E511-41A5-9A2D-9958BDCDF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348DB-4FC2-4CFF-A5D2-751AA94DA4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31522-33AB-45D8-A1D5-590F7DA4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AA3AEC-B872-4C50-A893-27D3469B5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4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4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F178-E734-48E0-832D-35D4FB00FC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EC6C-1813-4A14-99A9-40CBCA72B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00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F178-E734-48E0-832D-35D4FB00FC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EC6C-1813-4A14-99A9-40CBCA72B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47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F178-E734-48E0-832D-35D4FB00FC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EC6C-1813-4A14-99A9-40CBCA72B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94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F178-E734-48E0-832D-35D4FB00FC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EC6C-1813-4A14-99A9-40CBCA72B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24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F178-E734-48E0-832D-35D4FB00FC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7EC6C-1813-4A14-99A9-40CBCA72B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68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DF178-E734-48E0-832D-35D4FB00FC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7EC6C-1813-4A14-99A9-40CBCA72B80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60912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83436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686492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80275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1.gif"/><Relationship Id="rId5" Type="http://schemas.openxmlformats.org/officeDocument/2006/relationships/image" Target="../media/image38.png"/><Relationship Id="rId10" Type="http://schemas.openxmlformats.org/officeDocument/2006/relationships/image" Target="../media/image39.jpeg"/><Relationship Id="rId4" Type="http://schemas.openxmlformats.org/officeDocument/2006/relationships/image" Target="../media/image31.jpeg"/><Relationship Id="rId9" Type="http://schemas.openxmlformats.org/officeDocument/2006/relationships/image" Target="../media/image3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11" Type="http://schemas.openxmlformats.org/officeDocument/2006/relationships/image" Target="../media/image40.jpeg"/><Relationship Id="rId5" Type="http://schemas.openxmlformats.org/officeDocument/2006/relationships/image" Target="../media/image35.gif"/><Relationship Id="rId10" Type="http://schemas.openxmlformats.org/officeDocument/2006/relationships/image" Target="../media/image39.jpeg"/><Relationship Id="rId4" Type="http://schemas.openxmlformats.org/officeDocument/2006/relationships/image" Target="../media/image31.jpeg"/><Relationship Id="rId9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41.gif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39.jpeg"/><Relationship Id="rId5" Type="http://schemas.openxmlformats.org/officeDocument/2006/relationships/image" Target="../media/image36.gif"/><Relationship Id="rId10" Type="http://schemas.openxmlformats.org/officeDocument/2006/relationships/image" Target="../media/image35.gif"/><Relationship Id="rId4" Type="http://schemas.openxmlformats.org/officeDocument/2006/relationships/image" Target="../media/image31.jpeg"/><Relationship Id="rId9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9.jpe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11" Type="http://schemas.openxmlformats.org/officeDocument/2006/relationships/image" Target="../media/image35.gif"/><Relationship Id="rId5" Type="http://schemas.openxmlformats.org/officeDocument/2006/relationships/image" Target="../media/image31.jpeg"/><Relationship Id="rId15" Type="http://schemas.openxmlformats.org/officeDocument/2006/relationships/image" Target="../media/image41.gif"/><Relationship Id="rId10" Type="http://schemas.openxmlformats.org/officeDocument/2006/relationships/image" Target="../media/image34.gif"/><Relationship Id="rId4" Type="http://schemas.openxmlformats.org/officeDocument/2006/relationships/audio" Target="../media/audio3.wav"/><Relationship Id="rId9" Type="http://schemas.openxmlformats.org/officeDocument/2006/relationships/image" Target="../media/image33.gif"/><Relationship Id="rId1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gif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7.png"/><Relationship Id="rId12" Type="http://schemas.openxmlformats.org/officeDocument/2006/relationships/image" Target="../media/image2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openxmlformats.org/officeDocument/2006/relationships/image" Target="../media/image25.gif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gif"/><Relationship Id="rId7" Type="http://schemas.openxmlformats.org/officeDocument/2006/relationships/image" Target="../media/image36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6.gif"/><Relationship Id="rId10" Type="http://schemas.openxmlformats.org/officeDocument/2006/relationships/image" Target="../media/image41.gif"/><Relationship Id="rId4" Type="http://schemas.openxmlformats.org/officeDocument/2006/relationships/image" Target="../media/image31.jpeg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6" y="-1663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F1D8F0-C21D-4E7F-9F60-684E5E7CA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684" y="-39217"/>
            <a:ext cx="2247900" cy="841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F1D8F0-C21D-4E7F-9F60-684E5E7CA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053" y="-39218"/>
            <a:ext cx="2247900" cy="841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F1D8F0-C21D-4E7F-9F60-684E5E7CA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953" y="-39218"/>
            <a:ext cx="2247900" cy="8418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F1D8F0-C21D-4E7F-9F60-684E5E7CA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322" y="-39219"/>
            <a:ext cx="2247900" cy="841839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193309" y="916430"/>
            <a:ext cx="4107872" cy="1225868"/>
          </a:xfrm>
          <a:prstGeom prst="roundRect">
            <a:avLst/>
          </a:prstGeom>
          <a:solidFill>
            <a:schemeClr val="lt1">
              <a:alpha val="85000"/>
            </a:schemeClr>
          </a:solidFill>
          <a:ln w="38100">
            <a:solidFill>
              <a:srgbClr val="39A7B9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rado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6600" b="0" i="0" u="none" strike="noStrike" kern="1200" cap="none" spc="0" normalizeH="0" noProof="0" dirty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radoo" panose="02040603050506020204" pitchFamily="18" charset="0"/>
                <a:ea typeface="+mn-ea"/>
                <a:cs typeface="+mn-cs"/>
              </a:rPr>
              <a:t> tập</a:t>
            </a:r>
            <a:endParaRPr kumimoji="0" lang="en-US" sz="6600" b="0" i="0" u="none" strike="noStrike" kern="1200" cap="none" spc="0" normalizeH="0" baseline="0" noProof="0" dirty="0">
              <a:ln w="0"/>
              <a:solidFill>
                <a:srgbClr val="39A7B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Grado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294" y="2142298"/>
            <a:ext cx="13018180" cy="28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2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536121" y="54948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Con dao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51859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Cặp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sách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36121" y="443770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noProof="0" dirty="0">
                <a:solidFill>
                  <a:prstClr val="white"/>
                </a:solidFill>
                <a:latin typeface="Calibri" panose="020F0502020204030204"/>
              </a:rPr>
              <a:t>Đèn 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solidFill>
                  <a:prstClr val="white"/>
                </a:solidFill>
                <a:latin typeface="Calibri" panose="020F0502020204030204"/>
              </a:rPr>
              <a:t>Bàn 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420275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831401" y="1191405"/>
            <a:ext cx="103392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CÂU HỎI</a:t>
            </a:r>
            <a:r>
              <a:rPr lang="vi-VN" sz="4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 Từ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 nào sau đây chỉ đồ dùng trong nhà bếp?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54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9227" y="438732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Bút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mực dùng để viết.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74400" y="547023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Bút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mực dùng để hát.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69227" y="5470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Bút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mực dùng để ăn.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52179" y="44354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Bút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mực dùng để uống.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4528" y="52352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9450" y="51290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95821" y="407844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3572" y="138745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035984" y="595420"/>
            <a:ext cx="101119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3: Câu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nào sau đây nêu lên công dụng của bút mực?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711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17" y="5186347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65981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2" y="392355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648736" y="5071607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0733" y="358678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8088" y="421213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solidFill>
                  <a:prstClr val="white"/>
                </a:solidFill>
                <a:latin typeface="Calibri" panose="020F0502020204030204"/>
              </a:rPr>
              <a:t>Dấu chấm hỏi (?)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2954" y="531371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Dấu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chấm (.)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97781" y="53137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Dấu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chấm than (!)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36786" y="427888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Dấu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phẩy (,)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26542" y="397830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93082" y="50787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58004" y="49724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84682" y="390326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4581" y="81862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664538" y="438899"/>
            <a:ext cx="104560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CÂU HỎI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 4: Điền dấu thích hợp vào chỗ chấm: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aseline="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Cô</a:t>
            </a:r>
            <a:r>
              <a:rPr lang="vi-VN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giáo hỏi em: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-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Hôm nay, em có hiểu bài không ..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06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1.04167E-6 1.48148E-6 C 0.00781 0.00972 0.01198 0.01389 0.01875 0.02593 C 0.01992 0.02801 0.02057 0.03125 0.02188 0.03334 C 0.05274 0.08195 0.02865 0.03982 0.04167 0.06297 C 0.04388 0.07523 0.04531 0.08472 0.05313 0.09445 C 0.06953 0.11482 0.09492 0.13588 0.11563 0.15 C 0.13281 0.16181 0.11706 0.14861 0.13438 0.16297 C 0.14466 0.1713 0.13724 0.16435 0.14375 0.17408 C 0.14466 0.17547 0.14597 0.17616 0.14688 0.17778 C 0.15248 0.18773 0.14714 0.18334 0.15313 0.18704 C 0.15378 0.18889 0.1543 0.19097 0.15521 0.19259 C 0.15873 0.19884 0.15938 0.19722 0.16354 0.20185 C 0.16563 0.20394 0.16771 0.20648 0.16979 0.20926 C 0.17279 0.2132 0.18034 0.22384 0.18438 0.22778 C 0.18529 0.22871 0.18646 0.22894 0.1875 0.22963 C 0.19245 0.24306 0.18581 0.22709 0.19375 0.23889 C 0.19466 0.24028 0.19479 0.24283 0.19584 0.24445 C 0.19766 0.24722 0.20026 0.24861 0.20209 0.25185 C 0.21459 0.27408 0.19662 0.24306 0.20834 0.26111 C 0.21185 0.26667 0.21263 0.27037 0.21667 0.27408 C 0.21758 0.27477 0.21875 0.275 0.21979 0.27593 C 0.22396 0.27871 0.22813 0.28195 0.23229 0.28519 L 0.23229 0.28519 C 0.23659 0.29028 0.23412 0.2882 0.23959 0.29074 C 0.24089 0.29259 0.24219 0.29445 0.24375 0.2963 C 0.24505 0.29769 0.24675 0.29815 0.24792 0.3 C 0.25235 0.30672 0.25625 0.31482 0.26042 0.32222 C 0.26172 0.32454 0.26328 0.32662 0.26459 0.32963 C 0.26602 0.33287 0.26862 0.33982 0.27084 0.34259 C 0.27175 0.34352 0.27292 0.34375 0.27396 0.34445 C 0.2793 0.3588 0.27084 0.33797 0.28334 0.35741 C 0.28412 0.35857 0.2836 0.36134 0.28438 0.36297 C 0.28516 0.36459 0.28646 0.36528 0.2875 0.36667 L 0.29167 0.36297 " pathEditMode="relative" ptsTypes="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44" y="5237431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744995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462" y="4305384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76" y="40056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975708" y="4616216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18260" y="21911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35308" y="4091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Dấu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chấm (.)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0481" y="517414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Dấu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hai chấm (:)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35308" y="517414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Dấu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chấm than (!)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8260" y="41393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Dấu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chấm hỏi (?)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8016" y="383873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30609" y="493919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95531" y="48329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61902" y="378236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9653" y="109137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902064" y="299333"/>
            <a:ext cx="108207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CÂU HỎI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 5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: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 </a:t>
            </a:r>
            <a:r>
              <a:rPr lang="vi-VN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Điền dấu câu thích hợp vào chỗ chấm: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Em rất vui khi được đến trường ...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</a:endParaRP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295" y="721250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93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3.7037E-7 C 0.00339 -0.00046 0.0069 -0.00162 0.01042 -0.00162 C 0.01146 -0.00162 0.01237 -0.00023 0.01354 3.7037E-7 C 0.0181 0.00185 0.02708 0.00301 0.03125 0.0037 C 0.03333 0.00555 0.03516 0.00833 0.0375 0.00926 C 0.04154 0.01134 0.04583 0.01157 0.05 0.01296 C 0.05234 0.01389 0.05482 0.01551 0.05729 0.01666 C 0.06042 0.01852 0.06354 0.02037 0.06667 0.02222 C 0.06914 0.02407 0.07135 0.02639 0.07396 0.02778 C 0.07591 0.02893 0.07813 0.02893 0.08021 0.02963 C 0.08438 0.03148 0.08854 0.03287 0.09271 0.03518 C 0.09479 0.03657 0.09674 0.03796 0.09896 0.03889 C 0.10091 0.03981 0.10313 0.04028 0.10521 0.04074 C 0.12943 0.05694 0.09909 0.03727 0.12083 0.05 C 0.12357 0.05185 0.1263 0.05416 0.12917 0.05555 C 0.13112 0.05671 0.13333 0.05648 0.13542 0.05741 C 0.14661 0.0625 0.13711 0.05926 0.14583 0.06481 C 0.14844 0.06666 0.15052 0.06643 0.15313 0.06852 C 0.15859 0.07361 0.15391 0.07106 0.15938 0.07778 C 0.16302 0.08264 0.16758 0.08518 0.17083 0.09074 C 0.17188 0.09259 0.17266 0.09491 0.17396 0.09629 C 0.17552 0.09815 0.17747 0.09861 0.17917 0.1 C 0.18073 0.10162 0.18529 0.10787 0.18646 0.10926 C 0.18841 0.11204 0.19193 0.11551 0.19375 0.11852 C 0.1944 0.11991 0.19818 0.12916 0.19896 0.13148 C 0.2 0.13518 0.20078 0.13912 0.20208 0.14259 C 0.20326 0.14653 0.20482 0.15 0.20625 0.1537 C 0.20755 0.15741 0.20938 0.16065 0.21042 0.16481 C 0.21107 0.16805 0.21146 0.17129 0.2125 0.17407 C 0.21315 0.17639 0.21458 0.17778 0.21563 0.17963 C 0.21849 0.18565 0.22188 0.1912 0.22396 0.19815 C 0.22461 0.20069 0.225 0.20347 0.22604 0.20555 C 0.22904 0.21296 0.2306 0.21296 0.23438 0.21852 C 0.23997 0.22708 0.23828 0.23079 0.24896 0.23704 C 0.25 0.23773 0.25104 0.23796 0.25208 0.23889 C 0.25768 0.24421 0.26263 0.25185 0.26875 0.25555 C 0.27565 0.25995 0.28294 0.26273 0.28958 0.26852 C 0.29375 0.27222 0.29779 0.27616 0.30208 0.27963 C 0.30508 0.28217 0.30833 0.28449 0.31146 0.28704 C 0.31484 0.29004 0.3181 0.29444 0.32188 0.29629 C 0.32995 0.30069 0.33854 0.30231 0.34688 0.30555 C 0.35833 0.30995 0.34154 0.30416 0.35729 0.31111 C 0.36302 0.31366 0.36471 0.31296 0.37083 0.31296 " pathEditMode="relative" ptsTypes="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6" y="-1663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F1D8F0-C21D-4E7F-9F60-684E5E7CA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684" y="-39217"/>
            <a:ext cx="2247900" cy="841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F1D8F0-C21D-4E7F-9F60-684E5E7CA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053" y="-39218"/>
            <a:ext cx="2247900" cy="841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F1D8F0-C21D-4E7F-9F60-684E5E7CA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953" y="-39218"/>
            <a:ext cx="2247900" cy="8418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F1D8F0-C21D-4E7F-9F60-684E5E7CA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322" y="-39219"/>
            <a:ext cx="2247900" cy="841839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140698" y="2433945"/>
            <a:ext cx="8268509" cy="1600438"/>
          </a:xfrm>
          <a:prstGeom prst="roundRect">
            <a:avLst/>
          </a:prstGeom>
          <a:solidFill>
            <a:schemeClr val="lt1">
              <a:alpha val="85000"/>
            </a:schemeClr>
          </a:solidFill>
          <a:ln w="38100">
            <a:solidFill>
              <a:srgbClr val="39A7B9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0" i="0" u="none" strike="noStrike" kern="1200" cap="none" spc="0" normalizeH="0" baseline="0" noProof="0" dirty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radoo" panose="02040603050506020204" pitchFamily="18" charset="0"/>
                <a:ea typeface="+mn-ea"/>
                <a:cs typeface="+mn-cs"/>
              </a:rPr>
              <a:t>Tạm</a:t>
            </a:r>
            <a:r>
              <a:rPr kumimoji="0" lang="vi-VN" sz="8800" b="0" i="0" u="none" strike="noStrike" kern="1200" cap="none" spc="0" normalizeH="0" noProof="0" dirty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radoo" panose="02040603050506020204" pitchFamily="18" charset="0"/>
                <a:ea typeface="+mn-ea"/>
                <a:cs typeface="+mn-cs"/>
              </a:rPr>
              <a:t> biệt các em!</a:t>
            </a:r>
            <a:endParaRPr kumimoji="0" lang="en-US" sz="8800" b="0" i="0" u="none" strike="noStrike" kern="1200" cap="none" spc="0" normalizeH="0" baseline="0" noProof="0" dirty="0">
              <a:ln w="0"/>
              <a:solidFill>
                <a:srgbClr val="39A7B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Grado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41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179" y="67377"/>
            <a:ext cx="11955025" cy="6790623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18">
            <a:extLst>
              <a:ext uri="{FF2B5EF4-FFF2-40B4-BE49-F238E27FC236}">
                <a16:creationId xmlns:a16="http://schemas.microsoft.com/office/drawing/2014/main" id="{C2EFE666-ED42-4E2C-A343-3164E53B2E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96050" y="-39654"/>
            <a:ext cx="3249894" cy="2839787"/>
          </a:xfrm>
          <a:prstGeom prst="rect">
            <a:avLst/>
          </a:prstGeom>
        </p:spPr>
      </p:pic>
      <p:pic>
        <p:nvPicPr>
          <p:cNvPr id="4" name="图片 19">
            <a:extLst>
              <a:ext uri="{FF2B5EF4-FFF2-40B4-BE49-F238E27FC236}">
                <a16:creationId xmlns:a16="http://schemas.microsoft.com/office/drawing/2014/main" id="{EEA9EBA2-295A-46D6-A162-333F00DB37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8139093" y="1120207"/>
            <a:ext cx="1376901" cy="867819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DCA3E05C-EC06-4EDE-A73D-E45756378A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5" t="37695" r="4702" b="53695"/>
          <a:stretch/>
        </p:blipFill>
        <p:spPr>
          <a:xfrm>
            <a:off x="9108542" y="1239856"/>
            <a:ext cx="1376901" cy="867819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CE0BED66-3AFC-46DF-9BB9-951402EE69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529" b="3042"/>
          <a:stretch/>
        </p:blipFill>
        <p:spPr>
          <a:xfrm>
            <a:off x="5060983" y="4904042"/>
            <a:ext cx="4556667" cy="1778758"/>
          </a:xfrm>
          <a:prstGeom prst="rect">
            <a:avLst/>
          </a:prstGeom>
        </p:spPr>
      </p:pic>
      <p:pic>
        <p:nvPicPr>
          <p:cNvPr id="7" name="图片 23">
            <a:extLst>
              <a:ext uri="{FF2B5EF4-FFF2-40B4-BE49-F238E27FC236}">
                <a16:creationId xmlns:a16="http://schemas.microsoft.com/office/drawing/2014/main" id="{B3973819-275B-415E-936B-F5344168D9D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9713449" y="412839"/>
            <a:ext cx="2346350" cy="1478833"/>
          </a:xfrm>
          <a:prstGeom prst="rect">
            <a:avLst/>
          </a:prstGeom>
        </p:spPr>
      </p:pic>
      <p:pic>
        <p:nvPicPr>
          <p:cNvPr id="8" name="图片 24">
            <a:extLst>
              <a:ext uri="{FF2B5EF4-FFF2-40B4-BE49-F238E27FC236}">
                <a16:creationId xmlns:a16="http://schemas.microsoft.com/office/drawing/2014/main" id="{8CDB282A-E4C6-48ED-A767-3F221130660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14311" b="3042"/>
          <a:stretch/>
        </p:blipFill>
        <p:spPr>
          <a:xfrm>
            <a:off x="8278551" y="5079243"/>
            <a:ext cx="3913450" cy="1778758"/>
          </a:xfrm>
          <a:prstGeom prst="rect">
            <a:avLst/>
          </a:prstGeom>
        </p:spPr>
      </p:pic>
      <p:pic>
        <p:nvPicPr>
          <p:cNvPr id="9" name="图片 27">
            <a:extLst>
              <a:ext uri="{FF2B5EF4-FFF2-40B4-BE49-F238E27FC236}">
                <a16:creationId xmlns:a16="http://schemas.microsoft.com/office/drawing/2014/main" id="{C3A6BE9B-C7DA-4D62-B835-488962A4A06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5572051" y="673784"/>
            <a:ext cx="1623819" cy="1023444"/>
          </a:xfrm>
          <a:prstGeom prst="rect">
            <a:avLst/>
          </a:prstGeom>
        </p:spPr>
      </p:pic>
      <p:pic>
        <p:nvPicPr>
          <p:cNvPr id="10" name="图片 28">
            <a:extLst>
              <a:ext uri="{FF2B5EF4-FFF2-40B4-BE49-F238E27FC236}">
                <a16:creationId xmlns:a16="http://schemas.microsoft.com/office/drawing/2014/main" id="{ADFE223F-C9CE-4803-8490-E7BDE4C3058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4187526" y="1239856"/>
            <a:ext cx="830151" cy="5232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92" y="4097463"/>
            <a:ext cx="3524250" cy="2857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84" y="4786494"/>
            <a:ext cx="3048000" cy="2095500"/>
          </a:xfrm>
          <a:prstGeom prst="rect">
            <a:avLst/>
          </a:prstGeom>
        </p:spPr>
      </p:pic>
      <p:pic>
        <p:nvPicPr>
          <p:cNvPr id="13" name="ai nhanh hơn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47261" y="4764565"/>
            <a:ext cx="487363" cy="4873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08" y="3622925"/>
            <a:ext cx="3429000" cy="3429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4991760" y="890169"/>
            <a:ext cx="5787983" cy="116955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8064A2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TRÒ CHƠI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228600">
                  <a:srgbClr val="8064A2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99912" y="2012020"/>
            <a:ext cx="7617738" cy="1708132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Ai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nhanh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hơn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1628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78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15977 0.25092 C 0.19258 0.30764 0.24232 0.33866 0.29467 0.33866 C 0.3543 0.33866 0.40183 0.30764 0.43503 0.25092 L 0.5948 1.85185E-6 " pathEditMode="relative" rAng="0" ptsTypes="AAAAA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1692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5" grpId="0"/>
      <p:bldP spid="15" grpId="1"/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">
            <a:extLst>
              <a:ext uri="{FF2B5EF4-FFF2-40B4-BE49-F238E27FC236}">
                <a16:creationId xmlns:a16="http://schemas.microsoft.com/office/drawing/2014/main" id="{C7B35D4D-BC00-4953-819B-509F904BED7A}"/>
              </a:ext>
            </a:extLst>
          </p:cNvPr>
          <p:cNvGrpSpPr/>
          <p:nvPr/>
        </p:nvGrpSpPr>
        <p:grpSpPr>
          <a:xfrm>
            <a:off x="0" y="0"/>
            <a:ext cx="12190413" cy="1041400"/>
            <a:chOff x="0" y="0"/>
            <a:chExt cx="12190413" cy="1041400"/>
          </a:xfrm>
        </p:grpSpPr>
        <p:sp>
          <p:nvSpPr>
            <p:cNvPr id="7" name="矩形 2">
              <a:extLst>
                <a:ext uri="{FF2B5EF4-FFF2-40B4-BE49-F238E27FC236}">
                  <a16:creationId xmlns:a16="http://schemas.microsoft.com/office/drawing/2014/main" id="{3DEC6DDA-C9B2-49AF-AEC5-21F3BF8DE050}"/>
                </a:ext>
              </a:extLst>
            </p:cNvPr>
            <p:cNvSpPr/>
            <p:nvPr/>
          </p:nvSpPr>
          <p:spPr>
            <a:xfrm>
              <a:off x="0" y="0"/>
              <a:ext cx="12190413" cy="1041400"/>
            </a:xfrm>
            <a:prstGeom prst="rect">
              <a:avLst/>
            </a:prstGeom>
            <a:solidFill>
              <a:srgbClr val="A2C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FA5E3A-75F5-44E4-9D74-C90A4659C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31925"/>
              <a:ext cx="11810284" cy="684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1. </a:t>
              </a:r>
              <a:r>
                <a:rPr kumimoji="0" lang="vi-VN" altLang="zh-CN" sz="3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Nói</a:t>
              </a:r>
              <a:r>
                <a:rPr kumimoji="0" lang="vi-VN" altLang="zh-CN" sz="3800" b="1" i="0" u="none" strike="noStrike" kern="1200" cap="none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tên các đồ dùng ở góc học tập</a:t>
              </a:r>
              <a:endPara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14707" y="1173325"/>
            <a:ext cx="11395577" cy="5498540"/>
            <a:chOff x="414707" y="1173325"/>
            <a:chExt cx="11395577" cy="5498540"/>
          </a:xfrm>
        </p:grpSpPr>
        <p:pic>
          <p:nvPicPr>
            <p:cNvPr id="1026" name="Picture 2" descr="https://img.loigiaihay.com/picture/question_lgh/2021_51/1622619696-fkm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707" y="1173325"/>
              <a:ext cx="11395577" cy="549854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" name="Rectangle 1"/>
            <p:cNvSpPr/>
            <p:nvPr/>
          </p:nvSpPr>
          <p:spPr>
            <a:xfrm rot="20638761">
              <a:off x="5139891" y="3869355"/>
              <a:ext cx="2098307" cy="356135"/>
            </a:xfrm>
            <a:prstGeom prst="rect">
              <a:avLst/>
            </a:prstGeom>
            <a:solidFill>
              <a:srgbClr val="F9FF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062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569447" y="1306635"/>
            <a:ext cx="3367285" cy="6832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Bàn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grpSp>
        <p:nvGrpSpPr>
          <p:cNvPr id="6" name="组合 1">
            <a:extLst>
              <a:ext uri="{FF2B5EF4-FFF2-40B4-BE49-F238E27FC236}">
                <a16:creationId xmlns:a16="http://schemas.microsoft.com/office/drawing/2014/main" id="{C7B35D4D-BC00-4953-819B-509F904BED7A}"/>
              </a:ext>
            </a:extLst>
          </p:cNvPr>
          <p:cNvGrpSpPr/>
          <p:nvPr/>
        </p:nvGrpSpPr>
        <p:grpSpPr>
          <a:xfrm>
            <a:off x="0" y="0"/>
            <a:ext cx="12190413" cy="1041400"/>
            <a:chOff x="0" y="0"/>
            <a:chExt cx="12190413" cy="1041400"/>
          </a:xfrm>
        </p:grpSpPr>
        <p:sp>
          <p:nvSpPr>
            <p:cNvPr id="7" name="矩形 2">
              <a:extLst>
                <a:ext uri="{FF2B5EF4-FFF2-40B4-BE49-F238E27FC236}">
                  <a16:creationId xmlns:a16="http://schemas.microsoft.com/office/drawing/2014/main" id="{3DEC6DDA-C9B2-49AF-AEC5-21F3BF8DE050}"/>
                </a:ext>
              </a:extLst>
            </p:cNvPr>
            <p:cNvSpPr/>
            <p:nvPr/>
          </p:nvSpPr>
          <p:spPr>
            <a:xfrm>
              <a:off x="0" y="0"/>
              <a:ext cx="12190413" cy="1041400"/>
            </a:xfrm>
            <a:prstGeom prst="rect">
              <a:avLst/>
            </a:prstGeom>
            <a:solidFill>
              <a:srgbClr val="A2C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FA5E3A-75F5-44E4-9D74-C90A4659C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31925"/>
              <a:ext cx="11810284" cy="684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1. </a:t>
              </a:r>
              <a:r>
                <a:rPr kumimoji="0" lang="vi-VN" altLang="zh-CN" sz="3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Nói</a:t>
              </a:r>
              <a:r>
                <a:rPr kumimoji="0" lang="vi-VN" altLang="zh-CN" sz="3800" b="1" i="0" u="none" strike="noStrike" kern="1200" cap="none" spc="0" normalizeH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tên các đồ dùng ở góc học tập</a:t>
              </a:r>
              <a:endPara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8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569447" y="2238284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Ghế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0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569447" y="3102287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Đèn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1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569447" y="3966290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Bức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2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569447" y="4830293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Giá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3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4129190" y="1289785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Bút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màu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4129190" y="2221434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Bút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chì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4129190" y="3085437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Bút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máy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6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4129190" y="3949440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Hộp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đựng bút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7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4129190" y="4813443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Cặp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8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7862188" y="1306635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Thước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kẻ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9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7862188" y="2238284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Sách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20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7862188" y="3102287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Lọ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mực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21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7862188" y="3966290"/>
            <a:ext cx="3367285" cy="6832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Hộp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màu vẽ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22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7862188" y="4830293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Bình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nước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">
            <a:extLst>
              <a:ext uri="{FF2B5EF4-FFF2-40B4-BE49-F238E27FC236}">
                <a16:creationId xmlns:a16="http://schemas.microsoft.com/office/drawing/2014/main" id="{C7B35D4D-BC00-4953-819B-509F904BED7A}"/>
              </a:ext>
            </a:extLst>
          </p:cNvPr>
          <p:cNvGrpSpPr/>
          <p:nvPr/>
        </p:nvGrpSpPr>
        <p:grpSpPr>
          <a:xfrm>
            <a:off x="0" y="0"/>
            <a:ext cx="12190413" cy="1041400"/>
            <a:chOff x="0" y="0"/>
            <a:chExt cx="12190413" cy="1041400"/>
          </a:xfrm>
        </p:grpSpPr>
        <p:sp>
          <p:nvSpPr>
            <p:cNvPr id="7" name="矩形 2">
              <a:extLst>
                <a:ext uri="{FF2B5EF4-FFF2-40B4-BE49-F238E27FC236}">
                  <a16:creationId xmlns:a16="http://schemas.microsoft.com/office/drawing/2014/main" id="{3DEC6DDA-C9B2-49AF-AEC5-21F3BF8DE050}"/>
                </a:ext>
              </a:extLst>
            </p:cNvPr>
            <p:cNvSpPr/>
            <p:nvPr/>
          </p:nvSpPr>
          <p:spPr>
            <a:xfrm>
              <a:off x="0" y="0"/>
              <a:ext cx="12190413" cy="1041400"/>
            </a:xfrm>
            <a:prstGeom prst="rect">
              <a:avLst/>
            </a:prstGeom>
            <a:solidFill>
              <a:srgbClr val="A2C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FA5E3A-75F5-44E4-9D74-C90A4659C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31925"/>
              <a:ext cx="11810284" cy="684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2. Đặt</a:t>
              </a:r>
              <a:r>
                <a:rPr kumimoji="0" lang="vi-VN" altLang="zh-CN" sz="3800" b="1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câu nêu công dụng của một số đồ dùng học tập</a:t>
              </a:r>
              <a:endPara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088944"/>
              </p:ext>
            </p:extLst>
          </p:nvPr>
        </p:nvGraphicFramePr>
        <p:xfrm>
          <a:off x="548640" y="1173325"/>
          <a:ext cx="11126804" cy="464705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06448">
                  <a:extLst>
                    <a:ext uri="{9D8B030D-6E8A-4147-A177-3AD203B41FA5}">
                      <a16:colId xmlns:a16="http://schemas.microsoft.com/office/drawing/2014/main" val="2700894323"/>
                    </a:ext>
                  </a:extLst>
                </a:gridCol>
                <a:gridCol w="3636708">
                  <a:extLst>
                    <a:ext uri="{9D8B030D-6E8A-4147-A177-3AD203B41FA5}">
                      <a16:colId xmlns:a16="http://schemas.microsoft.com/office/drawing/2014/main" val="2144905382"/>
                    </a:ext>
                  </a:extLst>
                </a:gridCol>
                <a:gridCol w="6383648">
                  <a:extLst>
                    <a:ext uri="{9D8B030D-6E8A-4147-A177-3AD203B41FA5}">
                      <a16:colId xmlns:a16="http://schemas.microsoft.com/office/drawing/2014/main" val="3594292235"/>
                    </a:ext>
                  </a:extLst>
                </a:gridCol>
              </a:tblGrid>
              <a:tr h="663865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#9Slide03 AmpleSoft" panose="02000000000000000000" pitchFamily="2" charset="0"/>
                        </a:rPr>
                        <a:t>STT</a:t>
                      </a:r>
                      <a:endParaRPr lang="en-US" sz="3600" dirty="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#9Slide03 AmpleSoft" panose="02000000000000000000" pitchFamily="2" charset="0"/>
                        </a:rPr>
                        <a:t>TỪ</a:t>
                      </a:r>
                      <a:endParaRPr lang="en-US" sz="3600" dirty="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#9Slide03 AmpleSoft" panose="02000000000000000000" pitchFamily="2" charset="0"/>
                        </a:rPr>
                        <a:t>CÂU</a:t>
                      </a:r>
                      <a:endParaRPr lang="en-US" sz="3600" dirty="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5564879"/>
                  </a:ext>
                </a:extLst>
              </a:tr>
              <a:tr h="663865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#9Slide03 AmpleSoft" panose="02000000000000000000" pitchFamily="2" charset="0"/>
                        </a:rPr>
                        <a:t>1</a:t>
                      </a:r>
                      <a:endParaRPr lang="en-US" sz="3600" dirty="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477065"/>
                  </a:ext>
                </a:extLst>
              </a:tr>
              <a:tr h="663865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#9Slide03 AmpleSoft" panose="02000000000000000000" pitchFamily="2" charset="0"/>
                        </a:rPr>
                        <a:t>2</a:t>
                      </a:r>
                      <a:endParaRPr lang="en-US" sz="3600" dirty="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523393"/>
                  </a:ext>
                </a:extLst>
              </a:tr>
              <a:tr h="663865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#9Slide03 AmpleSoft" panose="02000000000000000000" pitchFamily="2" charset="0"/>
                        </a:rPr>
                        <a:t>3</a:t>
                      </a:r>
                      <a:endParaRPr lang="en-US" sz="3600" dirty="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52866"/>
                  </a:ext>
                </a:extLst>
              </a:tr>
              <a:tr h="663865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#9Slide03 AmpleSoft" panose="02000000000000000000" pitchFamily="2" charset="0"/>
                        </a:rPr>
                        <a:t>4</a:t>
                      </a:r>
                      <a:endParaRPr lang="en-US" sz="3600" dirty="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357293"/>
                  </a:ext>
                </a:extLst>
              </a:tr>
              <a:tr h="663865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#9Slide03 AmpleSoft" panose="02000000000000000000" pitchFamily="2" charset="0"/>
                        </a:rPr>
                        <a:t>5</a:t>
                      </a:r>
                      <a:endParaRPr lang="en-US" sz="3600" dirty="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354264"/>
                  </a:ext>
                </a:extLst>
              </a:tr>
              <a:tr h="663865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#9Slide03 AmpleSoft" panose="02000000000000000000" pitchFamily="2" charset="0"/>
                        </a:rPr>
                        <a:t>6</a:t>
                      </a:r>
                      <a:endParaRPr lang="en-US" sz="3600" dirty="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#9Slide03 AmpleSoft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398052"/>
                  </a:ext>
                </a:extLst>
              </a:tr>
            </a:tbl>
          </a:graphicData>
        </a:graphic>
      </p:graphicFrame>
      <p:sp>
        <p:nvSpPr>
          <p:cNvPr id="10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705228" y="1855276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Bút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màu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1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4591297" y="1861401"/>
            <a:ext cx="6997700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Bút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màu dùng để vẽ tranh.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2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705228" y="2537227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Đèn 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3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4812584" y="2575427"/>
            <a:ext cx="6997700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Đèn học dùng để thắp sáng.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705228" y="3152845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Thước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3782728" y="3191045"/>
            <a:ext cx="6997700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Thước dùng để kẻ.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6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705228" y="3872625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Giá 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7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4591297" y="3900388"/>
            <a:ext cx="7777299" cy="6832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Giá sách dùng để xếp sách vở.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8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705228" y="4467408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Hộp màu vẽ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9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4591297" y="4495171"/>
            <a:ext cx="7777299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Hộp màu vẽ dùng để vẽ tranh.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20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705228" y="5150672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Cặp 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21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4591297" y="5178435"/>
            <a:ext cx="7777299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100" dirty="0">
                <a:solidFill>
                  <a:srgbClr val="00206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Cặp sách dùng để đựng sách vở.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2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">
            <a:extLst>
              <a:ext uri="{FF2B5EF4-FFF2-40B4-BE49-F238E27FC236}">
                <a16:creationId xmlns:a16="http://schemas.microsoft.com/office/drawing/2014/main" id="{C7B35D4D-BC00-4953-819B-509F904BED7A}"/>
              </a:ext>
            </a:extLst>
          </p:cNvPr>
          <p:cNvGrpSpPr/>
          <p:nvPr/>
        </p:nvGrpSpPr>
        <p:grpSpPr>
          <a:xfrm>
            <a:off x="0" y="0"/>
            <a:ext cx="12190413" cy="1041400"/>
            <a:chOff x="0" y="0"/>
            <a:chExt cx="12190413" cy="1041400"/>
          </a:xfrm>
        </p:grpSpPr>
        <p:sp>
          <p:nvSpPr>
            <p:cNvPr id="7" name="矩形 2">
              <a:extLst>
                <a:ext uri="{FF2B5EF4-FFF2-40B4-BE49-F238E27FC236}">
                  <a16:creationId xmlns:a16="http://schemas.microsoft.com/office/drawing/2014/main" id="{3DEC6DDA-C9B2-49AF-AEC5-21F3BF8DE050}"/>
                </a:ext>
              </a:extLst>
            </p:cNvPr>
            <p:cNvSpPr/>
            <p:nvPr/>
          </p:nvSpPr>
          <p:spPr>
            <a:xfrm>
              <a:off x="0" y="0"/>
              <a:ext cx="12190413" cy="1041400"/>
            </a:xfrm>
            <a:prstGeom prst="rect">
              <a:avLst/>
            </a:prstGeom>
            <a:solidFill>
              <a:srgbClr val="A2C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FA5E3A-75F5-44E4-9D74-C90A4659C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129" y="0"/>
              <a:ext cx="11810284" cy="684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3. Chọn</a:t>
              </a:r>
              <a:r>
                <a:rPr kumimoji="0" lang="vi-VN" altLang="zh-CN" sz="3800" b="1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dấu chấm hay dấu chấm hỏi thay cho ô vuông</a:t>
              </a:r>
              <a:endPara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2050" name="Picture 2" descr="https://img.loigiaihay.com/picture/question_lgh/2021_51/1622619696-gn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435" y="3314407"/>
            <a:ext cx="6199016" cy="318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-438086" y="1243909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Bút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chì: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23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729380" y="1243909"/>
            <a:ext cx="9395820" cy="6832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Tẩy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ơi, cậu giúp tớ một chút được không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24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-734419" y="1982616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Tẩy: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25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88446" y="1934607"/>
            <a:ext cx="9395820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Cậu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muốn tớ giúp gì nào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26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-438086" y="2739323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Bút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chì: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27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594846" y="2741464"/>
            <a:ext cx="9395820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Tớ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muốn cậu xóa hình vẽ này 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28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-734419" y="3382448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Tẩy: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29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837269" y="3314407"/>
            <a:ext cx="3987799" cy="6832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Tớ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sẽ giúp cậu 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30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-438086" y="4018405"/>
            <a:ext cx="3367285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Bút chì: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31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672169" y="4025178"/>
            <a:ext cx="3987799" cy="615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- Cảm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ơn cậu 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57275" y="1277732"/>
            <a:ext cx="304800" cy="615618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496923" y="1937878"/>
            <a:ext cx="304800" cy="615618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244356" y="2698904"/>
            <a:ext cx="304800" cy="615618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292756" y="3382448"/>
            <a:ext cx="304800" cy="615618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973195" y="4052290"/>
            <a:ext cx="304800" cy="615618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95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A9732E0F-87D6-483B-AA74-BD4165E0F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49CDD55-7CF8-4993-9AA3-65AE7EBDB9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grpSp>
        <p:nvGrpSpPr>
          <p:cNvPr id="56" name="组合 55">
            <a:extLst>
              <a:ext uri="{FF2B5EF4-FFF2-40B4-BE49-F238E27FC236}">
                <a16:creationId xmlns:a16="http://schemas.microsoft.com/office/drawing/2014/main" id="{03245DBC-EA78-4F19-A8E0-77FE7945B2DC}"/>
              </a:ext>
            </a:extLst>
          </p:cNvPr>
          <p:cNvGrpSpPr/>
          <p:nvPr/>
        </p:nvGrpSpPr>
        <p:grpSpPr>
          <a:xfrm>
            <a:off x="167517" y="544281"/>
            <a:ext cx="11856965" cy="5914571"/>
            <a:chOff x="167517" y="544281"/>
            <a:chExt cx="11856965" cy="5914571"/>
          </a:xfrm>
        </p:grpSpPr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5387193F-E5F8-4E8B-B5DE-DF5921D6357D}"/>
                </a:ext>
              </a:extLst>
            </p:cNvPr>
            <p:cNvSpPr/>
            <p:nvPr/>
          </p:nvSpPr>
          <p:spPr>
            <a:xfrm>
              <a:off x="1349829" y="1219200"/>
              <a:ext cx="9434286" cy="4760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FE54B6D-5D48-4BFF-9D61-1C7BFDF4AD88}"/>
                </a:ext>
              </a:extLst>
            </p:cNvPr>
            <p:cNvGrpSpPr/>
            <p:nvPr/>
          </p:nvGrpSpPr>
          <p:grpSpPr>
            <a:xfrm>
              <a:off x="167517" y="544281"/>
              <a:ext cx="11856965" cy="5914571"/>
              <a:chOff x="335035" y="341085"/>
              <a:chExt cx="11856965" cy="5914571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BEBB8B58-D513-43CA-98E5-F5DA69E490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135"/>
              <a:stretch/>
            </p:blipFill>
            <p:spPr>
              <a:xfrm>
                <a:off x="335035" y="341085"/>
                <a:ext cx="2121261" cy="591457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C0624AA7-5B73-4247-8943-FE1EDEE423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941"/>
              <a:stretch/>
            </p:blipFill>
            <p:spPr>
              <a:xfrm>
                <a:off x="9763528" y="341085"/>
                <a:ext cx="2428472" cy="5914571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EA861BF9-742B-4423-B17E-B811880D7D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901" r="40314"/>
              <a:stretch/>
            </p:blipFill>
            <p:spPr>
              <a:xfrm>
                <a:off x="2456296" y="341085"/>
                <a:ext cx="7307232" cy="5914571"/>
              </a:xfrm>
              <a:prstGeom prst="rect">
                <a:avLst/>
              </a:prstGeom>
            </p:spPr>
          </p:pic>
        </p:grpSp>
      </p:grpSp>
      <p:pic>
        <p:nvPicPr>
          <p:cNvPr id="49" name="图片 48">
            <a:extLst>
              <a:ext uri="{FF2B5EF4-FFF2-40B4-BE49-F238E27FC236}">
                <a16:creationId xmlns:a16="http://schemas.microsoft.com/office/drawing/2014/main" id="{7ECF344B-AACF-4D65-838E-31B2EE527C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285B3553-93FA-43C3-BEC0-7201E26D9D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0"/>
          <a:stretch/>
        </p:blipFill>
        <p:spPr>
          <a:xfrm>
            <a:off x="7970963" y="4343401"/>
            <a:ext cx="3915265" cy="25146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521227" y="2275698"/>
            <a:ext cx="7074782" cy="2451735"/>
          </a:xfrm>
          <a:prstGeom prst="roundRect">
            <a:avLst/>
          </a:prstGeom>
          <a:noFill/>
          <a:ln w="38100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0" i="0" u="none" strike="noStrike" kern="1200" cap="none" spc="0" normalizeH="0" baseline="0" noProof="0" dirty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radoo" panose="02040603050506020204" pitchFamily="18" charset="0"/>
                <a:ea typeface="+mn-ea"/>
                <a:cs typeface="+mn-cs"/>
              </a:rPr>
              <a:t>Củng</a:t>
            </a:r>
            <a:r>
              <a:rPr kumimoji="0" lang="vi-VN" sz="13800" b="0" i="0" u="none" strike="noStrike" kern="1200" cap="none" spc="0" normalizeH="0" noProof="0" dirty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radoo" panose="02040603050506020204" pitchFamily="18" charset="0"/>
                <a:ea typeface="+mn-ea"/>
                <a:cs typeface="+mn-cs"/>
              </a:rPr>
              <a:t> cố</a:t>
            </a:r>
            <a:endParaRPr kumimoji="0" lang="en-US" sz="13800" b="0" i="0" u="none" strike="noStrike" kern="1200" cap="none" spc="0" normalizeH="0" baseline="0" noProof="0" dirty="0">
              <a:ln w="0"/>
              <a:solidFill>
                <a:srgbClr val="39A7B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Grado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49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200" y="436796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Tìm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Đàn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 VỊT CON</a:t>
            </a:r>
          </a:p>
        </p:txBody>
      </p:sp>
    </p:spTree>
    <p:extLst>
      <p:ext uri="{BB962C8B-B14F-4D97-AF65-F5344CB8AC3E}">
        <p14:creationId xmlns:p14="http://schemas.microsoft.com/office/powerpoint/2010/main" val="233889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2422376" y="4865754"/>
            <a:ext cx="2269494" cy="17370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14450" y="41049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Cái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tô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19623" y="51878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Bút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mực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14450" y="518788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solidFill>
                  <a:prstClr val="white"/>
                </a:solidFill>
                <a:latin typeface="Calibri" panose="020F0502020204030204"/>
              </a:rPr>
              <a:t>Thước kẻ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97402" y="41530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Bút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chì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09751" y="495293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74673" y="48466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8795" y="110510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284905" y="1049476"/>
            <a:ext cx="104170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1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: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Từ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nào sau đây không chỉ đồ dùng học tập?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514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093 L 0.01549 0.01574 C 0.01653 0.01667 0.01758 0.01806 0.01862 0.01945 C 0.01992 0.02107 0.02122 0.02338 0.02278 0.025 C 0.02539 0.02778 0.02812 0.03056 0.03112 0.03241 C 0.04049 0.03796 0.02552 0.0294 0.03945 0.03611 C 0.05234 0.04236 0.03893 0.03773 0.05195 0.04167 C 0.05403 0.04352 0.05599 0.0456 0.0582 0.04722 C 0.06015 0.04861 0.06237 0.04908 0.06445 0.05093 C 0.06666 0.05278 0.06836 0.05625 0.0707 0.05833 C 0.07396 0.06111 0.07773 0.06273 0.08112 0.06574 C 0.08398 0.06829 0.08646 0.07245 0.08945 0.075 C 0.10026 0.0838 0.10338 0.08403 0.11237 0.08982 C 0.1151 0.09144 0.11784 0.09375 0.1207 0.09537 C 0.1233 0.09676 0.1263 0.09722 0.12903 0.09908 C 0.13112 0.10046 0.13294 0.10347 0.13528 0.10463 C 0.13789 0.10579 0.14075 0.10602 0.14362 0.10648 C 0.14869 0.10718 0.15403 0.10764 0.15924 0.10833 C 0.16159 0.10949 0.16393 0.11111 0.16653 0.11204 C 0.16927 0.11296 0.172 0.1132 0.17487 0.11389 C 0.17955 0.11482 0.18854 0.11597 0.19362 0.11759 C 0.197 0.11852 0.20052 0.12014 0.20403 0.1213 C 0.20703 0.12199 0.21028 0.12245 0.21341 0.12315 C 0.21575 0.12361 0.21823 0.12431 0.2207 0.125 L 0.22903 0.12685 C 0.23945 0.13287 0.23099 0.12847 0.24153 0.13241 C 0.24284 0.13287 0.24427 0.1338 0.2457 0.13426 C 0.25013 0.13565 0.25468 0.13634 0.25924 0.13796 C 0.26198 0.13866 0.26393 0.14005 0.26653 0.14167 C 0.26784 0.14352 0.26927 0.14537 0.2707 0.14722 C 0.27161 0.14838 0.27278 0.14931 0.27383 0.15093 C 0.28177 0.16273 0.27226 0.15093 0.28008 0.16019 C 0.28554 0.175 0.27825 0.15695 0.28528 0.16945 C 0.28646 0.17153 0.28698 0.17477 0.28841 0.17685 C 0.29153 0.18102 0.2957 0.18333 0.29883 0.18796 C 0.30091 0.19097 0.30312 0.19375 0.30508 0.19722 C 0.31198 0.20949 0.30403 0.20023 0.31237 0.21019 C 0.31601 0.21458 0.32057 0.21736 0.32383 0.22315 C 0.3414 0.2544 0.32291 0.22384 0.34049 0.24722 C 0.34205 0.24931 0.3431 0.25208 0.34466 0.25463 C 0.34661 0.25764 0.34869 0.26088 0.35091 0.26389 C 0.35586 0.2706 0.36002 0.27454 0.36445 0.28241 C 0.36562 0.28449 0.36614 0.28773 0.36758 0.28982 C 0.36875 0.29144 0.37031 0.29213 0.37174 0.29352 C 0.37278 0.29445 0.37383 0.2956 0.37487 0.29722 C 0.3763 0.29931 0.37747 0.30232 0.37903 0.30463 C 0.39205 0.32384 0.38255 0.30995 0.39153 0.31945 C 0.39362 0.32153 0.39557 0.32454 0.39778 0.32685 C 0.39909 0.32824 0.40052 0.32917 0.40195 0.33056 C 0.40364 0.33218 0.40547 0.3338 0.40716 0.33611 C 0.40833 0.3375 0.40898 0.34028 0.41028 0.34167 C 0.41185 0.34329 0.4138 0.34375 0.41549 0.34537 C 0.41653 0.3463 0.41744 0.34792 0.41862 0.34908 C 0.41992 0.35023 0.42135 0.35116 0.42278 0.35278 C 0.42487 0.35486 0.42656 0.35857 0.42903 0.36019 L 0.43216 0.36204 " pathEditMode="relative" ptsTypes="AAAAAAAAAAAAA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31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88F37"/>
      </a:accent1>
      <a:accent2>
        <a:srgbClr val="488F3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自定义 31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88F37"/>
      </a:accent1>
      <a:accent2>
        <a:srgbClr val="488F3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395</Words>
  <Application>Microsoft Office PowerPoint</Application>
  <PresentationFormat>Widescreen</PresentationFormat>
  <Paragraphs>86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4" baseType="lpstr">
      <vt:lpstr>#9Slide03 AmpleSoft</vt:lpstr>
      <vt:lpstr>#9Slide05 Aphrodite Pro</vt:lpstr>
      <vt:lpstr>Bungee Inline</vt:lpstr>
      <vt:lpstr>UTM Showcard</vt:lpstr>
      <vt:lpstr>Calibri Light</vt:lpstr>
      <vt:lpstr>#9Slide07 HoneyCream</vt:lpstr>
      <vt:lpstr>等线</vt:lpstr>
      <vt:lpstr>UTM Avo</vt:lpstr>
      <vt:lpstr>UTM Gradoo</vt:lpstr>
      <vt:lpstr>等线 Light</vt:lpstr>
      <vt:lpstr>Calibri</vt:lpstr>
      <vt:lpstr>Arial</vt:lpstr>
      <vt:lpstr>Times New Roman</vt:lpstr>
      <vt:lpstr>UTM Cookies</vt:lpstr>
      <vt:lpstr>Montserrat Alternates Black</vt:lpstr>
      <vt:lpstr>SVN-Newton</vt:lpstr>
      <vt:lpstr>Office Theme</vt:lpstr>
      <vt:lpstr>千图网拥有20W+精美PPT模板 更多PPT模板下载至：www.58pic.com/office/ppt​​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10</cp:lastModifiedBy>
  <cp:revision>15</cp:revision>
  <dcterms:created xsi:type="dcterms:W3CDTF">2022-09-05T14:27:03Z</dcterms:created>
  <dcterms:modified xsi:type="dcterms:W3CDTF">2024-11-05T02:50:20Z</dcterms:modified>
</cp:coreProperties>
</file>