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6" r:id="rId2"/>
  </p:sldMasterIdLst>
  <p:notesMasterIdLst>
    <p:notesMasterId r:id="rId16"/>
  </p:notesMasterIdLst>
  <p:sldIdLst>
    <p:sldId id="407" r:id="rId3"/>
    <p:sldId id="277" r:id="rId4"/>
    <p:sldId id="266" r:id="rId5"/>
    <p:sldId id="408" r:id="rId6"/>
    <p:sldId id="267" r:id="rId7"/>
    <p:sldId id="411" r:id="rId8"/>
    <p:sldId id="410" r:id="rId9"/>
    <p:sldId id="278" r:id="rId10"/>
    <p:sldId id="279" r:id="rId11"/>
    <p:sldId id="409" r:id="rId12"/>
    <p:sldId id="280" r:id="rId13"/>
    <p:sldId id="275" r:id="rId14"/>
    <p:sldId id="281" r:id="rId15"/>
  </p:sldIdLst>
  <p:sldSz cx="12192000" cy="6858000"/>
  <p:notesSz cx="6858000" cy="9144000"/>
  <p:embeddedFontLst>
    <p:embeddedFont>
      <p:font typeface="#9Slide05 Aphrodite Pro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UTM Aptima" panose="02040603050506020204" pitchFamily="18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48968-FA48-41CF-B562-269C7245FBB2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89D3-082B-4D1D-906A-D7BBB6C4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7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36395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53200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14613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187223" y="-44544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82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227069" y="-94366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6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256674" y="304800"/>
            <a:ext cx="11598442" cy="6368716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63B8A3F-31DB-9242-9D38-11F9B0061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912"/>
          <a:stretch/>
        </p:blipFill>
        <p:spPr>
          <a:xfrm>
            <a:off x="0" y="5098942"/>
            <a:ext cx="12192000" cy="17823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E7ACBA-7071-7744-985F-27B9E114F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704" t="55980" r="66059"/>
          <a:stretch/>
        </p:blipFill>
        <p:spPr>
          <a:xfrm>
            <a:off x="-284023" y="3928429"/>
            <a:ext cx="2779249" cy="31335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8475" r="22839" b="31612"/>
          <a:stretch/>
        </p:blipFill>
        <p:spPr>
          <a:xfrm>
            <a:off x="10186738" y="71083"/>
            <a:ext cx="2005262" cy="23512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885" r="83475" b="68338"/>
          <a:stretch/>
        </p:blipFill>
        <p:spPr>
          <a:xfrm>
            <a:off x="9236988" y="4431084"/>
            <a:ext cx="3285641" cy="17239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5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3694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6543-C517-870F-2313-3A3ABF42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2EA97-318D-717D-48F6-194108F51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50F32-17AB-FE91-7E60-D1FB1A89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4F55A-747C-3032-A4AA-A0B2592A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2C73-D254-01E9-62B5-8C438E3A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5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9A967-ED8D-61B0-BB66-0BD8AD5C8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B9F4-9A88-2382-C6A1-38F583709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0ED1B-D180-0520-C571-5A946C04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3EDCF-7068-94B1-13BF-77D3647C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AAC2-E155-AC13-4894-23B217C7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EBE6-E699-B267-9881-F6A53D29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D361E-1FC1-7AA7-4E11-D5DB1558F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FAD1C-C331-0176-0F30-80C8559F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128D0-4D34-EE11-2795-19BFFEAD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EEBF4-EC3D-B308-990E-62C8B806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6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C52D-9178-E083-31A3-E545A0C6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7DF5-706A-A2D1-F0AD-5479AEF5F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D4FF9-6906-D9C7-0D2E-412189C5F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C860B-8582-69DE-1830-50A9F5BE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AA9FF-1472-12F1-E5DA-267CCECB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F017-CBC8-DD70-FCE2-F84C28EB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4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109198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A585-9C10-613D-FB40-BF0CC3C7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3618-4415-67A6-6267-C9FE4ACA3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6E1A7-C86E-B39C-B415-5864B6CA1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99CD8-362E-62D3-6B38-8F38946FF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2F351-D613-40E9-27FF-3219E0C7A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52DFF-F2F3-6F52-AA57-42D9E1D6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82113-1B19-DC61-F976-FCF7244D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5EF60-0D22-CC46-1D76-D3D5F4F9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3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38D1-77D9-44F4-6104-DE78C342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724BB-9092-E1A6-D9EF-4671F162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F168F-15B0-4502-CD6A-5BF6F4F8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2EBE8-2C64-F707-4642-5F9DF565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2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B8FD3-4D11-5B29-570A-6BB10B7A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CBAE7-A05F-669C-1AA2-6D7F0467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01AFC-F76D-2954-7865-8BDBFD1D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2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145C-EF02-E28C-EF07-9C563AFF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BFCAE-7C81-4F47-A12F-8F691D1C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207D-2C47-538C-97F0-7C2893E63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B8D3B-DBC9-83AA-41F8-2CADDA512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9C811-AFCF-4158-F839-00A2171E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CA2AD-B2C4-1BDF-F065-113D8116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9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C802-994F-0587-3F06-59A8084B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CBE5F-04E6-688E-FD1F-15D4A73A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FCC58-53FD-332A-BA0B-F61A2F05B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3331D-2822-B6A6-FF87-4DD4F168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AD840-72E6-928E-0BAE-6E86C658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E5EDB-10FC-9EFA-EF72-6E2EE3E7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2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BF35-5865-19A9-141A-06210813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80493-B825-718C-C816-65120FFC8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6C81B-75AA-F274-30A9-98B45ED6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A4FD3-45B4-16BF-8831-0962EA46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B682-FF36-E21E-F64F-6168791B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6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084D71-8C17-532D-58FD-90DCA61A8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B5843-4BD2-41FB-FE99-CB465F29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A3CB0-2C2E-221E-EF84-112FE42E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AFA56-BB57-0505-005A-ECC90BAA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9DD3-A7ED-AC03-179F-CD424CAD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227404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01842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7450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58457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42154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4848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63535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583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6835B-133C-008E-D0E8-24E764AF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332B2-CC48-F68E-B288-8AB77621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F7DF3-81A6-D0CC-399E-123C90ADD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21B8F-A6AC-40DD-9898-5C8F8B838FF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931F3-0703-7790-43D8-3D656C467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C27D9-30D2-02DA-DFA8-BB7E0FB4E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72A3-A08F-4354-8444-1DE01F74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2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01A270-71EA-29A3-894B-B2046DD7227A}"/>
              </a:ext>
            </a:extLst>
          </p:cNvPr>
          <p:cNvSpPr/>
          <p:nvPr/>
        </p:nvSpPr>
        <p:spPr>
          <a:xfrm>
            <a:off x="3277161" y="632098"/>
            <a:ext cx="71007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CCFD7-7191-3A13-51B3-AE9190358CA9}"/>
              </a:ext>
            </a:extLst>
          </p:cNvPr>
          <p:cNvSpPr txBox="1"/>
          <p:nvPr/>
        </p:nvSpPr>
        <p:spPr>
          <a:xfrm>
            <a:off x="3277161" y="3643532"/>
            <a:ext cx="672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2B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1984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6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03A80-609A-050F-C505-869A50DD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10" y="738909"/>
            <a:ext cx="10252364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CCB32-6481-D200-3C7E-FE21E3BC46C0}"/>
              </a:ext>
            </a:extLst>
          </p:cNvPr>
          <p:cNvSpPr txBox="1"/>
          <p:nvPr/>
        </p:nvSpPr>
        <p:spPr>
          <a:xfrm>
            <a:off x="1154546" y="1782619"/>
            <a:ext cx="101045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nắp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mùi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kẹo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0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837342" y="700734"/>
            <a:ext cx="10174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3. Chọn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 hỏi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thay vào ô vuông: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1458328" y="1460822"/>
            <a:ext cx="4513117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Sách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ơi thức dậy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Vở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ơi học bài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Ô kìa thước kẻ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cứ nằm 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8"/>
          <p:cNvSpPr/>
          <p:nvPr/>
        </p:nvSpPr>
        <p:spPr>
          <a:xfrm>
            <a:off x="6096000" y="3804228"/>
            <a:ext cx="5103468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Lại còn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anh bút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Trốn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tít nơi đâu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Nhanh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dậy đi mau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em đến lớp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0098" y="3200816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526346" y="4477324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93905" y="5614066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34699" y="3167390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26346" y="4435639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Book, Book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6778" r="9222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24">
            <a:off x="7699845" y="1467742"/>
            <a:ext cx="2784445" cy="22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tính xách tay Giấy Trường nghệ thuật Clip - Notepad vàng công Nghệ các  yếu tố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277">
            <a:off x="1752772" y="4076910"/>
            <a:ext cx="2454977" cy="25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9E1F1-90DA-9A99-BD5A-BA5BFB841B67}"/>
              </a:ext>
            </a:extLst>
          </p:cNvPr>
          <p:cNvSpPr txBox="1"/>
          <p:nvPr/>
        </p:nvSpPr>
        <p:spPr>
          <a:xfrm>
            <a:off x="10290286" y="5515812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7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7" grpId="0" animBg="1"/>
      <p:bldP spid="18" grpId="0" animBg="1"/>
      <p:bldP spid="4" grpId="0"/>
      <p:bldP spid="1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87171585666">
            <a:hlinkClick r:id="" action="ppaction://media"/>
            <a:extLst>
              <a:ext uri="{FF2B5EF4-FFF2-40B4-BE49-F238E27FC236}">
                <a16:creationId xmlns:a16="http://schemas.microsoft.com/office/drawing/2014/main" id="{42683E71-D80B-A42E-7961-57CAE1E394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709" y="498764"/>
            <a:ext cx="11083635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29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Âm nhạc lớp 3 - Hát mẫu - CHỦ ĐỀ 5 - MÁI TRƯỜNG - SGK CÁNH DIỀU">
            <a:hlinkClick r:id="" action="ppaction://media"/>
            <a:extLst>
              <a:ext uri="{FF2B5EF4-FFF2-40B4-BE49-F238E27FC236}">
                <a16:creationId xmlns:a16="http://schemas.microsoft.com/office/drawing/2014/main" id="{ECF5D5F0-E550-BC92-CFE6-F81884F87D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3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88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82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13E2E7EA-E131-468A-8063-A4E35443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" y="468397"/>
            <a:ext cx="1132980" cy="1162485"/>
          </a:xfrm>
          <a:prstGeom prst="rect">
            <a:avLst/>
          </a:prstGeom>
        </p:spPr>
      </p:pic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787878" y="766632"/>
            <a:ext cx="1111202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514350" marR="0" lvl="0" indent="-51435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từ chỉ đặc điểm của mỗi đồ dùng học tập trong hình</a:t>
            </a:r>
          </a:p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i="1" baseline="0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(thẳng</a:t>
            </a:r>
            <a:r>
              <a:rPr lang="vi-VN" sz="3200" b="1" i="1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tắp, trắng tinh, nhọn hoắt, tím ngắt)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389" t="33827" r="14445" b="24692"/>
          <a:stretch/>
        </p:blipFill>
        <p:spPr>
          <a:xfrm>
            <a:off x="1600200" y="2006131"/>
            <a:ext cx="8991600" cy="38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13E2E7EA-E131-468A-8063-A4E35443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" y="468397"/>
            <a:ext cx="1132980" cy="1162485"/>
          </a:xfrm>
          <a:prstGeom prst="rect">
            <a:avLst/>
          </a:prstGeom>
        </p:spPr>
      </p:pic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787878" y="766632"/>
            <a:ext cx="1111202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514350" marR="0" lvl="0" indent="-51435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từ chỉ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đặc điểm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của mỗi đồ dùng học tập trong hình</a:t>
            </a:r>
          </a:p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i="1" baseline="0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(thẳng</a:t>
            </a:r>
            <a:r>
              <a:rPr lang="vi-VN" sz="3200" b="1" i="1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tắp</a:t>
            </a:r>
            <a:r>
              <a:rPr lang="vi-VN" sz="3200" b="1" i="1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, trắng tinh, nhọn hoắt, tím ngắt)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389" t="33827" r="14445" b="24692"/>
          <a:stretch/>
        </p:blipFill>
        <p:spPr>
          <a:xfrm>
            <a:off x="1600200" y="1979453"/>
            <a:ext cx="8991600" cy="38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43792" y="679629"/>
            <a:ext cx="5732499" cy="1396795"/>
            <a:chOff x="534270" y="1273736"/>
            <a:chExt cx="6386606" cy="1396795"/>
          </a:xfrm>
        </p:grpSpPr>
        <p:grpSp>
          <p:nvGrpSpPr>
            <p:cNvPr id="42" name="Group 41"/>
            <p:cNvGrpSpPr/>
            <p:nvPr/>
          </p:nvGrpSpPr>
          <p:grpSpPr>
            <a:xfrm>
              <a:off x="534270" y="1273736"/>
              <a:ext cx="3374816" cy="1396795"/>
              <a:chOff x="806972" y="1540514"/>
              <a:chExt cx="3466466" cy="1705030"/>
            </a:xfrm>
          </p:grpSpPr>
          <p:sp>
            <p:nvSpPr>
              <p:cNvPr id="44" name="Oval 21"/>
              <p:cNvSpPr/>
              <p:nvPr/>
            </p:nvSpPr>
            <p:spPr>
              <a:xfrm>
                <a:off x="806972" y="1540514"/>
                <a:ext cx="3466466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09500" y="1983060"/>
                <a:ext cx="2322882" cy="788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Thước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kẻ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3" name="Rounded Rectangle 11"/>
            <p:cNvSpPr/>
            <p:nvPr/>
          </p:nvSpPr>
          <p:spPr>
            <a:xfrm>
              <a:off x="4178912" y="1303722"/>
              <a:ext cx="2741964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hẳng tắp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2630" y="3341871"/>
            <a:ext cx="6253044" cy="1242104"/>
            <a:chOff x="337719" y="3532942"/>
            <a:chExt cx="6253044" cy="1242104"/>
          </a:xfrm>
        </p:grpSpPr>
        <p:grpSp>
          <p:nvGrpSpPr>
            <p:cNvPr id="47" name="Group 46"/>
            <p:cNvGrpSpPr/>
            <p:nvPr/>
          </p:nvGrpSpPr>
          <p:grpSpPr>
            <a:xfrm>
              <a:off x="337719" y="3588444"/>
              <a:ext cx="3348999" cy="1186602"/>
              <a:chOff x="4262036" y="2947911"/>
              <a:chExt cx="3499578" cy="1711714"/>
            </a:xfrm>
          </p:grpSpPr>
          <p:sp>
            <p:nvSpPr>
              <p:cNvPr id="49" name="Oval 21"/>
              <p:cNvSpPr/>
              <p:nvPr/>
            </p:nvSpPr>
            <p:spPr>
              <a:xfrm>
                <a:off x="4262036" y="2947911"/>
                <a:ext cx="3499578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646988" y="3284487"/>
                <a:ext cx="3114626" cy="932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 bút chì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Rounded Rectangle 11"/>
            <p:cNvSpPr/>
            <p:nvPr/>
          </p:nvSpPr>
          <p:spPr>
            <a:xfrm>
              <a:off x="3880245" y="3532942"/>
              <a:ext cx="2710518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họn hoắt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2630" y="2040612"/>
            <a:ext cx="5674817" cy="1152780"/>
            <a:chOff x="691572" y="2873315"/>
            <a:chExt cx="5674817" cy="1152780"/>
          </a:xfrm>
        </p:grpSpPr>
        <p:grpSp>
          <p:nvGrpSpPr>
            <p:cNvPr id="52" name="Group 51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5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442093" y="1610136"/>
                <a:ext cx="1984652" cy="1049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Quyển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vở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3" name="Rounded Rectangle 11"/>
            <p:cNvSpPr/>
            <p:nvPr/>
          </p:nvSpPr>
          <p:spPr>
            <a:xfrm>
              <a:off x="3905253" y="2873315"/>
              <a:ext cx="2461136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rắng tinh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3212" y="4706316"/>
            <a:ext cx="5669554" cy="1200834"/>
            <a:chOff x="608879" y="5452169"/>
            <a:chExt cx="5669554" cy="1200834"/>
          </a:xfrm>
        </p:grpSpPr>
        <p:grpSp>
          <p:nvGrpSpPr>
            <p:cNvPr id="57" name="Group 5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59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779636" y="4596124"/>
                <a:ext cx="1748774" cy="963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Lọ mực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8" name="Rounded Rectangle 11"/>
            <p:cNvSpPr/>
            <p:nvPr/>
          </p:nvSpPr>
          <p:spPr>
            <a:xfrm>
              <a:off x="3817297" y="5452169"/>
              <a:ext cx="2461136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ím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ngắt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1BA306-69C2-FE63-91C8-594BBAC7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74" y="709616"/>
            <a:ext cx="4651656" cy="52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2115902" y="620367"/>
            <a:ext cx="796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2. Kết hợp từ ngữ ở cột A với từ ngữ ở cột B để tạo thành câu nêu đặc điểm: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4612" y="1820747"/>
            <a:ext cx="11009782" cy="1260502"/>
            <a:chOff x="534270" y="1410029"/>
            <a:chExt cx="11009782" cy="1260502"/>
          </a:xfrm>
        </p:grpSpPr>
        <p:grpSp>
          <p:nvGrpSpPr>
            <p:cNvPr id="15" name="Group 14"/>
            <p:cNvGrpSpPr/>
            <p:nvPr/>
          </p:nvGrpSpPr>
          <p:grpSpPr>
            <a:xfrm>
              <a:off x="534270" y="1558029"/>
              <a:ext cx="4471088" cy="1112502"/>
              <a:chOff x="806972" y="1887543"/>
              <a:chExt cx="4592510" cy="1358001"/>
            </a:xfrm>
          </p:grpSpPr>
          <p:sp>
            <p:nvSpPr>
              <p:cNvPr id="19" name="Oval 21"/>
              <p:cNvSpPr/>
              <p:nvPr/>
            </p:nvSpPr>
            <p:spPr>
              <a:xfrm>
                <a:off x="806972" y="1887543"/>
                <a:ext cx="4592510" cy="1358001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09500" y="1983060"/>
                <a:ext cx="4151246" cy="864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Bàn học của Bống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8" name="Rounded Rectangle 11"/>
            <p:cNvSpPr/>
            <p:nvPr/>
          </p:nvSpPr>
          <p:spPr>
            <a:xfrm>
              <a:off x="6973857" y="1410029"/>
              <a:ext cx="4570195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thơm mùi giấy mới.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3787" y="4681790"/>
            <a:ext cx="10564898" cy="1204538"/>
            <a:chOff x="1238055" y="4269696"/>
            <a:chExt cx="10564898" cy="1204538"/>
          </a:xfrm>
        </p:grpSpPr>
        <p:grpSp>
          <p:nvGrpSpPr>
            <p:cNvPr id="22" name="Group 21"/>
            <p:cNvGrpSpPr/>
            <p:nvPr/>
          </p:nvGrpSpPr>
          <p:grpSpPr>
            <a:xfrm>
              <a:off x="1238055" y="4269696"/>
              <a:ext cx="2827026" cy="1186602"/>
              <a:chOff x="5202854" y="3930641"/>
              <a:chExt cx="2954136" cy="1711714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5202854" y="3930641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56726" y="4180002"/>
                <a:ext cx="2559565" cy="11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Cục tẩy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3" name="Rounded Rectangle 11"/>
            <p:cNvSpPr/>
            <p:nvPr/>
          </p:nvSpPr>
          <p:spPr>
            <a:xfrm>
              <a:off x="5872053" y="4343112"/>
              <a:ext cx="5930900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 xíu như một viên kẹo.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1168" y="3332570"/>
            <a:ext cx="10523225" cy="1131122"/>
            <a:chOff x="1367493" y="2989740"/>
            <a:chExt cx="10523225" cy="1131122"/>
          </a:xfrm>
        </p:grpSpPr>
        <p:grpSp>
          <p:nvGrpSpPr>
            <p:cNvPr id="27" name="Group 26"/>
            <p:cNvGrpSpPr/>
            <p:nvPr/>
          </p:nvGrpSpPr>
          <p:grpSpPr>
            <a:xfrm>
              <a:off x="1367493" y="3055803"/>
              <a:ext cx="3029172" cy="1050158"/>
              <a:chOff x="6920341" y="1561893"/>
              <a:chExt cx="2948033" cy="1705030"/>
            </a:xfrm>
          </p:grpSpPr>
          <p:sp>
            <p:nvSpPr>
              <p:cNvPr id="29" name="Oval 21"/>
              <p:cNvSpPr/>
              <p:nvPr/>
            </p:nvSpPr>
            <p:spPr>
              <a:xfrm>
                <a:off x="6920341" y="156189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255603" y="1800290"/>
                <a:ext cx="2277508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Cuốn vở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8" name="Rounded Rectangle 11"/>
            <p:cNvSpPr/>
            <p:nvPr/>
          </p:nvSpPr>
          <p:spPr>
            <a:xfrm>
              <a:off x="7320523" y="2989740"/>
              <a:ext cx="4570195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ngăn nắp, gọn gàng.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4667652" y="2410242"/>
            <a:ext cx="2368148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44909" y="2425390"/>
            <a:ext cx="3190891" cy="1617949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16901" y="5316888"/>
            <a:ext cx="2034825" cy="98994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9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2115902" y="620367"/>
            <a:ext cx="796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2. Kết hợp từ ngữ ở cột A với từ ngữ ở cột B để tạo thành câu nêu đặc điểm: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2483" y="2022481"/>
            <a:ext cx="11098876" cy="1214898"/>
            <a:chOff x="492141" y="1611763"/>
            <a:chExt cx="11098876" cy="1214898"/>
          </a:xfrm>
        </p:grpSpPr>
        <p:grpSp>
          <p:nvGrpSpPr>
            <p:cNvPr id="15" name="Group 14"/>
            <p:cNvGrpSpPr/>
            <p:nvPr/>
          </p:nvGrpSpPr>
          <p:grpSpPr>
            <a:xfrm>
              <a:off x="492141" y="1714159"/>
              <a:ext cx="4471088" cy="1112502"/>
              <a:chOff x="763699" y="2078127"/>
              <a:chExt cx="4592510" cy="1358001"/>
            </a:xfrm>
          </p:grpSpPr>
          <p:sp>
            <p:nvSpPr>
              <p:cNvPr id="19" name="Oval 21"/>
              <p:cNvSpPr/>
              <p:nvPr/>
            </p:nvSpPr>
            <p:spPr>
              <a:xfrm>
                <a:off x="763699" y="2078127"/>
                <a:ext cx="4592510" cy="1358001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27603" y="2229068"/>
                <a:ext cx="4151246" cy="864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Bàn học của Bống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8" name="Rounded Rectangle 11"/>
            <p:cNvSpPr/>
            <p:nvPr/>
          </p:nvSpPr>
          <p:spPr>
            <a:xfrm>
              <a:off x="7020822" y="1611763"/>
              <a:ext cx="4570195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thơm mùi giấy mới.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89875" y="4768434"/>
            <a:ext cx="10694125" cy="1191252"/>
            <a:chOff x="1104143" y="4356340"/>
            <a:chExt cx="10423909" cy="1191252"/>
          </a:xfrm>
        </p:grpSpPr>
        <p:grpSp>
          <p:nvGrpSpPr>
            <p:cNvPr id="22" name="Group 21"/>
            <p:cNvGrpSpPr/>
            <p:nvPr/>
          </p:nvGrpSpPr>
          <p:grpSpPr>
            <a:xfrm>
              <a:off x="1104143" y="4360990"/>
              <a:ext cx="2827026" cy="1186602"/>
              <a:chOff x="5062921" y="4062336"/>
              <a:chExt cx="2954136" cy="1711714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5062921" y="4062336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8509" y="4336217"/>
                <a:ext cx="2559565" cy="1021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Cục tẩy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3" name="Rounded Rectangle 11"/>
            <p:cNvSpPr/>
            <p:nvPr/>
          </p:nvSpPr>
          <p:spPr>
            <a:xfrm>
              <a:off x="5597152" y="4356340"/>
              <a:ext cx="5930900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 xíu như một viên kẹo.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9875" y="3332570"/>
            <a:ext cx="10514518" cy="1293760"/>
            <a:chOff x="1376200" y="2989740"/>
            <a:chExt cx="10514518" cy="1293760"/>
          </a:xfrm>
        </p:grpSpPr>
        <p:grpSp>
          <p:nvGrpSpPr>
            <p:cNvPr id="27" name="Group 26"/>
            <p:cNvGrpSpPr/>
            <p:nvPr/>
          </p:nvGrpSpPr>
          <p:grpSpPr>
            <a:xfrm>
              <a:off x="1376200" y="3233342"/>
              <a:ext cx="3029172" cy="1050158"/>
              <a:chOff x="6928815" y="1850143"/>
              <a:chExt cx="2948033" cy="1705030"/>
            </a:xfrm>
          </p:grpSpPr>
          <p:sp>
            <p:nvSpPr>
              <p:cNvPr id="29" name="Oval 21"/>
              <p:cNvSpPr/>
              <p:nvPr/>
            </p:nvSpPr>
            <p:spPr>
              <a:xfrm>
                <a:off x="6928815" y="185014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273349" y="2182661"/>
                <a:ext cx="1927616" cy="1149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Cuốn vở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8" name="Rounded Rectangle 11"/>
            <p:cNvSpPr/>
            <p:nvPr/>
          </p:nvSpPr>
          <p:spPr>
            <a:xfrm>
              <a:off x="7320523" y="2989740"/>
              <a:ext cx="4570195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ngăn nắp, gọn gàng.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cxnSpLocks/>
            <a:endCxn id="28" idx="0"/>
          </p:cNvCxnSpPr>
          <p:nvPr/>
        </p:nvCxnSpPr>
        <p:spPr>
          <a:xfrm>
            <a:off x="4683249" y="2641600"/>
            <a:ext cx="2366553" cy="1000138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87439" y="2619700"/>
            <a:ext cx="3190891" cy="1617949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3664759" y="5483844"/>
            <a:ext cx="2201766" cy="49497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54FEE0-6DE9-582B-E85A-779F0681A4C8}"/>
              </a:ext>
            </a:extLst>
          </p:cNvPr>
          <p:cNvCxnSpPr/>
          <p:nvPr/>
        </p:nvCxnSpPr>
        <p:spPr>
          <a:xfrm>
            <a:off x="7564581" y="2863273"/>
            <a:ext cx="683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16095-FC77-4213-47ED-A644300BFEFE}"/>
              </a:ext>
            </a:extLst>
          </p:cNvPr>
          <p:cNvCxnSpPr>
            <a:cxnSpLocks/>
          </p:cNvCxnSpPr>
          <p:nvPr/>
        </p:nvCxnSpPr>
        <p:spPr>
          <a:xfrm>
            <a:off x="10326255" y="2863273"/>
            <a:ext cx="729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D39506-9275-910C-DB98-B5807BCF0203}"/>
              </a:ext>
            </a:extLst>
          </p:cNvPr>
          <p:cNvCxnSpPr/>
          <p:nvPr/>
        </p:nvCxnSpPr>
        <p:spPr>
          <a:xfrm>
            <a:off x="7666182" y="4184073"/>
            <a:ext cx="3200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4032A8-B68D-5DB6-2372-B9DCB0DF0DB1}"/>
              </a:ext>
            </a:extLst>
          </p:cNvPr>
          <p:cNvCxnSpPr>
            <a:cxnSpLocks/>
          </p:cNvCxnSpPr>
          <p:nvPr/>
        </p:nvCxnSpPr>
        <p:spPr>
          <a:xfrm>
            <a:off x="6345382" y="5551055"/>
            <a:ext cx="132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FE28B7-B6A4-C897-74E8-6B2851B25F9F}"/>
              </a:ext>
            </a:extLst>
          </p:cNvPr>
          <p:cNvSpPr txBox="1"/>
          <p:nvPr/>
        </p:nvSpPr>
        <p:spPr>
          <a:xfrm>
            <a:off x="1835471" y="1640626"/>
            <a:ext cx="181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61E5E-073F-92B6-AED2-C0ACC5B6C4C3}"/>
              </a:ext>
            </a:extLst>
          </p:cNvPr>
          <p:cNvSpPr txBox="1"/>
          <p:nvPr/>
        </p:nvSpPr>
        <p:spPr>
          <a:xfrm>
            <a:off x="7564581" y="1640626"/>
            <a:ext cx="181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7992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CCB32-6481-D200-3C7E-FE21E3BC46C0}"/>
              </a:ext>
            </a:extLst>
          </p:cNvPr>
          <p:cNvSpPr txBox="1"/>
          <p:nvPr/>
        </p:nvSpPr>
        <p:spPr>
          <a:xfrm>
            <a:off x="1154546" y="1782619"/>
            <a:ext cx="101045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530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F8C57-FCCE-5858-FFF9-FAC40ACA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508000"/>
            <a:ext cx="9910618" cy="56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293</Words>
  <Application>Microsoft Office PowerPoint</Application>
  <PresentationFormat>Widescreen</PresentationFormat>
  <Paragraphs>57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Times New Roman</vt:lpstr>
      <vt:lpstr>Calibri Light</vt:lpstr>
      <vt:lpstr>#9Slide07 HoneyCream</vt:lpstr>
      <vt:lpstr>Calibri</vt:lpstr>
      <vt:lpstr>Cambria</vt:lpstr>
      <vt:lpstr>#9Slide05 Aphrodite Pro</vt:lpstr>
      <vt:lpstr>SVN-Newton</vt:lpstr>
      <vt:lpstr>Arial</vt:lpstr>
      <vt:lpstr>字魂59号-创粗黑</vt:lpstr>
      <vt:lpstr>字魂70号-灵悦黑体</vt:lpstr>
      <vt:lpstr>UTM Avo</vt:lpstr>
      <vt:lpstr>UTM Aptima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10</cp:lastModifiedBy>
  <cp:revision>43</cp:revision>
  <dcterms:created xsi:type="dcterms:W3CDTF">2022-09-18T03:25:19Z</dcterms:created>
  <dcterms:modified xsi:type="dcterms:W3CDTF">2024-11-01T23:43:42Z</dcterms:modified>
</cp:coreProperties>
</file>