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54" r:id="rId2"/>
    <p:sldId id="294" r:id="rId3"/>
    <p:sldId id="2945" r:id="rId4"/>
    <p:sldId id="503" r:id="rId5"/>
    <p:sldId id="2938" r:id="rId6"/>
    <p:sldId id="296" r:id="rId7"/>
    <p:sldId id="324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0000FF"/>
    <a:srgbClr val="E6E6E6"/>
    <a:srgbClr val="DBEEF4"/>
    <a:srgbClr val="FFFF99"/>
    <a:srgbClr val="A8EBE9"/>
    <a:srgbClr val="DBEAC1"/>
    <a:srgbClr val="95B3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CB9C1-046D-4E6D-B940-C2BDC66340FE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19D93-020B-43FC-91A7-C1E0F3F97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5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E10F2-6D00-400C-8554-4A744289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4C21-1A84-47BA-9B70-CEB5DF70785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78C52-5528-4B76-9416-78577824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8E1D3-E619-4DA5-846A-14F53177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954-A49B-4B73-A41B-EDE52D8692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8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0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3" r:id="rId20"/>
    <p:sldLayoutId id="214748370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634352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F3337012-1D0D-490F-B875-093C50092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5400000">
            <a:off x="-2842586" y="2992809"/>
            <a:ext cx="6792713" cy="807091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4BD920D-3345-4D4A-92B6-4EBF1ED14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16200000">
            <a:off x="8406042" y="3063907"/>
            <a:ext cx="6699640" cy="571825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301" y="1251981"/>
            <a:ext cx="6304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514419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TRƯỜNG TIỂU HỌC HIỆP HÒA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124" y="2273567"/>
            <a:ext cx="2461764" cy="7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4051" dirty="0" err="1">
                <a:solidFill>
                  <a:srgbClr val="24896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Môn</a:t>
            </a:r>
            <a:r>
              <a:rPr lang="en-US" altLang="zh-CN" sz="4051" dirty="0">
                <a:solidFill>
                  <a:srgbClr val="24896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4051" dirty="0" err="1">
                <a:solidFill>
                  <a:srgbClr val="24896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Toán</a:t>
            </a:r>
            <a:endParaRPr lang="en-US" altLang="zh-CN" sz="4051" dirty="0">
              <a:solidFill>
                <a:srgbClr val="24896B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8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864954" y="1309609"/>
            <a:ext cx="1004186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6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3 </a:t>
            </a:r>
            <a:r>
              <a:rPr lang="en-US" sz="2600" dirty="0" err="1"/>
              <a:t>bông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5581" y="2864426"/>
            <a:ext cx="2257014" cy="1987308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451965" y="1848456"/>
            <a:ext cx="288709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6986016" y="2470638"/>
            <a:ext cx="292805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542" y="2829406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5781937" y="1848456"/>
            <a:ext cx="204825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7984754" y="1855305"/>
            <a:ext cx="141820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6F26DF-5A37-4D37-9945-F62A0AF02C12}"/>
              </a:ext>
            </a:extLst>
          </p:cNvPr>
          <p:cNvGrpSpPr/>
          <p:nvPr/>
        </p:nvGrpSpPr>
        <p:grpSpPr>
          <a:xfrm>
            <a:off x="4017932" y="3712634"/>
            <a:ext cx="1867952" cy="1168179"/>
            <a:chOff x="4017932" y="3088356"/>
            <a:chExt cx="1867952" cy="1168179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00192" y="3870924"/>
              <a:ext cx="1393455" cy="385611"/>
              <a:chOff x="5403708" y="4320890"/>
              <a:chExt cx="1798911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8" y="4332213"/>
                <a:ext cx="572775" cy="555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00820" y="3053644"/>
              <a:ext cx="223941" cy="1361713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17932" y="3088356"/>
              <a:ext cx="1867952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dirty="0" err="1"/>
                <a:t>Nhiều</a:t>
              </a:r>
              <a:r>
                <a:rPr lang="en-US" sz="2200" dirty="0"/>
                <a:t> </a:t>
              </a:r>
              <a:r>
                <a:rPr lang="en-US" sz="2200" dirty="0" err="1"/>
                <a:t>hơn</a:t>
              </a:r>
              <a:r>
                <a:rPr lang="en-US" sz="2200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75" y="2874301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211383" y="5044539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E2CFDD-EF67-4654-A510-F015A9496E1F}"/>
              </a:ext>
            </a:extLst>
          </p:cNvPr>
          <p:cNvCxnSpPr>
            <a:cxnSpLocks/>
          </p:cNvCxnSpPr>
          <p:nvPr/>
        </p:nvCxnSpPr>
        <p:spPr>
          <a:xfrm>
            <a:off x="6986016" y="2528148"/>
            <a:ext cx="292805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53406-F510-488D-A481-26E96F2DA763}"/>
              </a:ext>
            </a:extLst>
          </p:cNvPr>
          <p:cNvGrpSpPr/>
          <p:nvPr/>
        </p:nvGrpSpPr>
        <p:grpSpPr>
          <a:xfrm>
            <a:off x="1263783" y="3694251"/>
            <a:ext cx="2660511" cy="450857"/>
            <a:chOff x="1263783" y="3069973"/>
            <a:chExt cx="2660511" cy="450857"/>
          </a:xfrm>
        </p:grpSpPr>
        <p:pic>
          <p:nvPicPr>
            <p:cNvPr id="3" name="Picture 2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5116473-3CA3-4DCF-8C0F-FE5D212A0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263783" y="3082652"/>
              <a:ext cx="457129" cy="43817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E60ABC6-6FB5-4B49-B529-2396D5E12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709790" y="3073305"/>
              <a:ext cx="457129" cy="438178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AC60405-436E-44A9-A979-581B59BCF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161823" y="3073305"/>
              <a:ext cx="457129" cy="438178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FEB361E5-DAAF-41F7-9478-E330623E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614281" y="3082068"/>
              <a:ext cx="457129" cy="438178"/>
            </a:xfrm>
            <a:prstGeom prst="rect">
              <a:avLst/>
            </a:prstGeom>
          </p:spPr>
        </p:pic>
        <p:pic>
          <p:nvPicPr>
            <p:cNvPr id="51" name="Picture 50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CB33C3BE-0C7C-47B2-959B-C522A6E6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048898" y="3081953"/>
              <a:ext cx="457129" cy="438178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EF53DAB-6345-403E-BF6B-CD9279AC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467165" y="3069973"/>
              <a:ext cx="457129" cy="438178"/>
            </a:xfrm>
            <a:prstGeom prst="rect">
              <a:avLst/>
            </a:prstGeom>
          </p:spPr>
        </p:pic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AA5E95-08C4-4952-A33B-8D2A9F64B5F1}"/>
              </a:ext>
            </a:extLst>
          </p:cNvPr>
          <p:cNvCxnSpPr>
            <a:cxnSpLocks/>
          </p:cNvCxnSpPr>
          <p:nvPr/>
        </p:nvCxnSpPr>
        <p:spPr>
          <a:xfrm>
            <a:off x="990103" y="2470638"/>
            <a:ext cx="3158738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7F6EBDB-2A51-48A7-A5E8-31DE810D3369}"/>
              </a:ext>
            </a:extLst>
          </p:cNvPr>
          <p:cNvSpPr txBox="1"/>
          <p:nvPr/>
        </p:nvSpPr>
        <p:spPr>
          <a:xfrm>
            <a:off x="7873508" y="1314381"/>
            <a:ext cx="169556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nhiều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2.22222E-6 L -0.00078 0.11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89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341" y="932965"/>
            <a:ext cx="10024110" cy="4941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" y="0"/>
            <a:ext cx="2484120" cy="97536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138160" y="2037806"/>
            <a:ext cx="129322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8525" y="2461876"/>
            <a:ext cx="2264797" cy="30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27909" y="2445595"/>
            <a:ext cx="303474" cy="1628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38315" y="2610678"/>
            <a:ext cx="6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00079" y="2461876"/>
            <a:ext cx="6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794344" y="487680"/>
            <a:ext cx="3265134" cy="1393825"/>
            <a:chOff x="8794344" y="487680"/>
            <a:chExt cx="3265134" cy="1393825"/>
          </a:xfrm>
        </p:grpSpPr>
        <p:sp>
          <p:nvSpPr>
            <p:cNvPr id="15" name="Oval 14"/>
            <p:cNvSpPr/>
            <p:nvPr/>
          </p:nvSpPr>
          <p:spPr>
            <a:xfrm>
              <a:off x="10774017" y="487680"/>
              <a:ext cx="1285461" cy="1393825"/>
            </a:xfrm>
            <a:prstGeom prst="ellipse">
              <a:avLst/>
            </a:prstGeom>
            <a:noFill/>
            <a:ln w="107950">
              <a:solidFill>
                <a:srgbClr val="FF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cộng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794344" y="1057954"/>
              <a:ext cx="1940712" cy="624542"/>
            </a:xfrm>
            <a:custGeom>
              <a:avLst/>
              <a:gdLst>
                <a:gd name="connsiteX0" fmla="*/ 1940712 w 1940712"/>
                <a:gd name="connsiteY0" fmla="*/ 57614 h 624542"/>
                <a:gd name="connsiteX1" fmla="*/ 514248 w 1940712"/>
                <a:gd name="connsiteY1" fmla="*/ 39326 h 624542"/>
                <a:gd name="connsiteX2" fmla="*/ 459384 w 1940712"/>
                <a:gd name="connsiteY2" fmla="*/ 57614 h 624542"/>
                <a:gd name="connsiteX3" fmla="*/ 441096 w 1940712"/>
                <a:gd name="connsiteY3" fmla="*/ 295358 h 624542"/>
                <a:gd name="connsiteX4" fmla="*/ 367944 w 1940712"/>
                <a:gd name="connsiteY4" fmla="*/ 313646 h 624542"/>
                <a:gd name="connsiteX5" fmla="*/ 203352 w 1940712"/>
                <a:gd name="connsiteY5" fmla="*/ 368510 h 624542"/>
                <a:gd name="connsiteX6" fmla="*/ 20472 w 1940712"/>
                <a:gd name="connsiteY6" fmla="*/ 386798 h 624542"/>
                <a:gd name="connsiteX7" fmla="*/ 20472 w 1940712"/>
                <a:gd name="connsiteY7" fmla="*/ 624542 h 6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0712" h="624542">
                  <a:moveTo>
                    <a:pt x="1940712" y="57614"/>
                  </a:moveTo>
                  <a:cubicBezTo>
                    <a:pt x="1330940" y="-36197"/>
                    <a:pt x="1686014" y="4862"/>
                    <a:pt x="514248" y="39326"/>
                  </a:cubicBezTo>
                  <a:cubicBezTo>
                    <a:pt x="494979" y="39893"/>
                    <a:pt x="477672" y="51518"/>
                    <a:pt x="459384" y="57614"/>
                  </a:cubicBezTo>
                  <a:cubicBezTo>
                    <a:pt x="453288" y="136862"/>
                    <a:pt x="467829" y="220506"/>
                    <a:pt x="441096" y="295358"/>
                  </a:cubicBezTo>
                  <a:cubicBezTo>
                    <a:pt x="432642" y="319028"/>
                    <a:pt x="391046" y="303745"/>
                    <a:pt x="367944" y="313646"/>
                  </a:cubicBezTo>
                  <a:cubicBezTo>
                    <a:pt x="225689" y="374612"/>
                    <a:pt x="430143" y="340161"/>
                    <a:pt x="203352" y="368510"/>
                  </a:cubicBezTo>
                  <a:cubicBezTo>
                    <a:pt x="142561" y="376109"/>
                    <a:pt x="56081" y="336945"/>
                    <a:pt x="20472" y="386798"/>
                  </a:cubicBezTo>
                  <a:cubicBezTo>
                    <a:pt x="-25590" y="451285"/>
                    <a:pt x="20472" y="545294"/>
                    <a:pt x="20472" y="624542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38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816305" y="1059191"/>
            <a:ext cx="1004186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6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3 </a:t>
            </a:r>
            <a:r>
              <a:rPr lang="en-US" sz="2600" dirty="0" err="1"/>
              <a:t>bông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778" y="2319604"/>
            <a:ext cx="2257014" cy="1987308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403316" y="1598038"/>
            <a:ext cx="28870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6940296" y="2220220"/>
            <a:ext cx="29251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481" y="2020974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5733288" y="1598038"/>
            <a:ext cx="20482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7936105" y="1604887"/>
            <a:ext cx="1418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3738795" y="2391651"/>
            <a:ext cx="2127691" cy="1420632"/>
            <a:chOff x="3855720" y="2886280"/>
            <a:chExt cx="2212746" cy="142063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59" cy="385611"/>
              <a:chOff x="5403708" y="4320890"/>
              <a:chExt cx="1798911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8" y="4332213"/>
                <a:ext cx="572775" cy="555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3855720" y="2886280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Nhiều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14" y="1814578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211322" y="3984816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3625146" y="3931321"/>
            <a:ext cx="5426089" cy="2553891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bông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               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E2CFDD-EF67-4654-A510-F015A9496E1F}"/>
              </a:ext>
            </a:extLst>
          </p:cNvPr>
          <p:cNvCxnSpPr>
            <a:cxnSpLocks/>
          </p:cNvCxnSpPr>
          <p:nvPr/>
        </p:nvCxnSpPr>
        <p:spPr>
          <a:xfrm>
            <a:off x="6940296" y="2272986"/>
            <a:ext cx="2925126" cy="474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53406-F510-488D-A481-26E96F2DA763}"/>
              </a:ext>
            </a:extLst>
          </p:cNvPr>
          <p:cNvGrpSpPr/>
          <p:nvPr/>
        </p:nvGrpSpPr>
        <p:grpSpPr>
          <a:xfrm>
            <a:off x="1260151" y="3399663"/>
            <a:ext cx="2660511" cy="450857"/>
            <a:chOff x="1263783" y="3069973"/>
            <a:chExt cx="2660511" cy="450857"/>
          </a:xfrm>
        </p:grpSpPr>
        <p:pic>
          <p:nvPicPr>
            <p:cNvPr id="3" name="Picture 2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5116473-3CA3-4DCF-8C0F-FE5D212A0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263783" y="3082652"/>
              <a:ext cx="457129" cy="4381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7" name="Picture 46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E60ABC6-6FB5-4B49-B529-2396D5E12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709790" y="3073305"/>
              <a:ext cx="457129" cy="4381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9" name="Picture 48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AC60405-436E-44A9-A979-581B59BCF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161823" y="3073305"/>
              <a:ext cx="457129" cy="4381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0" name="Picture 49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FEB361E5-DAAF-41F7-9478-E330623E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614281" y="3082068"/>
              <a:ext cx="457129" cy="4381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1" name="Picture 50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CB33C3BE-0C7C-47B2-959B-C522A6E6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048898" y="3081953"/>
              <a:ext cx="457129" cy="4381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2" name="Picture 5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EF53DAB-6345-403E-BF6B-CD9279AC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467165" y="3069973"/>
              <a:ext cx="457129" cy="4381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AA5E95-08C4-4952-A33B-8D2A9F64B5F1}"/>
              </a:ext>
            </a:extLst>
          </p:cNvPr>
          <p:cNvCxnSpPr>
            <a:cxnSpLocks/>
          </p:cNvCxnSpPr>
          <p:nvPr/>
        </p:nvCxnSpPr>
        <p:spPr>
          <a:xfrm>
            <a:off x="901198" y="2220220"/>
            <a:ext cx="315873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34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istrator\Desktop\239845864_3149285932063243_770232212222453294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35" y="0"/>
            <a:ext cx="12304735" cy="7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17228" y="1666638"/>
            <a:ext cx="190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534" y="2414982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vị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890" y="3830268"/>
            <a:ext cx="4474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1493" y="3855079"/>
            <a:ext cx="5158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2586" y="4555350"/>
            <a:ext cx="495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Tóm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tắt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3691" y="5328748"/>
            <a:ext cx="51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0681" y="6039266"/>
            <a:ext cx="728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4294" y="713899"/>
            <a:ext cx="9420860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Thứ Sáu ngày 24  tháng  10  năm 2024</a:t>
            </a:r>
            <a:endParaRPr lang="en-US" sz="3500" b="1" dirty="0">
              <a:solidFill>
                <a:prstClr val="white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431669" y="117498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603886" y="1409397"/>
            <a:ext cx="607195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2 </a:t>
            </a:r>
            <a:r>
              <a:rPr lang="en-US" sz="2600" dirty="0" err="1"/>
              <a:t>bạn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478904" y="3564825"/>
            <a:ext cx="4387836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476379" y="1959592"/>
            <a:ext cx="16196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>
            <a:off x="5667793" y="2546732"/>
            <a:ext cx="81796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303694" y="2559959"/>
            <a:ext cx="39056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5022129" y="3179609"/>
            <a:ext cx="109835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975749" y="1010133"/>
            <a:ext cx="4290970" cy="1218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>
                <a:solidFill>
                  <a:srgbClr val="FF0000"/>
                </a:solidFill>
              </a:rPr>
              <a:t>             </a:t>
            </a:r>
            <a:r>
              <a:rPr lang="en-US" sz="2600" dirty="0" err="1">
                <a:solidFill>
                  <a:srgbClr val="0000FF"/>
                </a:solidFill>
              </a:rPr>
              <a:t>Tóm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tắt</a:t>
            </a:r>
            <a:endParaRPr lang="en-US" sz="26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Nam : 9 </a:t>
            </a:r>
            <a:r>
              <a:rPr lang="en-US" sz="2600" dirty="0" err="1"/>
              <a:t>bạn</a:t>
            </a:r>
            <a:endParaRPr lang="en-US" sz="26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306CF6-B797-4F48-8C46-0FEF18B7AF5B}"/>
              </a:ext>
            </a:extLst>
          </p:cNvPr>
          <p:cNvGrpSpPr/>
          <p:nvPr/>
        </p:nvGrpSpPr>
        <p:grpSpPr>
          <a:xfrm>
            <a:off x="5633385" y="3683845"/>
            <a:ext cx="5514906" cy="2758202"/>
            <a:chOff x="5966990" y="3550314"/>
            <a:chExt cx="5304237" cy="310987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B01741-B23D-42BA-B7CF-D3216F28126B}"/>
                </a:ext>
              </a:extLst>
            </p:cNvPr>
            <p:cNvSpPr txBox="1"/>
            <p:nvPr/>
          </p:nvSpPr>
          <p:spPr>
            <a:xfrm>
              <a:off x="5966990" y="3550314"/>
              <a:ext cx="5304237" cy="3109874"/>
            </a:xfrm>
            <a:prstGeom prst="roundRect">
              <a:avLst/>
            </a:prstGeom>
            <a:solidFill>
              <a:srgbClr val="FFFFCC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 </a:t>
              </a:r>
              <a:r>
                <a:rPr lang="en-US" sz="2600" dirty="0" err="1"/>
                <a:t>của</a:t>
              </a:r>
              <a:r>
                <a:rPr lang="en-US" sz="2600" dirty="0"/>
                <a:t> </a:t>
              </a:r>
              <a:r>
                <a:rPr lang="en-US" sz="2600" dirty="0" err="1"/>
                <a:t>lớp</a:t>
              </a:r>
              <a:r>
                <a:rPr lang="en-US" sz="2600" dirty="0"/>
                <a:t> </a:t>
              </a:r>
              <a:r>
                <a:rPr lang="en-US" sz="2600" dirty="0" err="1"/>
                <a:t>học</a:t>
              </a:r>
              <a:r>
                <a:rPr lang="en-US" sz="2600" dirty="0"/>
                <a:t> </a:t>
              </a:r>
              <a:r>
                <a:rPr lang="en-US" sz="2600" dirty="0" err="1"/>
                <a:t>bơi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(</a:t>
              </a:r>
              <a:r>
                <a:rPr lang="en-US" sz="2600" dirty="0" err="1"/>
                <a:t>bạn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  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F93F56D-7CF4-4798-80EB-B6D7D43D3245}"/>
                </a:ext>
              </a:extLst>
            </p:cNvPr>
            <p:cNvSpPr/>
            <p:nvPr/>
          </p:nvSpPr>
          <p:spPr>
            <a:xfrm>
              <a:off x="8327602" y="5891651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9D80EB2-A737-4C20-BC01-E6DEC59C2089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49C8C13-0306-4661-A0B5-D2983334AB20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30747E6-E375-41AF-BD5A-C75FECECB46E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AE5C3AF-4529-4BCC-B643-AFE316DD66D0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+        =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D6876FF-CA78-4D55-AB84-A595BEB9A9BB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813723" y="5272757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799880" y="5264591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8592583" y="5241585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131616" y="5738181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B24933-7A23-4CB7-84D2-3E9C6C3F9D03}"/>
              </a:ext>
            </a:extLst>
          </p:cNvPr>
          <p:cNvCxnSpPr>
            <a:cxnSpLocks/>
          </p:cNvCxnSpPr>
          <p:nvPr/>
        </p:nvCxnSpPr>
        <p:spPr>
          <a:xfrm>
            <a:off x="5022129" y="3228100"/>
            <a:ext cx="109835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9F10E1-0E1B-4480-B31C-31C6FFF32802}"/>
              </a:ext>
            </a:extLst>
          </p:cNvPr>
          <p:cNvCxnSpPr>
            <a:cxnSpLocks/>
          </p:cNvCxnSpPr>
          <p:nvPr/>
        </p:nvCxnSpPr>
        <p:spPr>
          <a:xfrm flipH="1" flipV="1">
            <a:off x="6797965" y="1274618"/>
            <a:ext cx="15758" cy="222596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B4FDED8-4DE4-47C6-AE2E-14C9CE229865}"/>
              </a:ext>
            </a:extLst>
          </p:cNvPr>
          <p:cNvSpPr/>
          <p:nvPr/>
        </p:nvSpPr>
        <p:spPr>
          <a:xfrm>
            <a:off x="5342361" y="1409396"/>
            <a:ext cx="875759" cy="7567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3895007-F03D-4750-B990-1CF5E728942A}"/>
              </a:ext>
            </a:extLst>
          </p:cNvPr>
          <p:cNvSpPr/>
          <p:nvPr/>
        </p:nvSpPr>
        <p:spPr>
          <a:xfrm>
            <a:off x="1303694" y="2050744"/>
            <a:ext cx="525106" cy="665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7AAD3-CE09-41C1-9286-E13C03E2BB74}"/>
              </a:ext>
            </a:extLst>
          </p:cNvPr>
          <p:cNvSpPr txBox="1"/>
          <p:nvPr/>
        </p:nvSpPr>
        <p:spPr>
          <a:xfrm>
            <a:off x="6968763" y="2153110"/>
            <a:ext cx="4290970" cy="618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: 2 </a:t>
            </a:r>
            <a:r>
              <a:rPr lang="en-US" sz="2600" dirty="0" err="1"/>
              <a:t>bạn</a:t>
            </a:r>
            <a:endParaRPr lang="en-US" sz="2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CFA7B4-71DC-444E-AFCA-7D67D85EA794}"/>
              </a:ext>
            </a:extLst>
          </p:cNvPr>
          <p:cNvSpPr txBox="1"/>
          <p:nvPr/>
        </p:nvSpPr>
        <p:spPr>
          <a:xfrm>
            <a:off x="6991718" y="2771484"/>
            <a:ext cx="4290970" cy="618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:… </a:t>
            </a:r>
            <a:r>
              <a:rPr lang="en-US" sz="2600" dirty="0" err="1"/>
              <a:t>bạn</a:t>
            </a:r>
            <a:r>
              <a:rPr lang="en-US" sz="2600" dirty="0"/>
              <a:t>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F46CFCD-9367-434C-A54D-14FA065A4ED4}"/>
              </a:ext>
            </a:extLst>
          </p:cNvPr>
          <p:cNvSpPr/>
          <p:nvPr/>
        </p:nvSpPr>
        <p:spPr>
          <a:xfrm>
            <a:off x="5583288" y="2604149"/>
            <a:ext cx="659313" cy="665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84835" y="821336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14 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2916180" y="1338227"/>
            <a:ext cx="203543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5311354" y="1974128"/>
            <a:ext cx="108944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5083364" y="1359722"/>
            <a:ext cx="4853863" cy="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06513" y="2092826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Gà</a:t>
            </a:r>
            <a:r>
              <a:rPr lang="en-US" sz="26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792773" y="85348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833C5C-F2BF-4451-B730-861F5D903E2D}"/>
              </a:ext>
            </a:extLst>
          </p:cNvPr>
          <p:cNvGrpSpPr/>
          <p:nvPr/>
        </p:nvGrpSpPr>
        <p:grpSpPr>
          <a:xfrm>
            <a:off x="5781250" y="2284719"/>
            <a:ext cx="5304237" cy="2727271"/>
            <a:chOff x="5781250" y="2284719"/>
            <a:chExt cx="5304237" cy="272727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306CF6-B797-4F48-8C46-0FEF18B7AF5B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B01741-B23D-42BA-B7CF-D3216F28126B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6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/>
                  <a:t>                                       (con)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Đáp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:         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F93F56D-7CF4-4798-80EB-B6D7D43D3245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3877BA-7BFE-40A9-978E-7283B43ABCBC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CF67841-ABAD-47A8-B118-BFC281E7F149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D91D972-8742-4E2F-83B2-8315F98504F2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9667E86-611F-431B-B1D7-CBB2D1028ADA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3394561-8A4A-48EA-AD08-B601AF1489B9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C06E25D-9870-4AD7-BF04-36EA507E3706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436712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188084" y="3819596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7921973" y="3766784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544388" y="3780175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078566-6931-458F-A27B-17A8EF957BAC}"/>
              </a:ext>
            </a:extLst>
          </p:cNvPr>
          <p:cNvSpPr/>
          <p:nvPr/>
        </p:nvSpPr>
        <p:spPr>
          <a:xfrm>
            <a:off x="9224274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2A61E7-B26A-41D1-8352-B25B12F9CEF3}"/>
              </a:ext>
            </a:extLst>
          </p:cNvPr>
          <p:cNvSpPr/>
          <p:nvPr/>
        </p:nvSpPr>
        <p:spPr>
          <a:xfrm>
            <a:off x="8202320" y="4511693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79A682-E93C-44B7-8D2D-26DFCBF4B0B0}"/>
              </a:ext>
            </a:extLst>
          </p:cNvPr>
          <p:cNvCxnSpPr>
            <a:cxnSpLocks/>
          </p:cNvCxnSpPr>
          <p:nvPr/>
        </p:nvCxnSpPr>
        <p:spPr>
          <a:xfrm>
            <a:off x="5311354" y="1927010"/>
            <a:ext cx="108944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340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362</cp:revision>
  <dcterms:created xsi:type="dcterms:W3CDTF">2021-06-02T01:34:28Z</dcterms:created>
  <dcterms:modified xsi:type="dcterms:W3CDTF">2024-11-08T01:56:43Z</dcterms:modified>
</cp:coreProperties>
</file>