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4" r:id="rId2"/>
  </p:sldMasterIdLst>
  <p:notesMasterIdLst>
    <p:notesMasterId r:id="rId10"/>
  </p:notesMasterIdLst>
  <p:sldIdLst>
    <p:sldId id="258" r:id="rId3"/>
    <p:sldId id="260" r:id="rId4"/>
    <p:sldId id="261" r:id="rId5"/>
    <p:sldId id="262" r:id="rId6"/>
    <p:sldId id="263" r:id="rId7"/>
    <p:sldId id="283" r:id="rId8"/>
    <p:sldId id="2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>
      <p:cViewPr varScale="1">
        <p:scale>
          <a:sx n="63" d="100"/>
          <a:sy n="63" d="100"/>
        </p:scale>
        <p:origin x="7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99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96970" y="1698625"/>
            <a:ext cx="783971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15: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Ki-lô-gam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5900" y="216535"/>
            <a:ext cx="2537460" cy="982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245" y="1414145"/>
            <a:ext cx="9481185" cy="496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6948" y="488272"/>
            <a:ext cx="11026066" cy="590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70" y="127635"/>
            <a:ext cx="2583180" cy="1120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90" y="941033"/>
            <a:ext cx="10598785" cy="480444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368425" y="2299801"/>
            <a:ext cx="699770" cy="659130"/>
          </a:xfrm>
          <a:prstGeom prst="ellipse">
            <a:avLst/>
          </a:prstGeom>
          <a:noFill/>
          <a:ln w="41275"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635" y="109220"/>
            <a:ext cx="8889365" cy="309562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135380" y="3540125"/>
            <a:ext cx="6805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a. Mèo và chó, con nào nặng hơn?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052435" y="3378200"/>
            <a:ext cx="3550285" cy="6692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Chó nặng hơn mèo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104900" y="4564380"/>
            <a:ext cx="6805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b. Mèo và thỏ, con nào nặng hơn?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52435" y="4392930"/>
            <a:ext cx="3550285" cy="6692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Mèo nặng hơn thỏ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135380" y="5436870"/>
            <a:ext cx="68059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b. Mèo, chó và thỏ, con nào nặng nhất, con nào nhẹ nhất?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052435" y="5436870"/>
            <a:ext cx="3550285" cy="1003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Chó nặng nhất, thỏ nhẹ nhất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  <p:bldP spid="9" grpId="1" animBg="1"/>
      <p:bldP spid="10" grpId="0"/>
      <p:bldP spid="10" grpId="1"/>
      <p:bldP spid="11" grpId="0" bldLvl="0" animBg="1"/>
      <p:bldP spid="11" grpId="1" animBg="1"/>
      <p:bldP spid="12" grpId="0"/>
      <p:bldP spid="12" grpId="1"/>
      <p:bldP spid="13" grpId="0" bldLvl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850" y="504190"/>
            <a:ext cx="11090275" cy="551053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474585" y="4138295"/>
            <a:ext cx="3945890" cy="5581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Cam nặng bằng 4 quả chanh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474585" y="4757420"/>
            <a:ext cx="3945890" cy="5581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Táo nặng bằng 3 quả chanh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74585" y="5456555"/>
            <a:ext cx="3945890" cy="5581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Quả bưởi nặng bằng 7 quả chanh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03642" y="1983056"/>
            <a:ext cx="4693090" cy="2423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6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Nhận</a:t>
            </a:r>
            <a:r>
              <a:rPr lang="en-US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xét</a:t>
            </a:r>
            <a:r>
              <a:rPr lang="en-US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altLang="zh-CN" sz="66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dặn</a:t>
            </a:r>
            <a:r>
              <a:rPr lang="en-US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dò</a:t>
            </a:r>
            <a:endParaRPr kumimoji="0" lang="en-US" altLang="zh-CN" sz="66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12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86</Words>
  <Application>Microsoft Office PowerPoint</Application>
  <PresentationFormat>Widescreen</PresentationFormat>
  <Paragraphs>15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等线</vt:lpstr>
      <vt:lpstr>Arial</vt:lpstr>
      <vt:lpstr>Calibri</vt:lpstr>
      <vt:lpstr>ITC Avant Garde Std Bk</vt:lpstr>
      <vt:lpstr>Times New Roman</vt:lpstr>
      <vt:lpstr>1_Office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Tô Thanh Tâm</cp:lastModifiedBy>
  <cp:revision>11</cp:revision>
  <dcterms:created xsi:type="dcterms:W3CDTF">2021-05-13T04:17:00Z</dcterms:created>
  <dcterms:modified xsi:type="dcterms:W3CDTF">2024-11-08T01:59:51Z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