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0"/>
  </p:notesMasterIdLst>
  <p:sldIdLst>
    <p:sldId id="258" r:id="rId2"/>
    <p:sldId id="288" r:id="rId3"/>
    <p:sldId id="265" r:id="rId4"/>
    <p:sldId id="266" r:id="rId5"/>
    <p:sldId id="267" r:id="rId6"/>
    <p:sldId id="268" r:id="rId7"/>
    <p:sldId id="287" r:id="rId8"/>
    <p:sldId id="2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96970" y="1698625"/>
            <a:ext cx="783971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15: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Ki-lô-gam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Giải Bài 35: Ôn tập đo lường Toán 2 Kết nối tri thức với cuộc sống">
            <a:extLst>
              <a:ext uri="{FF2B5EF4-FFF2-40B4-BE49-F238E27FC236}">
                <a16:creationId xmlns:a16="http://schemas.microsoft.com/office/drawing/2014/main" id="{35A3394D-BA45-410D-B90B-C872AADFE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" y="648334"/>
            <a:ext cx="4180840" cy="509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E53FAF-E0F9-43C2-A8F8-6EBA001D07E6}"/>
              </a:ext>
            </a:extLst>
          </p:cNvPr>
          <p:cNvSpPr txBox="1"/>
          <p:nvPr/>
        </p:nvSpPr>
        <p:spPr>
          <a:xfrm>
            <a:off x="5307798" y="596600"/>
            <a:ext cx="565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22CD4F-62DD-4BA7-8A21-244BCE39A16A}"/>
              </a:ext>
            </a:extLst>
          </p:cNvPr>
          <p:cNvSpPr txBox="1"/>
          <p:nvPr/>
        </p:nvSpPr>
        <p:spPr>
          <a:xfrm>
            <a:off x="5567680" y="1305827"/>
            <a:ext cx="494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A3EB82-93BD-47A3-B60C-2D65A61B741C}"/>
              </a:ext>
            </a:extLst>
          </p:cNvPr>
          <p:cNvSpPr txBox="1"/>
          <p:nvPr/>
        </p:nvSpPr>
        <p:spPr>
          <a:xfrm>
            <a:off x="5380789" y="1991773"/>
            <a:ext cx="565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55CB2B-AD69-4B38-9D4E-D5CE51D0B1B7}"/>
              </a:ext>
            </a:extLst>
          </p:cNvPr>
          <p:cNvSpPr txBox="1"/>
          <p:nvPr/>
        </p:nvSpPr>
        <p:spPr>
          <a:xfrm>
            <a:off x="5380789" y="2616164"/>
            <a:ext cx="3176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07AE49-CFE0-45A2-AC13-4D7DEBF7F401}"/>
              </a:ext>
            </a:extLst>
          </p:cNvPr>
          <p:cNvSpPr txBox="1"/>
          <p:nvPr/>
        </p:nvSpPr>
        <p:spPr>
          <a:xfrm>
            <a:off x="5380789" y="3302110"/>
            <a:ext cx="510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5F4844-5BE5-4140-AAE4-8691B5C7BF7D}"/>
              </a:ext>
            </a:extLst>
          </p:cNvPr>
          <p:cNvSpPr txBox="1"/>
          <p:nvPr/>
        </p:nvSpPr>
        <p:spPr>
          <a:xfrm>
            <a:off x="5380789" y="3926501"/>
            <a:ext cx="2885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85F9C5-E43E-49FF-9B79-FB73BEE89EAC}"/>
              </a:ext>
            </a:extLst>
          </p:cNvPr>
          <p:cNvSpPr txBox="1"/>
          <p:nvPr/>
        </p:nvSpPr>
        <p:spPr>
          <a:xfrm>
            <a:off x="5380788" y="4612447"/>
            <a:ext cx="510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ai?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93D13D-58FF-4E5C-BDE3-333861783281}"/>
              </a:ext>
            </a:extLst>
          </p:cNvPr>
          <p:cNvSpPr txBox="1"/>
          <p:nvPr/>
        </p:nvSpPr>
        <p:spPr>
          <a:xfrm>
            <a:off x="5380788" y="5259785"/>
            <a:ext cx="3503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6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45" y="141605"/>
            <a:ext cx="2453640" cy="1051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785" y="1079500"/>
            <a:ext cx="6983730" cy="5316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90140" y="1301115"/>
            <a:ext cx="8424545" cy="3876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070" y="878205"/>
            <a:ext cx="9980930" cy="4458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" y="74295"/>
            <a:ext cx="2575560" cy="1003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890" y="1077595"/>
            <a:ext cx="9175750" cy="570357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399530" y="3661410"/>
            <a:ext cx="598805" cy="4870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Đ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79210" y="4229100"/>
            <a:ext cx="598805" cy="4870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Đ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99530" y="4807585"/>
            <a:ext cx="598805" cy="4870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Đ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80810" y="5375275"/>
            <a:ext cx="598805" cy="4870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70650" y="5994400"/>
            <a:ext cx="598805" cy="4870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6" grpId="0" bldLvl="0" animBg="1"/>
      <p:bldP spid="16" grpId="1" animBg="1"/>
      <p:bldP spid="18" grpId="0" bldLvl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F00B71-6C8C-44EA-8E1A-B6BBE22E67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2"/>
          <a:stretch/>
        </p:blipFill>
        <p:spPr>
          <a:xfrm>
            <a:off x="482454" y="852381"/>
            <a:ext cx="11227091" cy="37014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8E45F1-2396-4FDB-A9BF-A76262E871A6}"/>
              </a:ext>
            </a:extLst>
          </p:cNvPr>
          <p:cNvSpPr txBox="1"/>
          <p:nvPr/>
        </p:nvSpPr>
        <p:spPr>
          <a:xfrm>
            <a:off x="962526" y="4629752"/>
            <a:ext cx="10992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Bao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3203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400" y="0"/>
            <a:ext cx="9740900" cy="502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75" y="5110480"/>
            <a:ext cx="8850630" cy="98298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88460" y="5578475"/>
            <a:ext cx="395605" cy="4768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57695" y="5616575"/>
            <a:ext cx="395605" cy="4768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737090" y="5578475"/>
            <a:ext cx="395605" cy="4768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530" y="6210935"/>
            <a:ext cx="5158740" cy="51054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393940" y="6177280"/>
            <a:ext cx="4259580" cy="5067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Hộp C nặng nhất, hộp A nhẹ nhất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91</Words>
  <Application>Microsoft Office PowerPoint</Application>
  <PresentationFormat>Widescreen</PresentationFormat>
  <Paragraphs>23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Arial</vt:lpstr>
      <vt:lpstr>Calibri</vt:lpstr>
      <vt:lpstr>ITC Avant Garde Std Bk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Tô Thanh Tâm</cp:lastModifiedBy>
  <cp:revision>11</cp:revision>
  <dcterms:created xsi:type="dcterms:W3CDTF">2021-05-13T04:17:00Z</dcterms:created>
  <dcterms:modified xsi:type="dcterms:W3CDTF">2024-11-08T02:04:35Z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