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24" r:id="rId3"/>
  </p:sldMasterIdLst>
  <p:notesMasterIdLst>
    <p:notesMasterId r:id="rId10"/>
  </p:notesMasterIdLst>
  <p:sldIdLst>
    <p:sldId id="2007577257" r:id="rId4"/>
    <p:sldId id="262" r:id="rId5"/>
    <p:sldId id="2007577334" r:id="rId6"/>
    <p:sldId id="264" r:id="rId7"/>
    <p:sldId id="266" r:id="rId8"/>
    <p:sldId id="294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EED048"/>
    <a:srgbClr val="6D6E72"/>
    <a:srgbClr val="007DC9"/>
    <a:srgbClr val="EF4136"/>
    <a:srgbClr val="F35757"/>
    <a:srgbClr val="C4EA79"/>
    <a:srgbClr val="1F497D"/>
    <a:srgbClr val="6DDBE7"/>
    <a:srgbClr val="14B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2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2F8F7-C520-774A-BEB7-10A031B446BD}" type="datetimeFigureOut">
              <a:rPr lang="en-VN" smtClean="0"/>
              <a:t>11/08/2024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49941-3B24-5141-BA59-38A24351623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5060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6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9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96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7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13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387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387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8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10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0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79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285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8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45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36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74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70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81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611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611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40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068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48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4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29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6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71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84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39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41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172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962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01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0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4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0C7C-C3AF-4ED7-AEDD-4BE4C4EB12E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4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542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Chào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mừng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các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em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đến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với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Toán</a:t>
            </a:r>
            <a:endParaRPr kumimoji="0" lang="en-US" altLang="zh-CN" sz="72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Calibri"/>
              <a:ea typeface="字魂17号-萌趣果冻体"/>
              <a:cs typeface="Calibri"/>
            </a:endParaRPr>
          </a:p>
        </p:txBody>
      </p:sp>
      <p:pic>
        <p:nvPicPr>
          <p:cNvPr id="2" name="Sad Love Beat (1).mp3" descr="Sad Love Beat (1).mp3">
            <a:hlinkClick r:id="" action="ppaction://media"/>
            <a:extLst>
              <a:ext uri="{FF2B5EF4-FFF2-40B4-BE49-F238E27FC236}">
                <a16:creationId xmlns:a16="http://schemas.microsoft.com/office/drawing/2014/main" id="{D60616E9-65A6-F74C-90CC-8F84A7F8BF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46160" y="-1397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2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182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A2683-EE9E-4BD7-B194-E1563DFF91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017" y="856716"/>
            <a:ext cx="3213258" cy="2317476"/>
          </a:xfrm>
          <a:prstGeom prst="rect">
            <a:avLst/>
          </a:prstGeom>
        </p:spPr>
      </p:pic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767515" y="351309"/>
            <a:ext cx="1760984" cy="1167449"/>
            <a:chOff x="2793877" y="927419"/>
            <a:chExt cx="1760984" cy="116744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793877" y="1127778"/>
              <a:ext cx="1747057" cy="967090"/>
            </a:xfrm>
            <a:prstGeom prst="wedgeEllipseCallout">
              <a:avLst>
                <a:gd name="adj1" fmla="val 37276"/>
                <a:gd name="adj2" fmla="val 8350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807804" y="927419"/>
              <a:ext cx="1747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36 cục pin.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501347" y="1564985"/>
            <a:ext cx="1867173" cy="1050323"/>
            <a:chOff x="3098395" y="2546599"/>
            <a:chExt cx="1867173" cy="1050323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3236907" y="2546599"/>
              <a:ext cx="1580338" cy="1050323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3098395" y="2698386"/>
              <a:ext cx="1867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17 cục pin.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9018347" y="401638"/>
            <a:ext cx="2393819" cy="1311002"/>
            <a:chOff x="4584831" y="394347"/>
            <a:chExt cx="2393819" cy="12214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1221467"/>
            </a:xfrm>
            <a:prstGeom prst="wedgeEllipseCallout">
              <a:avLst>
                <a:gd name="adj1" fmla="val -29865"/>
                <a:gd name="adj2" fmla="val 697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Cả hai cháu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bao nhiêu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cục pin?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56009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279582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5895310" y="4220716"/>
            <a:ext cx="87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17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940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6 cộng 7 bằng 13, viết 3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4 cộng 1 bằng 5, viết 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</a:t>
            </a:r>
            <a:r>
              <a:rPr lang="vi-VN" sz="2800" dirty="0">
                <a:solidFill>
                  <a:srgbClr val="FF0000"/>
                </a:solidFill>
              </a:rPr>
              <a:t>53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DEE4911-50A4-4102-A465-19C2AF905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912" y="4832760"/>
            <a:ext cx="401802" cy="1171968"/>
          </a:xfrm>
          <a:prstGeom prst="rect">
            <a:avLst/>
          </a:prstGeom>
        </p:spPr>
      </p:pic>
      <p:sp>
        <p:nvSpPr>
          <p:cNvPr id="61" name="Can 33">
            <a:extLst>
              <a:ext uri="{FF2B5EF4-FFF2-40B4-BE49-F238E27FC236}">
                <a16:creationId xmlns:a16="http://schemas.microsoft.com/office/drawing/2014/main" id="{03EE3DA1-225A-47C1-BC3A-66ECDFBF266D}"/>
              </a:ext>
            </a:extLst>
          </p:cNvPr>
          <p:cNvSpPr/>
          <p:nvPr/>
        </p:nvSpPr>
        <p:spPr>
          <a:xfrm>
            <a:off x="453758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38F82F4-779C-674A-8022-3467D5984920}"/>
              </a:ext>
            </a:extLst>
          </p:cNvPr>
          <p:cNvSpPr/>
          <p:nvPr/>
        </p:nvSpPr>
        <p:spPr>
          <a:xfrm>
            <a:off x="1321514" y="3936341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6E88BF3-41A9-BE47-99CF-D46939705AAE}"/>
              </a:ext>
            </a:extLst>
          </p:cNvPr>
          <p:cNvSpPr/>
          <p:nvPr/>
        </p:nvSpPr>
        <p:spPr>
          <a:xfrm>
            <a:off x="3750868" y="3959031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F801EAC-F598-304B-815B-7A87B647EBC3}"/>
              </a:ext>
            </a:extLst>
          </p:cNvPr>
          <p:cNvSpPr/>
          <p:nvPr/>
        </p:nvSpPr>
        <p:spPr>
          <a:xfrm>
            <a:off x="3842639" y="5976147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D8ABE27-3BC0-9149-98AF-B8B251E84DFA}"/>
              </a:ext>
            </a:extLst>
          </p:cNvPr>
          <p:cNvCxnSpPr/>
          <p:nvPr/>
        </p:nvCxnSpPr>
        <p:spPr>
          <a:xfrm>
            <a:off x="6520593" y="3773375"/>
            <a:ext cx="0" cy="92617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EA15F03-C78C-C243-85BD-92879A281182}"/>
              </a:ext>
            </a:extLst>
          </p:cNvPr>
          <p:cNvCxnSpPr/>
          <p:nvPr/>
        </p:nvCxnSpPr>
        <p:spPr>
          <a:xfrm>
            <a:off x="6196378" y="3784811"/>
            <a:ext cx="0" cy="92617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B864345-9492-9547-AEF3-654AC9FBE80C}"/>
              </a:ext>
            </a:extLst>
          </p:cNvPr>
          <p:cNvSpPr txBox="1"/>
          <p:nvPr/>
        </p:nvSpPr>
        <p:spPr>
          <a:xfrm>
            <a:off x="6060914" y="3632438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2F60836-D54B-524D-9877-6224733675AD}"/>
              </a:ext>
            </a:extLst>
          </p:cNvPr>
          <p:cNvSpPr/>
          <p:nvPr/>
        </p:nvSpPr>
        <p:spPr>
          <a:xfrm>
            <a:off x="1401320" y="5967274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build="p"/>
      <p:bldP spid="63" grpId="0" animBg="1"/>
      <p:bldP spid="61" grpId="0" animBg="1"/>
      <p:bldP spid="51" grpId="0"/>
      <p:bldP spid="51" grpId="1"/>
      <p:bldP spid="64" grpId="0"/>
      <p:bldP spid="64" grpId="1"/>
      <p:bldP spid="65" grpId="0"/>
      <p:bldP spid="65" grpId="1"/>
      <p:bldP spid="68" grpId="0"/>
      <p:bldP spid="69" grpId="0"/>
      <p:bldP spid="6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2B224-401B-545C-8CD7-DAEC92D4C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BE402BF-FF9A-326B-642D-0E513C06E9A7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5F6ADB8-867B-F3B3-CBB0-EA005516C58D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7251AB8-ABAE-DE0A-B4F7-EA701FEF8650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DB592A-DD0F-B05B-103E-4A036C21A456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29B518-3E7A-5E42-B57D-A455E2B39A8F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470C753-DB44-2B64-D2CC-137C32DFE590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DB15675-64E0-F6E6-EF5D-85C972478B6A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417E70-3A71-E9F3-3134-E7210E807735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37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B1DD43-9B2D-63A8-C599-EBBD2564C2B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19B8B0B-6565-E585-A605-84D39A0DF17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3CAF2E1-4B27-7D34-A2A1-1BCADA3F236D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3D4383-E06B-CCFF-7EE0-BA597ED36A5E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C29A4B-527E-5AD7-8BD6-73E92A766065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94C50E6-1D10-76AD-28F7-6173D082DBAF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984C0B3-F7C9-6C65-0FBD-83D9747EC7F9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EA483B5-6FC3-BA84-AE4F-90E39045FFA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59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798945-6223-4CF6-0DA6-FA4C60F79E4D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6246A2B-A077-B545-1EDA-7F9E846E624D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0F1AE032-927F-926A-F563-F1774E3BB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2D7D3C2-997F-1634-5C11-CB2DF7041140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B6BD7-2674-5FE8-8A68-A1B449BBFF97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1449082-CF14-C4D3-DB11-879BA7EA082B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10CE77-7C65-BA25-EE3F-D8F6E5329F3E}"/>
              </a:ext>
            </a:extLst>
          </p:cNvPr>
          <p:cNvSpPr txBox="1"/>
          <p:nvPr/>
        </p:nvSpPr>
        <p:spPr>
          <a:xfrm>
            <a:off x="2830034" y="272704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r>
              <a:rPr lang="en-US" sz="3200" b="1">
                <a:solidFill>
                  <a:srgbClr val="FF0000"/>
                </a:solidFill>
              </a:rPr>
              <a:t>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6E44651-4454-C2C6-BE7A-15F33DA8A6EF}"/>
              </a:ext>
            </a:extLst>
          </p:cNvPr>
          <p:cNvSpPr txBox="1"/>
          <p:nvPr/>
        </p:nvSpPr>
        <p:spPr>
          <a:xfrm>
            <a:off x="5032903" y="265777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7</a:t>
            </a:r>
            <a:r>
              <a:rPr lang="en-US" sz="3200" b="1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868B7-1EA6-6E89-2991-9F73A124BDA7}"/>
              </a:ext>
            </a:extLst>
          </p:cNvPr>
          <p:cNvSpPr txBox="1"/>
          <p:nvPr/>
        </p:nvSpPr>
        <p:spPr>
          <a:xfrm>
            <a:off x="7278378" y="26214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9</a:t>
            </a:r>
            <a:r>
              <a:rPr lang="en-US" sz="3200" b="1">
                <a:solidFill>
                  <a:srgbClr val="FF0000"/>
                </a:solidFill>
              </a:rPr>
              <a:t>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63FBB40-627A-4383-918C-3E182500C00D}"/>
              </a:ext>
            </a:extLst>
          </p:cNvPr>
          <p:cNvSpPr txBox="1"/>
          <p:nvPr/>
        </p:nvSpPr>
        <p:spPr>
          <a:xfrm>
            <a:off x="9497881" y="25746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8</a:t>
            </a:r>
            <a:r>
              <a:rPr lang="en-US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1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 animBg="1"/>
      <p:bldP spid="62" grpId="0"/>
      <p:bldP spid="65" grpId="0"/>
      <p:bldP spid="68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37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59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625667" cy="658838"/>
            <a:chOff x="1824226" y="3918823"/>
            <a:chExt cx="7625667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 + 67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 + 18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 + 21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+ 19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21F57CF-B1CE-EB45-875C-E69699CBD2C7}"/>
              </a:ext>
            </a:extLst>
          </p:cNvPr>
          <p:cNvSpPr txBox="1"/>
          <p:nvPr/>
        </p:nvSpPr>
        <p:spPr>
          <a:xfrm>
            <a:off x="3072838" y="273193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E098CAC-4FC6-D847-9401-942885EA231C}"/>
              </a:ext>
            </a:extLst>
          </p:cNvPr>
          <p:cNvSpPr txBox="1"/>
          <p:nvPr/>
        </p:nvSpPr>
        <p:spPr>
          <a:xfrm>
            <a:off x="2830034" y="272704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B92353-1890-C743-BEDD-95E4CC1630F1}"/>
              </a:ext>
            </a:extLst>
          </p:cNvPr>
          <p:cNvSpPr txBox="1"/>
          <p:nvPr/>
        </p:nvSpPr>
        <p:spPr>
          <a:xfrm>
            <a:off x="2941216" y="166328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FCC3BD4-51FD-F74A-B1A7-2CF6564A5B87}"/>
              </a:ext>
            </a:extLst>
          </p:cNvPr>
          <p:cNvSpPr txBox="1"/>
          <p:nvPr/>
        </p:nvSpPr>
        <p:spPr>
          <a:xfrm>
            <a:off x="5275707" y="266266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EF2A1F-50D8-084D-92CC-2860436DADC0}"/>
              </a:ext>
            </a:extLst>
          </p:cNvPr>
          <p:cNvSpPr txBox="1"/>
          <p:nvPr/>
        </p:nvSpPr>
        <p:spPr>
          <a:xfrm>
            <a:off x="5032903" y="265777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08855C-5073-FE4C-B61E-4EC0E3F67B12}"/>
              </a:ext>
            </a:extLst>
          </p:cNvPr>
          <p:cNvSpPr txBox="1"/>
          <p:nvPr/>
        </p:nvSpPr>
        <p:spPr>
          <a:xfrm>
            <a:off x="5144085" y="164942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0D4EBF-9292-174F-A3C9-6B1D16906672}"/>
              </a:ext>
            </a:extLst>
          </p:cNvPr>
          <p:cNvSpPr txBox="1"/>
          <p:nvPr/>
        </p:nvSpPr>
        <p:spPr>
          <a:xfrm>
            <a:off x="7521182" y="262630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2404CEC-0A29-A940-9E20-F0765203EDFC}"/>
              </a:ext>
            </a:extLst>
          </p:cNvPr>
          <p:cNvSpPr txBox="1"/>
          <p:nvPr/>
        </p:nvSpPr>
        <p:spPr>
          <a:xfrm>
            <a:off x="7278378" y="262141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91EFE3E-4848-D84F-BCA8-C63DF8A0A8A7}"/>
              </a:ext>
            </a:extLst>
          </p:cNvPr>
          <p:cNvSpPr txBox="1"/>
          <p:nvPr/>
        </p:nvSpPr>
        <p:spPr>
          <a:xfrm>
            <a:off x="7389560" y="1613068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E8F059F-6AC2-2C44-B91A-15CFA0A23163}"/>
              </a:ext>
            </a:extLst>
          </p:cNvPr>
          <p:cNvSpPr txBox="1"/>
          <p:nvPr/>
        </p:nvSpPr>
        <p:spPr>
          <a:xfrm>
            <a:off x="9740685" y="257953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A2E23C6-F719-224F-8C0C-E79D99321338}"/>
              </a:ext>
            </a:extLst>
          </p:cNvPr>
          <p:cNvSpPr txBox="1"/>
          <p:nvPr/>
        </p:nvSpPr>
        <p:spPr>
          <a:xfrm>
            <a:off x="9497881" y="257464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9D093E-CA88-224B-9A87-D54DF86E01F8}"/>
              </a:ext>
            </a:extLst>
          </p:cNvPr>
          <p:cNvSpPr txBox="1"/>
          <p:nvPr/>
        </p:nvSpPr>
        <p:spPr>
          <a:xfrm>
            <a:off x="9581354" y="162172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 animBg="1"/>
      <p:bldP spid="34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1002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có 1 que tính đặt sai vị trí. Em hãy đặt lại cho đúng. Biết rằng: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776C8-3B66-4C64-B8FB-913A909D4F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665482" y="194081"/>
            <a:ext cx="2771775" cy="12858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99DDC1-950D-4175-8ED8-ADF907678EFE}"/>
              </a:ext>
            </a:extLst>
          </p:cNvPr>
          <p:cNvSpPr txBox="1"/>
          <p:nvPr/>
        </p:nvSpPr>
        <p:spPr>
          <a:xfrm>
            <a:off x="883750" y="1997218"/>
            <a:ext cx="458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Que tính ở kết quả đặt sai.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0CA2FA-5DB3-457C-9406-739EA78B2FB5}"/>
              </a:ext>
            </a:extLst>
          </p:cNvPr>
          <p:cNvGrpSpPr/>
          <p:nvPr/>
        </p:nvGrpSpPr>
        <p:grpSpPr>
          <a:xfrm>
            <a:off x="921323" y="2660374"/>
            <a:ext cx="4551941" cy="857526"/>
            <a:chOff x="921323" y="2660374"/>
            <a:chExt cx="4929420" cy="86669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5A2B9D-3BA6-4152-B280-011B74230E5C}"/>
                </a:ext>
              </a:extLst>
            </p:cNvPr>
            <p:cNvCxnSpPr/>
            <p:nvPr/>
          </p:nvCxnSpPr>
          <p:spPr>
            <a:xfrm>
              <a:off x="921323" y="2663687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5C068C-97B1-4DE2-813C-468713F07023}"/>
                </a:ext>
              </a:extLst>
            </p:cNvPr>
            <p:cNvCxnSpPr/>
            <p:nvPr/>
          </p:nvCxnSpPr>
          <p:spPr>
            <a:xfrm>
              <a:off x="921323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68C6D20-E5FE-40C8-9A58-B274AA1CCD1C}"/>
                </a:ext>
              </a:extLst>
            </p:cNvPr>
            <p:cNvCxnSpPr/>
            <p:nvPr/>
          </p:nvCxnSpPr>
          <p:spPr>
            <a:xfrm>
              <a:off x="921323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5BDD91-69EF-47B9-A82E-7C84CD9951E1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7F23761-7CF7-4F10-8214-A20A79A3A9E9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5C33C6-56A2-443F-AE19-ADDB376A6D30}"/>
                </a:ext>
              </a:extLst>
            </p:cNvPr>
            <p:cNvCxnSpPr/>
            <p:nvPr/>
          </p:nvCxnSpPr>
          <p:spPr>
            <a:xfrm>
              <a:off x="160236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FA59603-84EB-479D-B8B0-E102E23CD342}"/>
                </a:ext>
              </a:extLst>
            </p:cNvPr>
            <p:cNvCxnSpPr/>
            <p:nvPr/>
          </p:nvCxnSpPr>
          <p:spPr>
            <a:xfrm>
              <a:off x="160236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84CBBB-85FA-4AF7-8E75-99449AA3BAFF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4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2A7F24-F824-49F6-8D8A-7DCC637C30F2}"/>
                </a:ext>
              </a:extLst>
            </p:cNvPr>
            <p:cNvCxnSpPr>
              <a:cxnSpLocks/>
            </p:cNvCxnSpPr>
            <p:nvPr/>
          </p:nvCxnSpPr>
          <p:spPr>
            <a:xfrm>
              <a:off x="1612447" y="3099756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9BA809-0206-449D-A56E-E923A3BC3329}"/>
                </a:ext>
              </a:extLst>
            </p:cNvPr>
            <p:cNvCxnSpPr>
              <a:cxnSpLocks/>
            </p:cNvCxnSpPr>
            <p:nvPr/>
          </p:nvCxnSpPr>
          <p:spPr>
            <a:xfrm>
              <a:off x="1616853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713D76-7838-4423-AB40-D1217A7D4ABF}"/>
                </a:ext>
              </a:extLst>
            </p:cNvPr>
            <p:cNvCxnSpPr/>
            <p:nvPr/>
          </p:nvCxnSpPr>
          <p:spPr>
            <a:xfrm>
              <a:off x="161244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B58BD1-74E4-420E-973D-E85B20E933EB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47" y="3091858"/>
              <a:ext cx="274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2FE356B-9EDB-48A3-A1C1-5F39924A2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3719" y="2971802"/>
              <a:ext cx="0" cy="2443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895DD97-D04D-43DB-9DD1-1D31383F7AAE}"/>
                </a:ext>
              </a:extLst>
            </p:cNvPr>
            <p:cNvCxnSpPr/>
            <p:nvPr/>
          </p:nvCxnSpPr>
          <p:spPr>
            <a:xfrm>
              <a:off x="2772061" y="3089955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C357557-7E01-4CF1-B7F9-7F16434D0BF6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266450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28B2808-1735-497F-B7CE-2AB7AB955A0D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308995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B1FF6B-6BD3-4395-AD09-231DA5C73A4A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58" y="2660374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9627AB4-D1D4-46B0-949B-8A03342AD84B}"/>
                </a:ext>
              </a:extLst>
            </p:cNvPr>
            <p:cNvCxnSpPr/>
            <p:nvPr/>
          </p:nvCxnSpPr>
          <p:spPr>
            <a:xfrm>
              <a:off x="345021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DC2C2AE-DE21-4778-AC26-38562F3536D6}"/>
                </a:ext>
              </a:extLst>
            </p:cNvPr>
            <p:cNvCxnSpPr/>
            <p:nvPr/>
          </p:nvCxnSpPr>
          <p:spPr>
            <a:xfrm>
              <a:off x="345021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5EA8A7-5295-4FA0-ADB7-919CD02AB1C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39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4F1474B-F9A7-4952-B61B-67511E2A1EEF}"/>
                </a:ext>
              </a:extLst>
            </p:cNvPr>
            <p:cNvCxnSpPr>
              <a:cxnSpLocks/>
            </p:cNvCxnSpPr>
            <p:nvPr/>
          </p:nvCxnSpPr>
          <p:spPr>
            <a:xfrm>
              <a:off x="3456452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CA639E4-ED7C-4C7B-B013-4CC86AC64B35}"/>
                </a:ext>
              </a:extLst>
            </p:cNvPr>
            <p:cNvCxnSpPr/>
            <p:nvPr/>
          </p:nvCxnSpPr>
          <p:spPr>
            <a:xfrm>
              <a:off x="346029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EEDC38D-B617-4122-AACF-982322C3E438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025183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1837763-FDB4-4B6C-A447-FAE7AEB4A765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216182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240F70-FDE5-4A97-A4A9-2CEB840DE4BD}"/>
                </a:ext>
              </a:extLst>
            </p:cNvPr>
            <p:cNvCxnSpPr/>
            <p:nvPr/>
          </p:nvCxnSpPr>
          <p:spPr>
            <a:xfrm>
              <a:off x="4774212" y="310162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57B59E4-7D2B-4ED5-B9C4-1E1CFCF7161A}"/>
                </a:ext>
              </a:extLst>
            </p:cNvPr>
            <p:cNvCxnSpPr/>
            <p:nvPr/>
          </p:nvCxnSpPr>
          <p:spPr>
            <a:xfrm>
              <a:off x="4774212" y="352707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F14847-3C70-41FD-986A-D69DBA99C4A0}"/>
                </a:ext>
              </a:extLst>
            </p:cNvPr>
            <p:cNvCxnSpPr>
              <a:cxnSpLocks/>
            </p:cNvCxnSpPr>
            <p:nvPr/>
          </p:nvCxnSpPr>
          <p:spPr>
            <a:xfrm>
              <a:off x="5264394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DB0D8A4-E6BC-4DB3-B3F9-DDF383E8B30D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54" y="267617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C17A43-A6E4-4176-836D-1113204DE018}"/>
                </a:ext>
              </a:extLst>
            </p:cNvPr>
            <p:cNvCxnSpPr/>
            <p:nvPr/>
          </p:nvCxnSpPr>
          <p:spPr>
            <a:xfrm>
              <a:off x="4784299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BF058BE-422D-4F63-8A76-360BFF5CB971}"/>
                </a:ext>
              </a:extLst>
            </p:cNvPr>
            <p:cNvCxnSpPr>
              <a:cxnSpLocks/>
            </p:cNvCxnSpPr>
            <p:nvPr/>
          </p:nvCxnSpPr>
          <p:spPr>
            <a:xfrm>
              <a:off x="5265266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36ABC2-AAB5-4FAD-8F6D-22BAC9FE51AB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FB551E-7C4A-43F9-941C-D3A9A75BEEB2}"/>
                </a:ext>
              </a:extLst>
            </p:cNvPr>
            <p:cNvCxnSpPr/>
            <p:nvPr/>
          </p:nvCxnSpPr>
          <p:spPr>
            <a:xfrm>
              <a:off x="5360561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0E2EE4C-AA8A-4EB7-8DFA-93E62D4FEA2A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EBAFABD-4391-41CB-9233-ED24B8C8C258}"/>
              </a:ext>
            </a:extLst>
          </p:cNvPr>
          <p:cNvSpPr/>
          <p:nvPr/>
        </p:nvSpPr>
        <p:spPr>
          <a:xfrm>
            <a:off x="1892231" y="3713580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36 + 45 = 81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FC1DAC-2C9F-40D5-B009-2D4B1909CDEB}"/>
              </a:ext>
            </a:extLst>
          </p:cNvPr>
          <p:cNvGrpSpPr/>
          <p:nvPr/>
        </p:nvGrpSpPr>
        <p:grpSpPr>
          <a:xfrm>
            <a:off x="883750" y="4588905"/>
            <a:ext cx="3403052" cy="855682"/>
            <a:chOff x="883750" y="4588905"/>
            <a:chExt cx="3403052" cy="85568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FDBF9C1-7EC2-4CE5-8BAB-DB1291A6374B}"/>
                </a:ext>
              </a:extLst>
            </p:cNvPr>
            <p:cNvCxnSpPr/>
            <p:nvPr/>
          </p:nvCxnSpPr>
          <p:spPr>
            <a:xfrm>
              <a:off x="883750" y="459218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30D8494-FD3E-43D0-BF56-134BC7FC68BF}"/>
                </a:ext>
              </a:extLst>
            </p:cNvPr>
            <p:cNvCxnSpPr/>
            <p:nvPr/>
          </p:nvCxnSpPr>
          <p:spPr>
            <a:xfrm>
              <a:off x="883750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A9B0FE-18B3-4531-BA74-DEA859156436}"/>
                </a:ext>
              </a:extLst>
            </p:cNvPr>
            <p:cNvCxnSpPr/>
            <p:nvPr/>
          </p:nvCxnSpPr>
          <p:spPr>
            <a:xfrm>
              <a:off x="883750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450DB74-F949-4876-8252-1B1AE9575387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DF652C2-1627-4001-B818-D940CEDE5665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305FA0F-C99E-41A1-AD0C-46168A5C2AC5}"/>
                </a:ext>
              </a:extLst>
            </p:cNvPr>
            <p:cNvCxnSpPr/>
            <p:nvPr/>
          </p:nvCxnSpPr>
          <p:spPr>
            <a:xfrm>
              <a:off x="1512635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D8F681A-5D75-4C1E-8C19-126C4797D53B}"/>
                </a:ext>
              </a:extLst>
            </p:cNvPr>
            <p:cNvCxnSpPr/>
            <p:nvPr/>
          </p:nvCxnSpPr>
          <p:spPr>
            <a:xfrm>
              <a:off x="1512635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5DBE23D-4516-48F4-BE6B-EAEA49012774}"/>
                </a:ext>
              </a:extLst>
            </p:cNvPr>
            <p:cNvCxnSpPr>
              <a:cxnSpLocks/>
            </p:cNvCxnSpPr>
            <p:nvPr/>
          </p:nvCxnSpPr>
          <p:spPr>
            <a:xfrm>
              <a:off x="1965281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8D7D1B4-D232-45F0-AD1A-EFE51F254A91}"/>
                </a:ext>
              </a:extLst>
            </p:cNvPr>
            <p:cNvCxnSpPr>
              <a:cxnSpLocks/>
            </p:cNvCxnSpPr>
            <p:nvPr/>
          </p:nvCxnSpPr>
          <p:spPr>
            <a:xfrm>
              <a:off x="1521950" y="502363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5F4C260-0F51-4BBB-A24A-6F35F37DBB5F}"/>
                </a:ext>
              </a:extLst>
            </p:cNvPr>
            <p:cNvCxnSpPr>
              <a:cxnSpLocks/>
            </p:cNvCxnSpPr>
            <p:nvPr/>
          </p:nvCxnSpPr>
          <p:spPr>
            <a:xfrm>
              <a:off x="1526019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44CFF3C-899C-4450-BFD0-B58F899C1052}"/>
                </a:ext>
              </a:extLst>
            </p:cNvPr>
            <p:cNvCxnSpPr/>
            <p:nvPr/>
          </p:nvCxnSpPr>
          <p:spPr>
            <a:xfrm>
              <a:off x="1521950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C8E7FE2-DA67-4817-8A84-BBE7633345E2}"/>
                </a:ext>
              </a:extLst>
            </p:cNvPr>
            <p:cNvCxnSpPr>
              <a:cxnSpLocks/>
            </p:cNvCxnSpPr>
            <p:nvPr/>
          </p:nvCxnSpPr>
          <p:spPr>
            <a:xfrm>
              <a:off x="2190416" y="5015824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57BB87C-1EDD-4430-A2CB-C73BA7AEC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269" y="4897038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654A41A-D826-4613-8904-47824AEA4145}"/>
                </a:ext>
              </a:extLst>
            </p:cNvPr>
            <p:cNvCxnSpPr/>
            <p:nvPr/>
          </p:nvCxnSpPr>
          <p:spPr>
            <a:xfrm>
              <a:off x="2592764" y="501394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2EF4FA-F1EA-44F5-85D3-F26EAAF6386E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459299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C232F09-DDEC-451F-846C-E46A66F25937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501394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1ADEFC-5278-443E-8965-8F27F19A2255}"/>
                </a:ext>
              </a:extLst>
            </p:cNvPr>
            <p:cNvCxnSpPr>
              <a:cxnSpLocks/>
            </p:cNvCxnSpPr>
            <p:nvPr/>
          </p:nvCxnSpPr>
          <p:spPr>
            <a:xfrm>
              <a:off x="2594978" y="45889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651B645-1D62-4459-8C42-3374773B4371}"/>
                </a:ext>
              </a:extLst>
            </p:cNvPr>
            <p:cNvCxnSpPr/>
            <p:nvPr/>
          </p:nvCxnSpPr>
          <p:spPr>
            <a:xfrm>
              <a:off x="3218983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03F4F30-D2C1-4069-ADAF-714F9FD3AC4D}"/>
                </a:ext>
              </a:extLst>
            </p:cNvPr>
            <p:cNvCxnSpPr/>
            <p:nvPr/>
          </p:nvCxnSpPr>
          <p:spPr>
            <a:xfrm>
              <a:off x="3218983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9BF8D5D-F5F1-4B1E-AE65-28C422262A37}"/>
                </a:ext>
              </a:extLst>
            </p:cNvPr>
            <p:cNvCxnSpPr>
              <a:cxnSpLocks/>
            </p:cNvCxnSpPr>
            <p:nvPr/>
          </p:nvCxnSpPr>
          <p:spPr>
            <a:xfrm>
              <a:off x="3671628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80221C9-C150-4362-A27A-5D1E287D2645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47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1495358-529F-408A-8BA5-4C799CF1DE42}"/>
                </a:ext>
              </a:extLst>
            </p:cNvPr>
            <p:cNvCxnSpPr/>
            <p:nvPr/>
          </p:nvCxnSpPr>
          <p:spPr>
            <a:xfrm>
              <a:off x="3228298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5B16130-5BB8-4502-AF01-E4FD706856D5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494985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4750C96-09A9-41EA-ACB4-44E73D01817A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5138832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5B9F236-38A2-4A6E-8D35-96D257B28E2E}"/>
              </a:ext>
            </a:extLst>
          </p:cNvPr>
          <p:cNvCxnSpPr/>
          <p:nvPr/>
        </p:nvCxnSpPr>
        <p:spPr>
          <a:xfrm>
            <a:off x="4441597" y="5025482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695CE4-D803-418B-A467-A50C2418DA4B}"/>
              </a:ext>
            </a:extLst>
          </p:cNvPr>
          <p:cNvCxnSpPr/>
          <p:nvPr/>
        </p:nvCxnSpPr>
        <p:spPr>
          <a:xfrm>
            <a:off x="4441597" y="5446431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505B970-6D10-4982-A8E1-48D7E1A46AAE}"/>
              </a:ext>
            </a:extLst>
          </p:cNvPr>
          <p:cNvCxnSpPr>
            <a:cxnSpLocks/>
          </p:cNvCxnSpPr>
          <p:nvPr/>
        </p:nvCxnSpPr>
        <p:spPr>
          <a:xfrm>
            <a:off x="4894243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6DFAA5D-7865-47E0-BA6A-839C0CD4F8B7}"/>
              </a:ext>
            </a:extLst>
          </p:cNvPr>
          <p:cNvCxnSpPr>
            <a:cxnSpLocks/>
          </p:cNvCxnSpPr>
          <p:nvPr/>
        </p:nvCxnSpPr>
        <p:spPr>
          <a:xfrm>
            <a:off x="4447361" y="4604534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1ADE4FC-F003-4BA5-9A51-E911BF956718}"/>
              </a:ext>
            </a:extLst>
          </p:cNvPr>
          <p:cNvCxnSpPr/>
          <p:nvPr/>
        </p:nvCxnSpPr>
        <p:spPr>
          <a:xfrm>
            <a:off x="4450912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5617CD3-FE1E-440D-B10F-2D6D1A7C5588}"/>
              </a:ext>
            </a:extLst>
          </p:cNvPr>
          <p:cNvCxnSpPr>
            <a:cxnSpLocks/>
          </p:cNvCxnSpPr>
          <p:nvPr/>
        </p:nvCxnSpPr>
        <p:spPr>
          <a:xfrm>
            <a:off x="4895048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C14A0C4-E2F8-4CDF-A456-D48D556DBAB4}"/>
              </a:ext>
            </a:extLst>
          </p:cNvPr>
          <p:cNvCxnSpPr>
            <a:cxnSpLocks/>
          </p:cNvCxnSpPr>
          <p:nvPr/>
        </p:nvCxnSpPr>
        <p:spPr>
          <a:xfrm>
            <a:off x="5433532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0D44427-C430-4595-86FE-BAA846AE54B2}"/>
              </a:ext>
            </a:extLst>
          </p:cNvPr>
          <p:cNvCxnSpPr/>
          <p:nvPr/>
        </p:nvCxnSpPr>
        <p:spPr>
          <a:xfrm>
            <a:off x="4983046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0A7D245-DAA5-47D9-974C-1EB9AA352752}"/>
              </a:ext>
            </a:extLst>
          </p:cNvPr>
          <p:cNvCxnSpPr>
            <a:cxnSpLocks/>
          </p:cNvCxnSpPr>
          <p:nvPr/>
        </p:nvCxnSpPr>
        <p:spPr>
          <a:xfrm>
            <a:off x="5433532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9B326A36-3EDD-4183-9F25-14C4EEB5130F}"/>
              </a:ext>
            </a:extLst>
          </p:cNvPr>
          <p:cNvSpPr txBox="1"/>
          <p:nvPr/>
        </p:nvSpPr>
        <p:spPr>
          <a:xfrm>
            <a:off x="6009589" y="1995374"/>
            <a:ext cx="529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</a:t>
            </a:r>
            <a:r>
              <a:rPr lang="vi-VN" sz="2400"/>
              <a:t>) Que tính ở số hạng thứ hai đặt sai.</a:t>
            </a:r>
            <a:endParaRPr lang="vi-VN" sz="2400" dirty="0"/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1B7EFF40-2656-48EB-AED7-58CB0DBD7B24}"/>
              </a:ext>
            </a:extLst>
          </p:cNvPr>
          <p:cNvSpPr/>
          <p:nvPr/>
        </p:nvSpPr>
        <p:spPr>
          <a:xfrm>
            <a:off x="7377653" y="3711736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74 + 10 = 84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3888269-9D6E-44E5-8506-7BF717E74208}"/>
              </a:ext>
            </a:extLst>
          </p:cNvPr>
          <p:cNvCxnSpPr>
            <a:cxnSpLocks/>
          </p:cNvCxnSpPr>
          <p:nvPr/>
        </p:nvCxnSpPr>
        <p:spPr>
          <a:xfrm>
            <a:off x="5897217" y="1995374"/>
            <a:ext cx="0" cy="41403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4E389C-48F0-43A5-BB5C-8CE6097D3A58}"/>
              </a:ext>
            </a:extLst>
          </p:cNvPr>
          <p:cNvGrpSpPr/>
          <p:nvPr/>
        </p:nvGrpSpPr>
        <p:grpSpPr>
          <a:xfrm>
            <a:off x="6378119" y="2642523"/>
            <a:ext cx="4548011" cy="883729"/>
            <a:chOff x="6421721" y="2641791"/>
            <a:chExt cx="4548011" cy="883729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E76237E-197F-4E7D-AB87-3269391A3375}"/>
                </a:ext>
              </a:extLst>
            </p:cNvPr>
            <p:cNvCxnSpPr/>
            <p:nvPr/>
          </p:nvCxnSpPr>
          <p:spPr>
            <a:xfrm>
              <a:off x="7035630" y="308729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8A8BCEC-B955-4B36-BBBF-BF8AAA59641A}"/>
                </a:ext>
              </a:extLst>
            </p:cNvPr>
            <p:cNvCxnSpPr>
              <a:cxnSpLocks/>
            </p:cNvCxnSpPr>
            <p:nvPr/>
          </p:nvCxnSpPr>
          <p:spPr>
            <a:xfrm>
              <a:off x="7488276" y="308729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EE89A56-1A2C-405C-B72B-0AFB733AA6C1}"/>
                </a:ext>
              </a:extLst>
            </p:cNvPr>
            <p:cNvCxnSpPr>
              <a:cxnSpLocks/>
            </p:cNvCxnSpPr>
            <p:nvPr/>
          </p:nvCxnSpPr>
          <p:spPr>
            <a:xfrm>
              <a:off x="7489970" y="266653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77ED8C6-A4E8-4FFF-BC13-45D80B03642E}"/>
                </a:ext>
              </a:extLst>
            </p:cNvPr>
            <p:cNvCxnSpPr>
              <a:cxnSpLocks/>
            </p:cNvCxnSpPr>
            <p:nvPr/>
          </p:nvCxnSpPr>
          <p:spPr>
            <a:xfrm>
              <a:off x="7049014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87C67F3-80CB-4C17-AF01-B925EB813DEC}"/>
                </a:ext>
              </a:extLst>
            </p:cNvPr>
            <p:cNvCxnSpPr>
              <a:cxnSpLocks/>
            </p:cNvCxnSpPr>
            <p:nvPr/>
          </p:nvCxnSpPr>
          <p:spPr>
            <a:xfrm>
              <a:off x="7713411" y="3085449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1B1A10C-7AD2-49D9-9BB9-05D189166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0264" y="2966663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EFB43D0-7664-4172-8E2A-F2172AF322F2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264587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F385305-DF03-4D64-A6C2-E55DAA3D30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30668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FDA3CC-CDAA-4A94-8987-75D413ABE6F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949" y="30645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2AF663F-EFFF-446E-849C-6D02A44FA076}"/>
                </a:ext>
              </a:extLst>
            </p:cNvPr>
            <p:cNvCxnSpPr/>
            <p:nvPr/>
          </p:nvCxnSpPr>
          <p:spPr>
            <a:xfrm>
              <a:off x="8575634" y="307055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9DA49C2-7F19-4032-AFF4-05EF62318785}"/>
                </a:ext>
              </a:extLst>
            </p:cNvPr>
            <p:cNvCxnSpPr/>
            <p:nvPr/>
          </p:nvCxnSpPr>
          <p:spPr>
            <a:xfrm>
              <a:off x="8575634" y="349150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05B57F1-A9C5-444B-9351-F88BAAE754DE}"/>
                </a:ext>
              </a:extLst>
            </p:cNvPr>
            <p:cNvCxnSpPr>
              <a:cxnSpLocks/>
            </p:cNvCxnSpPr>
            <p:nvPr/>
          </p:nvCxnSpPr>
          <p:spPr>
            <a:xfrm>
              <a:off x="9028279" y="30705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E001100-20CC-44B7-A84F-1B44F10BF1D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255" y="26496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60FDEB5-0AAE-48AD-934B-A9C3FD5C3562}"/>
                </a:ext>
              </a:extLst>
            </p:cNvPr>
            <p:cNvCxnSpPr/>
            <p:nvPr/>
          </p:nvCxnSpPr>
          <p:spPr>
            <a:xfrm>
              <a:off x="8584949" y="264179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181A319-DDFC-4942-85BC-65D03004C9B1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021323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86483DA-60F9-4123-AFAA-555E13E9995F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210301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7AB9C6F-C530-4D0F-8857-0FA6AB287C19}"/>
                </a:ext>
              </a:extLst>
            </p:cNvPr>
            <p:cNvCxnSpPr/>
            <p:nvPr/>
          </p:nvCxnSpPr>
          <p:spPr>
            <a:xfrm>
              <a:off x="9964592" y="309510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6C0204F-3665-498B-A6A0-2872A2689D4D}"/>
                </a:ext>
              </a:extLst>
            </p:cNvPr>
            <p:cNvCxnSpPr/>
            <p:nvPr/>
          </p:nvCxnSpPr>
          <p:spPr>
            <a:xfrm>
              <a:off x="9964592" y="351605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AD57D34-3B19-42AD-B03C-E62F4C948D0C}"/>
                </a:ext>
              </a:extLst>
            </p:cNvPr>
            <p:cNvCxnSpPr>
              <a:cxnSpLocks/>
            </p:cNvCxnSpPr>
            <p:nvPr/>
          </p:nvCxnSpPr>
          <p:spPr>
            <a:xfrm>
              <a:off x="10417238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731F932-07D8-49E2-9976-06E81EB7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75119" y="267415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88CB5E9-E3C5-49CF-9C8E-DB4C6E8EBB92}"/>
                </a:ext>
              </a:extLst>
            </p:cNvPr>
            <p:cNvCxnSpPr/>
            <p:nvPr/>
          </p:nvCxnSpPr>
          <p:spPr>
            <a:xfrm>
              <a:off x="9973907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393E30B-1A9F-4DC0-8537-A5028457AE8B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280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A359E83-0624-4EB2-B0E5-84C76BD9F184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EA7757A-7990-46CD-8D83-93109B1B831B}"/>
                </a:ext>
              </a:extLst>
            </p:cNvPr>
            <p:cNvCxnSpPr/>
            <p:nvPr/>
          </p:nvCxnSpPr>
          <p:spPr>
            <a:xfrm>
              <a:off x="6421721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D876A3-ADF5-4FAD-98F6-A8826D99264B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6B3AC2-B923-48A4-A2FD-4C8E59BE7870}"/>
                </a:ext>
              </a:extLst>
            </p:cNvPr>
            <p:cNvCxnSpPr>
              <a:cxnSpLocks/>
            </p:cNvCxnSpPr>
            <p:nvPr/>
          </p:nvCxnSpPr>
          <p:spPr>
            <a:xfrm>
              <a:off x="9972212" y="310457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B161E74-1F8D-479D-8391-A123EC1A0A8B}"/>
                </a:ext>
              </a:extLst>
            </p:cNvPr>
            <p:cNvCxnSpPr/>
            <p:nvPr/>
          </p:nvCxnSpPr>
          <p:spPr>
            <a:xfrm>
              <a:off x="10515392" y="307528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E9E7DE7-6001-4B87-9067-7849314EC6F9}"/>
                </a:ext>
              </a:extLst>
            </p:cNvPr>
            <p:cNvCxnSpPr>
              <a:cxnSpLocks/>
            </p:cNvCxnSpPr>
            <p:nvPr/>
          </p:nvCxnSpPr>
          <p:spPr>
            <a:xfrm>
              <a:off x="10968038" y="30752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72CEC03-422D-429A-A391-623BF2FD6E6C}"/>
                </a:ext>
              </a:extLst>
            </p:cNvPr>
            <p:cNvCxnSpPr>
              <a:cxnSpLocks/>
            </p:cNvCxnSpPr>
            <p:nvPr/>
          </p:nvCxnSpPr>
          <p:spPr>
            <a:xfrm>
              <a:off x="10969732" y="265453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56765D58-9AE6-4F4C-967D-97A43FCDD5A0}"/>
                </a:ext>
              </a:extLst>
            </p:cNvPr>
            <p:cNvCxnSpPr>
              <a:cxnSpLocks/>
            </p:cNvCxnSpPr>
            <p:nvPr/>
          </p:nvCxnSpPr>
          <p:spPr>
            <a:xfrm>
              <a:off x="10528776" y="265433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ABF5878-0752-4329-A3B0-0AFC2169DDDA}"/>
              </a:ext>
            </a:extLst>
          </p:cNvPr>
          <p:cNvCxnSpPr>
            <a:cxnSpLocks/>
          </p:cNvCxnSpPr>
          <p:nvPr/>
        </p:nvCxnSpPr>
        <p:spPr>
          <a:xfrm>
            <a:off x="8474003" y="4614961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9674BB1F-BE88-42C8-9DDC-67E9A286CA74}"/>
              </a:ext>
            </a:extLst>
          </p:cNvPr>
          <p:cNvCxnSpPr>
            <a:cxnSpLocks/>
          </p:cNvCxnSpPr>
          <p:nvPr/>
        </p:nvCxnSpPr>
        <p:spPr>
          <a:xfrm>
            <a:off x="8474003" y="5035910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8EB7547-6C6D-4CF4-845A-F66F8A7F73FD}"/>
              </a:ext>
            </a:extLst>
          </p:cNvPr>
          <p:cNvCxnSpPr>
            <a:cxnSpLocks/>
          </p:cNvCxnSpPr>
          <p:nvPr/>
        </p:nvCxnSpPr>
        <p:spPr>
          <a:xfrm>
            <a:off x="8664511" y="503366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905D7308-4299-4094-9E0C-ED06C76B7E12}"/>
              </a:ext>
            </a:extLst>
          </p:cNvPr>
          <p:cNvCxnSpPr/>
          <p:nvPr/>
        </p:nvCxnSpPr>
        <p:spPr>
          <a:xfrm>
            <a:off x="8647576" y="5039637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7D8F91D-2BAC-41C2-A39D-E32EBF4E3DAA}"/>
              </a:ext>
            </a:extLst>
          </p:cNvPr>
          <p:cNvCxnSpPr/>
          <p:nvPr/>
        </p:nvCxnSpPr>
        <p:spPr>
          <a:xfrm>
            <a:off x="8647576" y="5460586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57C349A-EF35-42AB-90B9-018854F58D4D}"/>
              </a:ext>
            </a:extLst>
          </p:cNvPr>
          <p:cNvCxnSpPr>
            <a:cxnSpLocks/>
          </p:cNvCxnSpPr>
          <p:nvPr/>
        </p:nvCxnSpPr>
        <p:spPr>
          <a:xfrm>
            <a:off x="9100221" y="503963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73A0217-9572-46E5-9BA8-6A8C61B07981}"/>
              </a:ext>
            </a:extLst>
          </p:cNvPr>
          <p:cNvCxnSpPr>
            <a:cxnSpLocks/>
          </p:cNvCxnSpPr>
          <p:nvPr/>
        </p:nvCxnSpPr>
        <p:spPr>
          <a:xfrm>
            <a:off x="8660960" y="4618688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B9F1477-539B-46E9-84B9-64ACEFB8D6F3}"/>
              </a:ext>
            </a:extLst>
          </p:cNvPr>
          <p:cNvCxnSpPr/>
          <p:nvPr/>
        </p:nvCxnSpPr>
        <p:spPr>
          <a:xfrm>
            <a:off x="8656891" y="4610874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B12409-FAE2-4186-9E2E-55ED47F75B74}"/>
              </a:ext>
            </a:extLst>
          </p:cNvPr>
          <p:cNvGrpSpPr/>
          <p:nvPr/>
        </p:nvGrpSpPr>
        <p:grpSpPr>
          <a:xfrm>
            <a:off x="6493663" y="4623418"/>
            <a:ext cx="4548011" cy="871185"/>
            <a:chOff x="6493663" y="4623418"/>
            <a:chExt cx="4548011" cy="871185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85EC803-FABB-4092-BA59-AD856D373717}"/>
                </a:ext>
              </a:extLst>
            </p:cNvPr>
            <p:cNvCxnSpPr/>
            <p:nvPr/>
          </p:nvCxnSpPr>
          <p:spPr>
            <a:xfrm>
              <a:off x="7107572" y="505637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31D94A4-220E-4073-B90E-7BE0B430BB14}"/>
                </a:ext>
              </a:extLst>
            </p:cNvPr>
            <p:cNvCxnSpPr>
              <a:cxnSpLocks/>
            </p:cNvCxnSpPr>
            <p:nvPr/>
          </p:nvCxnSpPr>
          <p:spPr>
            <a:xfrm>
              <a:off x="7560218" y="5056376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EDF9C28-6E7B-46E0-AA76-128871DC2F1F}"/>
                </a:ext>
              </a:extLst>
            </p:cNvPr>
            <p:cNvCxnSpPr>
              <a:cxnSpLocks/>
            </p:cNvCxnSpPr>
            <p:nvPr/>
          </p:nvCxnSpPr>
          <p:spPr>
            <a:xfrm>
              <a:off x="7561912" y="463562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FE9F546-31FD-45E5-941A-FF1F9C460D1E}"/>
                </a:ext>
              </a:extLst>
            </p:cNvPr>
            <p:cNvCxnSpPr>
              <a:cxnSpLocks/>
            </p:cNvCxnSpPr>
            <p:nvPr/>
          </p:nvCxnSpPr>
          <p:spPr>
            <a:xfrm>
              <a:off x="7120956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F19AF16-C804-44DA-B2F2-691790670DEB}"/>
                </a:ext>
              </a:extLst>
            </p:cNvPr>
            <p:cNvCxnSpPr>
              <a:cxnSpLocks/>
            </p:cNvCxnSpPr>
            <p:nvPr/>
          </p:nvCxnSpPr>
          <p:spPr>
            <a:xfrm>
              <a:off x="7785353" y="5054532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588AAAA-011E-478C-A97C-F8172A35FC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2206" y="4935746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069F232-2840-4CE0-8C2F-B588547C9C4F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4990406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30C8409-EEAA-4138-A139-B10F9913B50C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517938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3E94833-7F30-4DDA-A45B-1F8A589BE0C6}"/>
                </a:ext>
              </a:extLst>
            </p:cNvPr>
            <p:cNvCxnSpPr/>
            <p:nvPr/>
          </p:nvCxnSpPr>
          <p:spPr>
            <a:xfrm>
              <a:off x="10036534" y="5064190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43E9B9D-8D46-48F4-BE97-5F9E593C38FD}"/>
                </a:ext>
              </a:extLst>
            </p:cNvPr>
            <p:cNvCxnSpPr/>
            <p:nvPr/>
          </p:nvCxnSpPr>
          <p:spPr>
            <a:xfrm>
              <a:off x="10036534" y="5485139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1ECA8AD-C585-4020-9F5E-2CA165E85143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180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0BA96A7-4D9B-4387-85B6-59658075A54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7061" y="464324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D9F2026-B5EC-45B8-92BC-423C26000173}"/>
                </a:ext>
              </a:extLst>
            </p:cNvPr>
            <p:cNvCxnSpPr/>
            <p:nvPr/>
          </p:nvCxnSpPr>
          <p:spPr>
            <a:xfrm>
              <a:off x="10045849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1C9AA6E-76D4-417C-B867-48BB09E8885A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985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A2A9337-A6D7-4841-931F-78FE21CBC79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98B0697-5249-4C26-BCD4-5119BF08831F}"/>
                </a:ext>
              </a:extLst>
            </p:cNvPr>
            <p:cNvCxnSpPr/>
            <p:nvPr/>
          </p:nvCxnSpPr>
          <p:spPr>
            <a:xfrm>
              <a:off x="6493663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A9D65CA-236D-4EC1-8C05-AFA17C523DD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38955D4-8C98-4307-B5F7-1FA0D41F5AAE}"/>
                </a:ext>
              </a:extLst>
            </p:cNvPr>
            <p:cNvCxnSpPr>
              <a:cxnSpLocks/>
            </p:cNvCxnSpPr>
            <p:nvPr/>
          </p:nvCxnSpPr>
          <p:spPr>
            <a:xfrm>
              <a:off x="10044154" y="50736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2152481-1717-439A-B9D6-70415EAE3D33}"/>
                </a:ext>
              </a:extLst>
            </p:cNvPr>
            <p:cNvCxnSpPr/>
            <p:nvPr/>
          </p:nvCxnSpPr>
          <p:spPr>
            <a:xfrm>
              <a:off x="10587334" y="504436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C3735559-2FA1-4266-A8B9-F168677CA1ED}"/>
                </a:ext>
              </a:extLst>
            </p:cNvPr>
            <p:cNvCxnSpPr>
              <a:cxnSpLocks/>
            </p:cNvCxnSpPr>
            <p:nvPr/>
          </p:nvCxnSpPr>
          <p:spPr>
            <a:xfrm>
              <a:off x="11039980" y="504436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65BBFB9-6107-417B-BB01-A522BE73954D}"/>
                </a:ext>
              </a:extLst>
            </p:cNvPr>
            <p:cNvCxnSpPr>
              <a:cxnSpLocks/>
            </p:cNvCxnSpPr>
            <p:nvPr/>
          </p:nvCxnSpPr>
          <p:spPr>
            <a:xfrm>
              <a:off x="11041674" y="462361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925CA5E-BB84-4FFF-974D-8A56C77EC1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718" y="462341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6315 0.091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1836 -0.028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70" grpId="0" animBg="1"/>
      <p:bldP spid="131" grpId="0"/>
      <p:bldP spid="1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2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201</Words>
  <Application>Microsoft Office PowerPoint</Application>
  <PresentationFormat>Widescreen</PresentationFormat>
  <Paragraphs>83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UTM Cookies</vt:lpstr>
      <vt:lpstr>Verdana</vt:lpstr>
      <vt:lpstr>Office Theme</vt:lpstr>
      <vt:lpstr>5_Office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Tô Thanh Tâm</cp:lastModifiedBy>
  <cp:revision>71</cp:revision>
  <dcterms:created xsi:type="dcterms:W3CDTF">2021-06-02T01:34:28Z</dcterms:created>
  <dcterms:modified xsi:type="dcterms:W3CDTF">2024-11-08T02:11:32Z</dcterms:modified>
</cp:coreProperties>
</file>