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media/audio1.wav" ContentType="audio/x-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34" r:id="rId3"/>
    <p:sldMasterId id="2147483709" r:id="rId4"/>
    <p:sldMasterId id="2147483721" r:id="rId5"/>
    <p:sldMasterId id="2147483697" r:id="rId6"/>
  </p:sldMasterIdLst>
  <p:notesMasterIdLst>
    <p:notesMasterId r:id="rId23"/>
  </p:notesMasterIdLst>
  <p:sldIdLst>
    <p:sldId id="2007577113" r:id="rId7"/>
    <p:sldId id="2007577115" r:id="rId8"/>
    <p:sldId id="2007577114" r:id="rId9"/>
    <p:sldId id="2007577106" r:id="rId10"/>
    <p:sldId id="258" r:id="rId11"/>
    <p:sldId id="259" r:id="rId12"/>
    <p:sldId id="262" r:id="rId13"/>
    <p:sldId id="2007577095" r:id="rId14"/>
    <p:sldId id="2007577096" r:id="rId15"/>
    <p:sldId id="2007577099" r:id="rId16"/>
    <p:sldId id="2007577109" r:id="rId17"/>
    <p:sldId id="2007577097" r:id="rId18"/>
    <p:sldId id="2007577102" r:id="rId19"/>
    <p:sldId id="2007577111" r:id="rId20"/>
    <p:sldId id="2007577103" r:id="rId21"/>
    <p:sldId id="200757711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-330" y="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2FBFE7-840B-4E03-BFA0-377BD74237C3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DE3E3E-7BF2-40DC-AA0B-2B447A499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776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gi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9.svg"/><Relationship Id="rId4" Type="http://schemas.openxmlformats.org/officeDocument/2006/relationships/image" Target="../media/image2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918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471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15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857532" y="-51783"/>
            <a:ext cx="9803219" cy="3275194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679937" y="698424"/>
            <a:ext cx="1119553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Nhiệt</a:t>
            </a:r>
            <a:r>
              <a:rPr kumimoji="0" lang="en-US" altLang="zh-CN" sz="48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liệt</a:t>
            </a:r>
            <a:r>
              <a:rPr kumimoji="0" lang="en-US" altLang="zh-CN" sz="48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thầy</a:t>
            </a:r>
            <a:r>
              <a:rPr kumimoji="0" lang="en-US" altLang="zh-CN" sz="48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giáo</a:t>
            </a:r>
            <a:r>
              <a:rPr kumimoji="0" lang="en-US" altLang="zh-CN" sz="48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48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cô</a:t>
            </a:r>
            <a:r>
              <a:rPr kumimoji="0" lang="en-US" altLang="zh-CN" sz="48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giáo</a:t>
            </a:r>
            <a:r>
              <a:rPr kumimoji="0" lang="en-US" altLang="zh-CN" sz="48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về</a:t>
            </a:r>
            <a:r>
              <a:rPr kumimoji="0" lang="en-US" altLang="zh-CN" sz="48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dự</a:t>
            </a:r>
            <a:r>
              <a:rPr kumimoji="0" lang="en-US" altLang="zh-CN" sz="48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SHCM </a:t>
            </a:r>
            <a:r>
              <a:rPr kumimoji="0" lang="en-US" altLang="zh-CN" sz="48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theo</a:t>
            </a:r>
            <a:r>
              <a:rPr kumimoji="0" lang="en-US" altLang="zh-CN" sz="48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NCBH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5" y="2803626"/>
            <a:ext cx="11547230" cy="26345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5400" b="1" i="0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r>
              <a:rPr kumimoji="0" lang="en-US" altLang="zh-CN" sz="5400" b="1" i="0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– </a:t>
            </a:r>
            <a:r>
              <a:rPr kumimoji="0" lang="en-US" altLang="zh-CN" sz="5400" b="1" i="0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Lớp</a:t>
            </a:r>
            <a:r>
              <a:rPr kumimoji="0" lang="en-US" altLang="zh-CN" sz="5400" b="1" i="0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2C</a:t>
            </a:r>
          </a:p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Giáo</a:t>
            </a:r>
            <a:r>
              <a:rPr kumimoji="0" lang="en-US" altLang="zh-CN" sz="32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viên</a:t>
            </a:r>
            <a:r>
              <a:rPr kumimoji="0" lang="en-US" altLang="zh-CN" sz="32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: </a:t>
            </a:r>
            <a:r>
              <a:rPr kumimoji="0" lang="en-US" altLang="zh-CN" sz="32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Vũ</a:t>
            </a:r>
            <a:r>
              <a:rPr kumimoji="0" lang="en-US" altLang="zh-CN" sz="32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Thị</a:t>
            </a:r>
            <a:r>
              <a:rPr kumimoji="0" lang="en-US" altLang="zh-CN" sz="32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Hồng</a:t>
            </a:r>
            <a:r>
              <a:rPr kumimoji="0" lang="en-US" altLang="zh-CN" sz="32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Thắm</a:t>
            </a:r>
            <a:endParaRPr kumimoji="0" lang="en-US" altLang="zh-CN" sz="3200" b="1" i="1" u="none" strike="noStrike" kern="0" cap="none" spc="0" normalizeH="0" baseline="0" noProof="0" dirty="0" smtClean="0">
              <a:ln w="9525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Đơn</a:t>
            </a:r>
            <a:r>
              <a:rPr kumimoji="0" lang="en-US" altLang="zh-CN" sz="3200" b="1" i="0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vị</a:t>
            </a:r>
            <a:r>
              <a:rPr kumimoji="0" lang="en-US" altLang="zh-CN" sz="3200" b="1" i="0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: </a:t>
            </a:r>
            <a:r>
              <a:rPr kumimoji="0" lang="en-US" altLang="zh-CN" sz="3200" b="1" i="0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Trường</a:t>
            </a:r>
            <a:r>
              <a:rPr kumimoji="0" lang="en-US" altLang="zh-CN" sz="3200" b="1" i="0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Tiểu</a:t>
            </a:r>
            <a:r>
              <a:rPr kumimoji="0" lang="en-US" altLang="zh-CN" sz="3200" b="1" i="0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học</a:t>
            </a:r>
            <a:r>
              <a:rPr kumimoji="0" lang="en-US" altLang="zh-CN" sz="3200" b="1" i="0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Hiệp</a:t>
            </a:r>
            <a:r>
              <a:rPr kumimoji="0" lang="en-US" altLang="zh-CN" sz="3200" b="1" i="0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Hòa</a:t>
            </a:r>
            <a:endParaRPr kumimoji="0" lang="en-US" altLang="zh-CN" sz="32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017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7183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700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2023/11/6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5046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038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003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156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69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3696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9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7625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626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4977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95362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F4AF0-3E19-4D37-AAE8-EA239A10708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803E-2083-4E8E-8596-9E869488D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4348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708" y="274638"/>
            <a:ext cx="339969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F4AF0-3E19-4D37-AAE8-EA239A10708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803E-2083-4E8E-8596-9E869488D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602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F4AF0-3E19-4D37-AAE8-EA239A10708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803E-2083-4E8E-8596-9E869488D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8345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708" y="274638"/>
            <a:ext cx="339969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F4AF0-3E19-4D37-AAE8-EA239A10708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803E-2083-4E8E-8596-9E869488D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2107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708" y="274638"/>
            <a:ext cx="339969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F4AF0-3E19-4D37-AAE8-EA239A10708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803E-2083-4E8E-8596-9E869488D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43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4582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708" y="274638"/>
            <a:ext cx="339969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F4AF0-3E19-4D37-AAE8-EA239A10708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803E-2083-4E8E-8596-9E869488D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68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F4AF0-3E19-4D37-AAE8-EA239A10708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803E-2083-4E8E-8596-9E869488D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5627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F4AF0-3E19-4D37-AAE8-EA239A10708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803E-2083-4E8E-8596-9E869488D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6320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F4AF0-3E19-4D37-AAE8-EA239A10708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803E-2083-4E8E-8596-9E869488D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22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708" y="274638"/>
            <a:ext cx="339969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F4AF0-3E19-4D37-AAE8-EA239A10708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803E-2083-4E8E-8596-9E869488D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2955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F4AF0-3E19-4D37-AAE8-EA239A10708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803E-2083-4E8E-8596-9E869488D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165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5F2BB-2CF5-43FF-B1AA-28F88E8A805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FF8E-A746-49FE-BFA5-1711ABAE3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4346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5F2BB-2CF5-43FF-B1AA-28F88E8A805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FF8E-A746-49FE-BFA5-1711ABAE3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053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5F2BB-2CF5-43FF-B1AA-28F88E8A805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FF8E-A746-49FE-BFA5-1711ABAE3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177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5F2BB-2CF5-43FF-B1AA-28F88E8A805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FF8E-A746-49FE-BFA5-1711ABAE3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21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3684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5F2BB-2CF5-43FF-B1AA-28F88E8A805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FF8E-A746-49FE-BFA5-1711ABAE3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6810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5F2BB-2CF5-43FF-B1AA-28F88E8A805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FF8E-A746-49FE-BFA5-1711ABAE3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7874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5F2BB-2CF5-43FF-B1AA-28F88E8A805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FF8E-A746-49FE-BFA5-1711ABAE3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074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5F2BB-2CF5-43FF-B1AA-28F88E8A805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FF8E-A746-49FE-BFA5-1711ABAE3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5781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5F2BB-2CF5-43FF-B1AA-28F88E8A805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FF8E-A746-49FE-BFA5-1711ABAE3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6860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5F2BB-2CF5-43FF-B1AA-28F88E8A805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FF8E-A746-49FE-BFA5-1711ABAE3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4031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5F2BB-2CF5-43FF-B1AA-28F88E8A805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EFF8E-A746-49FE-BFA5-1711ABAE3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104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72AC6-2336-4831-BA24-17CA85F6B978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EE3DF-85CE-486E-921A-91ABE9F5D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0451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72AC6-2336-4831-BA24-17CA85F6B978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EE3DF-85CE-486E-921A-91ABE9F5D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7355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72AC6-2336-4831-BA24-17CA85F6B978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EE3DF-85CE-486E-921A-91ABE9F5D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882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7291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72AC6-2336-4831-BA24-17CA85F6B978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EE3DF-85CE-486E-921A-91ABE9F5D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8369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72AC6-2336-4831-BA24-17CA85F6B978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EE3DF-85CE-486E-921A-91ABE9F5D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5899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72AC6-2336-4831-BA24-17CA85F6B978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EE3DF-85CE-486E-921A-91ABE9F5D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8667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72AC6-2336-4831-BA24-17CA85F6B978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EE3DF-85CE-486E-921A-91ABE9F5D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471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72AC6-2336-4831-BA24-17CA85F6B978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EE3DF-85CE-486E-921A-91ABE9F5D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8837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72AC6-2336-4831-BA24-17CA85F6B978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EE3DF-85CE-486E-921A-91ABE9F5D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7189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72AC6-2336-4831-BA24-17CA85F6B978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EE3DF-85CE-486E-921A-91ABE9F5D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805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72AC6-2336-4831-BA24-17CA85F6B978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EE3DF-85CE-486E-921A-91ABE9F5D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7153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72AC6-2336-4831-BA24-17CA85F6B978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EE3DF-85CE-486E-921A-91ABE9F5D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4310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321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3953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285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0050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3115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6077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959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0566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6668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5516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6497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325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081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91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694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26.jp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578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345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74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896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Khi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thực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hiện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phép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cộng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(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có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nhớ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)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số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có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hai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chữ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số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với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số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có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một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chữ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số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các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nhớ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sau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khi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cộng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số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đơn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vị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xong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thì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các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nhớ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thêm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1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vào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số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1400" i="1" dirty="0" err="1" smtClean="0">
                <a:effectLst/>
                <a:latin typeface="Times New Roman"/>
                <a:ea typeface="Calibri"/>
                <a:cs typeface="Times New Roman"/>
              </a:rPr>
              <a:t>chục</a:t>
            </a:r>
            <a:r>
              <a:rPr lang="en-US" sz="1400" i="1" dirty="0" smtClean="0">
                <a:effectLst/>
                <a:latin typeface="Times New Roman"/>
                <a:ea typeface="Calibri"/>
                <a:cs typeface="Times New Roman"/>
              </a:rPr>
              <a:t>.</a:t>
            </a:r>
            <a:endParaRPr lang="en-US" sz="1100" dirty="0" smtClean="0">
              <a:effectLst/>
              <a:latin typeface="+mn-lt"/>
              <a:ea typeface="Calibri"/>
              <a:cs typeface="Times New Roman"/>
            </a:endParaRPr>
          </a:p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F4AF0-3E19-4D37-AAE8-EA239A10708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4803E-2083-4E8E-8596-9E869488D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298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28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itchFamily="34" charset="0"/>
        <a:buNone/>
        <a:tabLst/>
        <a:defRPr lang="en-US" sz="1100" i="1" kern="1200" smtClean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5F2BB-2CF5-43FF-B1AA-28F88E8A805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EFF8E-A746-49FE-BFA5-1711ABAE3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304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72AC6-2336-4831-BA24-17CA85F6B978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EE3DF-85CE-486E-921A-91ABE9F5D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16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300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1.png"/><Relationship Id="rId5" Type="http://schemas.microsoft.com/office/2007/relationships/hdphoto" Target="../media/hdphoto5.wdp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31.gif"/><Relationship Id="rId12" Type="http://schemas.openxmlformats.org/officeDocument/2006/relationships/slide" Target="slide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0.gif"/><Relationship Id="rId11" Type="http://schemas.openxmlformats.org/officeDocument/2006/relationships/slide" Target="slide5.xml"/><Relationship Id="rId5" Type="http://schemas.openxmlformats.org/officeDocument/2006/relationships/image" Target="../media/image29.png"/><Relationship Id="rId10" Type="http://schemas.openxmlformats.org/officeDocument/2006/relationships/slide" Target="slide7.xml"/><Relationship Id="rId4" Type="http://schemas.openxmlformats.org/officeDocument/2006/relationships/image" Target="../media/image28.PNG"/><Relationship Id="rId9" Type="http://schemas.openxmlformats.org/officeDocument/2006/relationships/image" Target="../media/image3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4.xml"/><Relationship Id="rId5" Type="http://schemas.openxmlformats.org/officeDocument/2006/relationships/image" Target="../media/image34.jp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png"/><Relationship Id="rId5" Type="http://schemas.openxmlformats.org/officeDocument/2006/relationships/slide" Target="slide4.xml"/><Relationship Id="rId4" Type="http://schemas.openxmlformats.org/officeDocument/2006/relationships/image" Target="../media/image3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png"/><Relationship Id="rId5" Type="http://schemas.openxmlformats.org/officeDocument/2006/relationships/slide" Target="slide4.xml"/><Relationship Id="rId4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8923" y="1326104"/>
            <a:ext cx="1123070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Nhiệt</a:t>
            </a:r>
            <a:r>
              <a:rPr lang="en-US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7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liệt</a:t>
            </a:r>
            <a:r>
              <a:rPr lang="en-US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7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chào</a:t>
            </a:r>
            <a:r>
              <a:rPr lang="en-US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7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mừng</a:t>
            </a:r>
            <a:r>
              <a:rPr lang="en-US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7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các</a:t>
            </a:r>
            <a:r>
              <a:rPr lang="en-US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en-US" sz="7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7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quý</a:t>
            </a:r>
            <a:r>
              <a:rPr lang="en-US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7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thầy</a:t>
            </a:r>
            <a:r>
              <a:rPr lang="en-US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7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cô</a:t>
            </a:r>
            <a:r>
              <a:rPr lang="en-US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7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về</a:t>
            </a:r>
            <a:r>
              <a:rPr lang="en-US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7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dự</a:t>
            </a:r>
            <a:r>
              <a:rPr lang="en-US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7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tiết</a:t>
            </a:r>
            <a:r>
              <a:rPr lang="en-US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7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Toán</a:t>
            </a:r>
            <a:endParaRPr lang="en-US" sz="7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7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Lớp</a:t>
            </a:r>
            <a:r>
              <a:rPr lang="en-US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2A</a:t>
            </a:r>
            <a:endParaRPr lang="en-US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5178" y="4947138"/>
            <a:ext cx="8170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" pitchFamily="34" charset="0"/>
                <a:ea typeface="Times" pitchFamily="34" charset="0"/>
                <a:cs typeface="Times" pitchFamily="34" charset="0"/>
              </a:rPr>
              <a:t>Giáo</a:t>
            </a:r>
            <a:r>
              <a:rPr lang="en-US" sz="3600" dirty="0" smtClean="0"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3600" dirty="0" err="1" smtClean="0">
                <a:latin typeface="Times" pitchFamily="34" charset="0"/>
                <a:ea typeface="Times" pitchFamily="34" charset="0"/>
                <a:cs typeface="Times" pitchFamily="34" charset="0"/>
              </a:rPr>
              <a:t>viên</a:t>
            </a:r>
            <a:r>
              <a:rPr lang="en-US" sz="3600" dirty="0" smtClean="0">
                <a:latin typeface="Times" pitchFamily="34" charset="0"/>
                <a:ea typeface="Times" pitchFamily="34" charset="0"/>
                <a:cs typeface="Times" pitchFamily="34" charset="0"/>
              </a:rPr>
              <a:t>: </a:t>
            </a:r>
            <a:r>
              <a:rPr lang="en-US" sz="3600" dirty="0" err="1" smtClean="0">
                <a:latin typeface="Times" pitchFamily="34" charset="0"/>
                <a:ea typeface="Times" pitchFamily="34" charset="0"/>
                <a:cs typeface="Times" pitchFamily="34" charset="0"/>
              </a:rPr>
              <a:t>Vũ</a:t>
            </a:r>
            <a:r>
              <a:rPr lang="en-US" sz="3600" dirty="0" smtClean="0"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3600" dirty="0" err="1" smtClean="0">
                <a:latin typeface="Times" pitchFamily="34" charset="0"/>
                <a:ea typeface="Times" pitchFamily="34" charset="0"/>
                <a:cs typeface="Times" pitchFamily="34" charset="0"/>
              </a:rPr>
              <a:t>Thị</a:t>
            </a:r>
            <a:r>
              <a:rPr lang="en-US" sz="3600" dirty="0" smtClean="0"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3600" dirty="0" err="1" smtClean="0">
                <a:latin typeface="Times" pitchFamily="34" charset="0"/>
                <a:ea typeface="Times" pitchFamily="34" charset="0"/>
                <a:cs typeface="Times" pitchFamily="34" charset="0"/>
              </a:rPr>
              <a:t>Hồng</a:t>
            </a:r>
            <a:r>
              <a:rPr lang="en-US" sz="3600" dirty="0" smtClean="0"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3600" dirty="0" err="1" smtClean="0">
                <a:latin typeface="Times" pitchFamily="34" charset="0"/>
                <a:ea typeface="Times" pitchFamily="34" charset="0"/>
                <a:cs typeface="Times" pitchFamily="34" charset="0"/>
              </a:rPr>
              <a:t>Thắm</a:t>
            </a:r>
            <a:endParaRPr lang="en-US" sz="3600" dirty="0" smtClean="0">
              <a:latin typeface="Times" pitchFamily="34" charset="0"/>
              <a:ea typeface="Times" pitchFamily="34" charset="0"/>
              <a:cs typeface="Times" pitchFamily="34" charset="0"/>
            </a:endParaRPr>
          </a:p>
          <a:p>
            <a:r>
              <a:rPr lang="en-US" sz="3600" dirty="0" err="1" smtClean="0">
                <a:latin typeface="Times" pitchFamily="34" charset="0"/>
                <a:ea typeface="Times" pitchFamily="34" charset="0"/>
                <a:cs typeface="Times" pitchFamily="34" charset="0"/>
              </a:rPr>
              <a:t>Năm</a:t>
            </a:r>
            <a:r>
              <a:rPr lang="en-US" sz="3600" dirty="0" smtClean="0"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3600" dirty="0" err="1" smtClean="0">
                <a:latin typeface="Times" pitchFamily="34" charset="0"/>
                <a:ea typeface="Times" pitchFamily="34" charset="0"/>
                <a:cs typeface="Times" pitchFamily="34" charset="0"/>
              </a:rPr>
              <a:t>sinh</a:t>
            </a:r>
            <a:r>
              <a:rPr lang="en-US" sz="3600" dirty="0" smtClean="0">
                <a:latin typeface="Times" pitchFamily="34" charset="0"/>
                <a:ea typeface="Times" pitchFamily="34" charset="0"/>
                <a:cs typeface="Times" pitchFamily="34" charset="0"/>
              </a:rPr>
              <a:t>: </a:t>
            </a:r>
            <a:r>
              <a:rPr lang="en-US" sz="3600" dirty="0" smtClean="0">
                <a:latin typeface="Times" pitchFamily="34" charset="0"/>
                <a:ea typeface="Times" pitchFamily="34" charset="0"/>
                <a:cs typeface="Times" pitchFamily="34" charset="0"/>
              </a:rPr>
              <a:t>1984</a:t>
            </a:r>
            <a:endParaRPr lang="en-US" sz="3600" dirty="0" smtClean="0">
              <a:latin typeface="Times" pitchFamily="34" charset="0"/>
              <a:ea typeface="Times" pitchFamily="34" charset="0"/>
              <a:cs typeface="Time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0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AFEA76CE-3AAC-46DD-9793-49DC09DD4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01097" y="46488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37EED4E-383B-461E-B281-64B70880D3D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3008" y="1628742"/>
            <a:ext cx="1297385" cy="1163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88A00AC-14D7-48BA-9A68-1B258A34C32A}"/>
              </a:ext>
            </a:extLst>
          </p:cNvPr>
          <p:cNvGrpSpPr/>
          <p:nvPr/>
        </p:nvGrpSpPr>
        <p:grpSpPr>
          <a:xfrm>
            <a:off x="6836036" y="634384"/>
            <a:ext cx="2175644" cy="967090"/>
            <a:chOff x="2461083" y="1127778"/>
            <a:chExt cx="2175644" cy="967090"/>
          </a:xfrm>
        </p:grpSpPr>
        <p:sp>
          <p:nvSpPr>
            <p:cNvPr id="5" name="Speech Bubble: Oval 6">
              <a:extLst>
                <a:ext uri="{FF2B5EF4-FFF2-40B4-BE49-F238E27FC236}">
                  <a16:creationId xmlns:a16="http://schemas.microsoft.com/office/drawing/2014/main" xmlns="" id="{DA4E7975-FB84-426C-AB6B-B5E9857E975E}"/>
                </a:ext>
              </a:extLst>
            </p:cNvPr>
            <p:cNvSpPr/>
            <p:nvPr/>
          </p:nvSpPr>
          <p:spPr>
            <a:xfrm>
              <a:off x="2461083" y="1127778"/>
              <a:ext cx="2079852" cy="967090"/>
            </a:xfrm>
            <a:prstGeom prst="wedgeEllipseCallout">
              <a:avLst>
                <a:gd name="adj1" fmla="val -33600"/>
                <a:gd name="adj2" fmla="val 7759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462A225-6552-4167-9C1E-4A166DA1370D}"/>
                </a:ext>
              </a:extLst>
            </p:cNvPr>
            <p:cNvSpPr txBox="1"/>
            <p:nvPr/>
          </p:nvSpPr>
          <p:spPr>
            <a:xfrm>
              <a:off x="2461083" y="1250562"/>
              <a:ext cx="21756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Tôi có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35 hạt gạo.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A48DE68-163D-45DE-AABE-193191EB112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83658" y="2110423"/>
            <a:ext cx="1539844" cy="102369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AC9AAB4-EA63-4224-8E2E-47D5496A736E}"/>
              </a:ext>
            </a:extLst>
          </p:cNvPr>
          <p:cNvGrpSpPr/>
          <p:nvPr/>
        </p:nvGrpSpPr>
        <p:grpSpPr>
          <a:xfrm>
            <a:off x="7606800" y="1767188"/>
            <a:ext cx="2175645" cy="1199710"/>
            <a:chOff x="2641600" y="2397213"/>
            <a:chExt cx="2175645" cy="1199710"/>
          </a:xfrm>
        </p:grpSpPr>
        <p:sp>
          <p:nvSpPr>
            <p:cNvPr id="9" name="Speech Bubble: Oval 9">
              <a:extLst>
                <a:ext uri="{FF2B5EF4-FFF2-40B4-BE49-F238E27FC236}">
                  <a16:creationId xmlns:a16="http://schemas.microsoft.com/office/drawing/2014/main" xmlns="" id="{9D499E86-372D-4FC1-A047-278D8BB51C27}"/>
                </a:ext>
              </a:extLst>
            </p:cNvPr>
            <p:cNvSpPr/>
            <p:nvPr/>
          </p:nvSpPr>
          <p:spPr>
            <a:xfrm>
              <a:off x="2641600" y="2397213"/>
              <a:ext cx="2175645" cy="1199710"/>
            </a:xfrm>
            <a:prstGeom prst="wedgeEllipseCallout">
              <a:avLst>
                <a:gd name="adj1" fmla="val 63969"/>
                <a:gd name="adj2" fmla="val 2983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F97D1C00-62D6-4E21-84A3-382B88451BCD}"/>
                </a:ext>
              </a:extLst>
            </p:cNvPr>
            <p:cNvSpPr txBox="1"/>
            <p:nvPr/>
          </p:nvSpPr>
          <p:spPr>
            <a:xfrm>
              <a:off x="2801218" y="2581260"/>
              <a:ext cx="186717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Chị kiến ơi, tôi trả cho chị 7 hạt gạo.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0FE3154-9441-482F-8163-793D96E6A3A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5258" y="1417428"/>
            <a:ext cx="918455" cy="102369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697F730-597A-4308-9CFF-79F6A81F0BBC}"/>
              </a:ext>
            </a:extLst>
          </p:cNvPr>
          <p:cNvGrpSpPr/>
          <p:nvPr/>
        </p:nvGrpSpPr>
        <p:grpSpPr>
          <a:xfrm>
            <a:off x="8929814" y="463646"/>
            <a:ext cx="2393819" cy="1023694"/>
            <a:chOff x="4584831" y="394347"/>
            <a:chExt cx="2393819" cy="95378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xmlns="" id="{A60FA2A8-7D64-4BCE-B711-57BEF7B9AC59}"/>
                </a:ext>
              </a:extLst>
            </p:cNvPr>
            <p:cNvSpPr/>
            <p:nvPr/>
          </p:nvSpPr>
          <p:spPr>
            <a:xfrm>
              <a:off x="4687057" y="394347"/>
              <a:ext cx="2175644" cy="953781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DD2CA8C1-1BB6-466D-A924-F867ECF8EE45}"/>
                </a:ext>
              </a:extLst>
            </p:cNvPr>
            <p:cNvSpPr txBox="1"/>
            <p:nvPr/>
          </p:nvSpPr>
          <p:spPr>
            <a:xfrm>
              <a:off x="4584831" y="561512"/>
              <a:ext cx="23938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Vậy kiến có bao nhiêu hạt gạo?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07CB5EFD-AB22-4FF2-A35F-FE491B1E72F6}"/>
              </a:ext>
            </a:extLst>
          </p:cNvPr>
          <p:cNvSpPr/>
          <p:nvPr/>
        </p:nvSpPr>
        <p:spPr>
          <a:xfrm>
            <a:off x="2508464" y="1449688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 + 7 = ?</a:t>
            </a:r>
          </a:p>
        </p:txBody>
      </p:sp>
      <p:graphicFrame>
        <p:nvGraphicFramePr>
          <p:cNvPr id="16" name="Table 20">
            <a:extLst>
              <a:ext uri="{FF2B5EF4-FFF2-40B4-BE49-F238E27FC236}">
                <a16:creationId xmlns:a16="http://schemas.microsoft.com/office/drawing/2014/main" xmlns="" id="{56E51815-7A79-44CF-8B82-28C625DED2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14795"/>
              </p:ext>
            </p:extLst>
          </p:nvPr>
        </p:nvGraphicFramePr>
        <p:xfrm>
          <a:off x="1460870" y="2298938"/>
          <a:ext cx="4455678" cy="40931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xmlns="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xmlns="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4190242"/>
                  </a:ext>
                </a:extLst>
              </a:tr>
              <a:tr h="36359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6000331"/>
                  </a:ext>
                </a:extLst>
              </a:tr>
            </a:tbl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0C9F8D47-56AC-4720-90D1-878E769CBBBA}"/>
              </a:ext>
            </a:extLst>
          </p:cNvPr>
          <p:cNvCxnSpPr/>
          <p:nvPr/>
        </p:nvCxnSpPr>
        <p:spPr>
          <a:xfrm>
            <a:off x="1460870" y="4566449"/>
            <a:ext cx="4455678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CC7543B-32EC-4119-A4B9-96E0A25C06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4603" y="2919723"/>
            <a:ext cx="401802" cy="11719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34C4D67-C482-4F59-9866-D0B3ABDBC8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92902" y="2939393"/>
            <a:ext cx="401802" cy="11719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E9EEA95-B711-4F1D-B180-A20EE92DEC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6473" y="2939393"/>
            <a:ext cx="401802" cy="1171968"/>
          </a:xfrm>
          <a:prstGeom prst="rect">
            <a:avLst/>
          </a:prstGeom>
        </p:spPr>
      </p:pic>
      <p:sp>
        <p:nvSpPr>
          <p:cNvPr id="21" name="Can 33">
            <a:extLst>
              <a:ext uri="{FF2B5EF4-FFF2-40B4-BE49-F238E27FC236}">
                <a16:creationId xmlns:a16="http://schemas.microsoft.com/office/drawing/2014/main" xmlns="" id="{750574EE-3C15-450F-A160-841085D3489D}"/>
              </a:ext>
            </a:extLst>
          </p:cNvPr>
          <p:cNvSpPr/>
          <p:nvPr/>
        </p:nvSpPr>
        <p:spPr>
          <a:xfrm>
            <a:off x="4503375" y="293939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2" name="Can 33">
            <a:extLst>
              <a:ext uri="{FF2B5EF4-FFF2-40B4-BE49-F238E27FC236}">
                <a16:creationId xmlns:a16="http://schemas.microsoft.com/office/drawing/2014/main" xmlns="" id="{DF35E644-2B65-44CE-A122-61AC961376A9}"/>
              </a:ext>
            </a:extLst>
          </p:cNvPr>
          <p:cNvSpPr/>
          <p:nvPr/>
        </p:nvSpPr>
        <p:spPr>
          <a:xfrm>
            <a:off x="4296735" y="293877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3" name="Can 33">
            <a:extLst>
              <a:ext uri="{FF2B5EF4-FFF2-40B4-BE49-F238E27FC236}">
                <a16:creationId xmlns:a16="http://schemas.microsoft.com/office/drawing/2014/main" xmlns="" id="{BAB92E2D-A025-49A1-99B6-0BA35D990FAF}"/>
              </a:ext>
            </a:extLst>
          </p:cNvPr>
          <p:cNvSpPr/>
          <p:nvPr/>
        </p:nvSpPr>
        <p:spPr>
          <a:xfrm>
            <a:off x="4083919" y="293877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4" name="Can 33">
            <a:extLst>
              <a:ext uri="{FF2B5EF4-FFF2-40B4-BE49-F238E27FC236}">
                <a16:creationId xmlns:a16="http://schemas.microsoft.com/office/drawing/2014/main" xmlns="" id="{CF6FD751-1376-41D4-B317-E5E4016D0C05}"/>
              </a:ext>
            </a:extLst>
          </p:cNvPr>
          <p:cNvSpPr/>
          <p:nvPr/>
        </p:nvSpPr>
        <p:spPr>
          <a:xfrm>
            <a:off x="4718413" y="293877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5" name="Can 33">
            <a:extLst>
              <a:ext uri="{FF2B5EF4-FFF2-40B4-BE49-F238E27FC236}">
                <a16:creationId xmlns:a16="http://schemas.microsoft.com/office/drawing/2014/main" xmlns="" id="{0627DC4C-DE0E-4C69-B080-8993300545A6}"/>
              </a:ext>
            </a:extLst>
          </p:cNvPr>
          <p:cNvSpPr/>
          <p:nvPr/>
        </p:nvSpPr>
        <p:spPr>
          <a:xfrm>
            <a:off x="4933451" y="293877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Can 33">
            <a:extLst>
              <a:ext uri="{FF2B5EF4-FFF2-40B4-BE49-F238E27FC236}">
                <a16:creationId xmlns:a16="http://schemas.microsoft.com/office/drawing/2014/main" xmlns="" id="{B1C13686-9CF9-424B-AB14-62E485BF811C}"/>
              </a:ext>
            </a:extLst>
          </p:cNvPr>
          <p:cNvSpPr/>
          <p:nvPr/>
        </p:nvSpPr>
        <p:spPr>
          <a:xfrm>
            <a:off x="4509163" y="499698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7" name="Can 33">
            <a:extLst>
              <a:ext uri="{FF2B5EF4-FFF2-40B4-BE49-F238E27FC236}">
                <a16:creationId xmlns:a16="http://schemas.microsoft.com/office/drawing/2014/main" xmlns="" id="{F5C294E8-9800-4A33-BB7B-1BC946A0D3FF}"/>
              </a:ext>
            </a:extLst>
          </p:cNvPr>
          <p:cNvSpPr/>
          <p:nvPr/>
        </p:nvSpPr>
        <p:spPr>
          <a:xfrm>
            <a:off x="4302523" y="499636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Can 33">
            <a:extLst>
              <a:ext uri="{FF2B5EF4-FFF2-40B4-BE49-F238E27FC236}">
                <a16:creationId xmlns:a16="http://schemas.microsoft.com/office/drawing/2014/main" xmlns="" id="{9A86FAAC-4AE2-4532-9C1B-48BE67BEDF68}"/>
              </a:ext>
            </a:extLst>
          </p:cNvPr>
          <p:cNvSpPr/>
          <p:nvPr/>
        </p:nvSpPr>
        <p:spPr>
          <a:xfrm>
            <a:off x="4089707" y="499636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9" name="Can 33">
            <a:extLst>
              <a:ext uri="{FF2B5EF4-FFF2-40B4-BE49-F238E27FC236}">
                <a16:creationId xmlns:a16="http://schemas.microsoft.com/office/drawing/2014/main" xmlns="" id="{2AD99AFF-2802-44F5-95B8-7E781E021525}"/>
              </a:ext>
            </a:extLst>
          </p:cNvPr>
          <p:cNvSpPr/>
          <p:nvPr/>
        </p:nvSpPr>
        <p:spPr>
          <a:xfrm>
            <a:off x="4724201" y="499636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0" name="Can 33">
            <a:extLst>
              <a:ext uri="{FF2B5EF4-FFF2-40B4-BE49-F238E27FC236}">
                <a16:creationId xmlns:a16="http://schemas.microsoft.com/office/drawing/2014/main" xmlns="" id="{1B9F11EB-DB42-4D72-A826-587974160EBF}"/>
              </a:ext>
            </a:extLst>
          </p:cNvPr>
          <p:cNvSpPr/>
          <p:nvPr/>
        </p:nvSpPr>
        <p:spPr>
          <a:xfrm>
            <a:off x="4939239" y="499636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1" name="Can 33">
            <a:extLst>
              <a:ext uri="{FF2B5EF4-FFF2-40B4-BE49-F238E27FC236}">
                <a16:creationId xmlns:a16="http://schemas.microsoft.com/office/drawing/2014/main" xmlns="" id="{301EE738-D095-42D8-BBD1-99FD41E6D691}"/>
              </a:ext>
            </a:extLst>
          </p:cNvPr>
          <p:cNvSpPr/>
          <p:nvPr/>
        </p:nvSpPr>
        <p:spPr>
          <a:xfrm>
            <a:off x="5154277" y="499636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2" name="Can 33">
            <a:extLst>
              <a:ext uri="{FF2B5EF4-FFF2-40B4-BE49-F238E27FC236}">
                <a16:creationId xmlns:a16="http://schemas.microsoft.com/office/drawing/2014/main" xmlns="" id="{35BC81AD-019E-4D55-BFD8-FC8B9C3C421E}"/>
              </a:ext>
            </a:extLst>
          </p:cNvPr>
          <p:cNvSpPr/>
          <p:nvPr/>
        </p:nvSpPr>
        <p:spPr>
          <a:xfrm>
            <a:off x="5369315" y="499636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4" name="Rectangle: Rounded Corners 25">
            <a:extLst>
              <a:ext uri="{FF2B5EF4-FFF2-40B4-BE49-F238E27FC236}">
                <a16:creationId xmlns:a16="http://schemas.microsoft.com/office/drawing/2014/main" xmlns="" id="{A80ACF2C-059F-4EA4-A4CE-0A1D6EB35F45}"/>
              </a:ext>
            </a:extLst>
          </p:cNvPr>
          <p:cNvSpPr/>
          <p:nvPr/>
        </p:nvSpPr>
        <p:spPr>
          <a:xfrm>
            <a:off x="3990142" y="2861208"/>
            <a:ext cx="1053340" cy="3352793"/>
          </a:xfrm>
          <a:prstGeom prst="roundRect">
            <a:avLst/>
          </a:pr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xmlns="" id="{05CBA4B0-3588-4987-B11D-481E114A6BFC}"/>
              </a:ext>
            </a:extLst>
          </p:cNvPr>
          <p:cNvCxnSpPr/>
          <p:nvPr/>
        </p:nvCxnSpPr>
        <p:spPr>
          <a:xfrm flipH="1" flipV="1">
            <a:off x="3547997" y="4111361"/>
            <a:ext cx="381000" cy="6458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8FDBB04C-AE29-41BC-90DC-8D9A1D07CF7F}"/>
              </a:ext>
            </a:extLst>
          </p:cNvPr>
          <p:cNvGrpSpPr/>
          <p:nvPr/>
        </p:nvGrpSpPr>
        <p:grpSpPr>
          <a:xfrm>
            <a:off x="3011377" y="3157978"/>
            <a:ext cx="503059" cy="1328054"/>
            <a:chOff x="2394689" y="3072917"/>
            <a:chExt cx="503059" cy="1328054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xmlns="" id="{A911EAF7-738A-4943-B644-ADCF38B75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9619" y="3151843"/>
              <a:ext cx="401802" cy="1171968"/>
            </a:xfrm>
            <a:prstGeom prst="rect">
              <a:avLst/>
            </a:prstGeom>
          </p:spPr>
        </p:pic>
        <p:sp>
          <p:nvSpPr>
            <p:cNvPr id="58" name="Rectangle: Rounded Corners 36">
              <a:extLst>
                <a:ext uri="{FF2B5EF4-FFF2-40B4-BE49-F238E27FC236}">
                  <a16:creationId xmlns:a16="http://schemas.microsoft.com/office/drawing/2014/main" xmlns="" id="{625B7D81-A07A-498A-BF9E-F5B46B47EFC1}"/>
                </a:ext>
              </a:extLst>
            </p:cNvPr>
            <p:cNvSpPr/>
            <p:nvPr/>
          </p:nvSpPr>
          <p:spPr>
            <a:xfrm>
              <a:off x="2394689" y="3072917"/>
              <a:ext cx="503059" cy="1328054"/>
            </a:xfrm>
            <a:prstGeom prst="roundRect">
              <a:avLst/>
            </a:prstGeom>
            <a:noFill/>
            <a:ln w="28575">
              <a:solidFill>
                <a:srgbClr val="B40C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59" name="Rectangle: Rounded Corners 37">
            <a:extLst>
              <a:ext uri="{FF2B5EF4-FFF2-40B4-BE49-F238E27FC236}">
                <a16:creationId xmlns:a16="http://schemas.microsoft.com/office/drawing/2014/main" xmlns="" id="{69E6AE79-BD43-4D11-859F-0064F27AE873}"/>
              </a:ext>
            </a:extLst>
          </p:cNvPr>
          <p:cNvSpPr/>
          <p:nvPr/>
        </p:nvSpPr>
        <p:spPr>
          <a:xfrm>
            <a:off x="6266905" y="3426084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rgbClr val="B40C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72C571F4-2300-4734-BB10-9E6E1541413D}"/>
              </a:ext>
            </a:extLst>
          </p:cNvPr>
          <p:cNvSpPr/>
          <p:nvPr/>
        </p:nvSpPr>
        <p:spPr>
          <a:xfrm>
            <a:off x="6541232" y="3442938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A04B443D-A56A-43A7-B3FA-8C4BD942FB23}"/>
              </a:ext>
            </a:extLst>
          </p:cNvPr>
          <p:cNvSpPr/>
          <p:nvPr/>
        </p:nvSpPr>
        <p:spPr>
          <a:xfrm>
            <a:off x="6856494" y="430577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8B68302B-AEF1-4BD5-8BDD-7F62AC241124}"/>
              </a:ext>
            </a:extLst>
          </p:cNvPr>
          <p:cNvSpPr/>
          <p:nvPr/>
        </p:nvSpPr>
        <p:spPr>
          <a:xfrm>
            <a:off x="6289830" y="3953617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+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xmlns="" id="{4D7C7945-F127-41E3-8E88-DF0FA51EBA32}"/>
              </a:ext>
            </a:extLst>
          </p:cNvPr>
          <p:cNvCxnSpPr/>
          <p:nvPr/>
        </p:nvCxnSpPr>
        <p:spPr>
          <a:xfrm>
            <a:off x="6404068" y="5136774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6A016BD2-BA1E-40F0-B04A-8EABA4B6073F}"/>
              </a:ext>
            </a:extLst>
          </p:cNvPr>
          <p:cNvSpPr/>
          <p:nvPr/>
        </p:nvSpPr>
        <p:spPr>
          <a:xfrm>
            <a:off x="6862354" y="5162810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185B08F1-BA67-4F0B-AB9D-AA89ECC93AE8}"/>
              </a:ext>
            </a:extLst>
          </p:cNvPr>
          <p:cNvSpPr txBox="1"/>
          <p:nvPr/>
        </p:nvSpPr>
        <p:spPr>
          <a:xfrm>
            <a:off x="7869017" y="3437592"/>
            <a:ext cx="35875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cộng 7 bằng 12, viết 2 nhớ 1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 thêm 1 bằng 4, viết 4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5E62A4B3-3260-4E6E-9929-B4CB1163C5BA}"/>
              </a:ext>
            </a:extLst>
          </p:cNvPr>
          <p:cNvSpPr/>
          <p:nvPr/>
        </p:nvSpPr>
        <p:spPr>
          <a:xfrm>
            <a:off x="6529122" y="5157500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74" name="Rectangle: Rounded Corners 45">
            <a:extLst>
              <a:ext uri="{FF2B5EF4-FFF2-40B4-BE49-F238E27FC236}">
                <a16:creationId xmlns:a16="http://schemas.microsoft.com/office/drawing/2014/main" xmlns="" id="{D32BDEEA-790F-4F10-9E1C-9134D69D11D7}"/>
              </a:ext>
            </a:extLst>
          </p:cNvPr>
          <p:cNvSpPr/>
          <p:nvPr/>
        </p:nvSpPr>
        <p:spPr>
          <a:xfrm>
            <a:off x="8446114" y="5406668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 + 7 =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42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63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000"/>
                            </p:stCondLst>
                            <p:childTnLst>
                              <p:par>
                                <p:cTn id="1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54" grpId="0" animBg="1"/>
      <p:bldP spid="59" grpId="0" animBg="1"/>
      <p:bldP spid="60" grpId="0"/>
      <p:bldP spid="68" grpId="0"/>
      <p:bldP spid="69" grpId="0"/>
      <p:bldP spid="71" grpId="0"/>
      <p:bldP spid="72" grpId="0" build="p"/>
      <p:bldP spid="73" grpId="0"/>
      <p:bldP spid="7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Không có mô tả.">
            <a:extLst>
              <a:ext uri="{FF2B5EF4-FFF2-40B4-BE49-F238E27FC236}">
                <a16:creationId xmlns:a16="http://schemas.microsoft.com/office/drawing/2014/main" xmlns="" id="{357563E8-F1CA-447E-AD2F-A3DF011EBC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500291" y="16398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Oval 74">
            <a:extLst>
              <a:ext uri="{FF2B5EF4-FFF2-40B4-BE49-F238E27FC236}">
                <a16:creationId xmlns:a16="http://schemas.microsoft.com/office/drawing/2014/main" xmlns="" id="{2DAC6D64-2EA7-4D47-920A-F16A278AB0DA}"/>
              </a:ext>
            </a:extLst>
          </p:cNvPr>
          <p:cNvSpPr/>
          <p:nvPr/>
        </p:nvSpPr>
        <p:spPr>
          <a:xfrm>
            <a:off x="1155154" y="155020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DCFD8E95-ACCF-4FDB-9AD1-10FB34ED803B}"/>
              </a:ext>
            </a:extLst>
          </p:cNvPr>
          <p:cNvSpPr txBox="1"/>
          <p:nvPr/>
        </p:nvSpPr>
        <p:spPr>
          <a:xfrm>
            <a:off x="1592476" y="1550209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Tính.</a:t>
            </a:r>
          </a:p>
        </p:txBody>
      </p:sp>
      <p:sp>
        <p:nvSpPr>
          <p:cNvPr id="78" name="Rectangle: Rounded Corners 2">
            <a:extLst>
              <a:ext uri="{FF2B5EF4-FFF2-40B4-BE49-F238E27FC236}">
                <a16:creationId xmlns:a16="http://schemas.microsoft.com/office/drawing/2014/main" xmlns="" id="{DF3387FA-B41D-4BFB-A46C-A5C431155AFE}"/>
              </a:ext>
            </a:extLst>
          </p:cNvPr>
          <p:cNvSpPr/>
          <p:nvPr/>
        </p:nvSpPr>
        <p:spPr>
          <a:xfrm>
            <a:off x="2354096" y="1550209"/>
            <a:ext cx="8229600" cy="21995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A9A2AD0D-CDD3-4474-A044-39AC48369A3B}"/>
              </a:ext>
            </a:extLst>
          </p:cNvPr>
          <p:cNvSpPr txBox="1"/>
          <p:nvPr/>
        </p:nvSpPr>
        <p:spPr>
          <a:xfrm>
            <a:off x="3066536" y="1588870"/>
            <a:ext cx="585417" cy="1305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28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8C170EDC-48AB-4CA3-9914-E4B1E042BBA2}"/>
              </a:ext>
            </a:extLst>
          </p:cNvPr>
          <p:cNvSpPr txBox="1"/>
          <p:nvPr/>
        </p:nvSpPr>
        <p:spPr>
          <a:xfrm>
            <a:off x="2814704" y="2056601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+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DA58D99A-9C6B-4DBC-B9C8-4E4A6E429517}"/>
              </a:ext>
            </a:extLst>
          </p:cNvPr>
          <p:cNvSpPr txBox="1"/>
          <p:nvPr/>
        </p:nvSpPr>
        <p:spPr>
          <a:xfrm>
            <a:off x="5286275" y="1588870"/>
            <a:ext cx="585417" cy="1305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78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9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A9184F89-9342-43C2-A1D2-32E15BECA408}"/>
              </a:ext>
            </a:extLst>
          </p:cNvPr>
          <p:cNvSpPr txBox="1"/>
          <p:nvPr/>
        </p:nvSpPr>
        <p:spPr>
          <a:xfrm>
            <a:off x="5034443" y="2056601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+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4697D677-472A-4AFB-842A-5FA483DD2BBC}"/>
              </a:ext>
            </a:extLst>
          </p:cNvPr>
          <p:cNvSpPr txBox="1"/>
          <p:nvPr/>
        </p:nvSpPr>
        <p:spPr>
          <a:xfrm>
            <a:off x="7506014" y="1588870"/>
            <a:ext cx="585417" cy="1305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57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7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757D72F2-9A5A-436C-A168-62BFAFC468F0}"/>
              </a:ext>
            </a:extLst>
          </p:cNvPr>
          <p:cNvSpPr txBox="1"/>
          <p:nvPr/>
        </p:nvSpPr>
        <p:spPr>
          <a:xfrm>
            <a:off x="7254182" y="2056601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+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899ECF5F-B307-49D4-9C38-031F80487952}"/>
              </a:ext>
            </a:extLst>
          </p:cNvPr>
          <p:cNvSpPr txBox="1"/>
          <p:nvPr/>
        </p:nvSpPr>
        <p:spPr>
          <a:xfrm>
            <a:off x="9725753" y="1588870"/>
            <a:ext cx="585417" cy="1305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7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D323E311-4EE6-4ECC-82A4-086CC46469CE}"/>
              </a:ext>
            </a:extLst>
          </p:cNvPr>
          <p:cNvSpPr txBox="1"/>
          <p:nvPr/>
        </p:nvSpPr>
        <p:spPr>
          <a:xfrm>
            <a:off x="9473921" y="2056601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+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xmlns="" id="{42622469-6AAD-4E93-AFF5-52148ACE077E}"/>
              </a:ext>
            </a:extLst>
          </p:cNvPr>
          <p:cNvCxnSpPr/>
          <p:nvPr/>
        </p:nvCxnSpPr>
        <p:spPr>
          <a:xfrm>
            <a:off x="2962334" y="2819024"/>
            <a:ext cx="74598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xmlns="" id="{0DB63178-F486-4646-9319-DF3F159374F4}"/>
              </a:ext>
            </a:extLst>
          </p:cNvPr>
          <p:cNvCxnSpPr/>
          <p:nvPr/>
        </p:nvCxnSpPr>
        <p:spPr>
          <a:xfrm>
            <a:off x="5182073" y="2819024"/>
            <a:ext cx="74598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xmlns="" id="{E384CADC-2C16-41F3-9CE6-35BE712A1011}"/>
              </a:ext>
            </a:extLst>
          </p:cNvPr>
          <p:cNvCxnSpPr/>
          <p:nvPr/>
        </p:nvCxnSpPr>
        <p:spPr>
          <a:xfrm>
            <a:off x="7401812" y="2819024"/>
            <a:ext cx="74598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xmlns="" id="{E56F0FB3-89FB-4122-9071-D9561F12E36C}"/>
              </a:ext>
            </a:extLst>
          </p:cNvPr>
          <p:cNvCxnSpPr/>
          <p:nvPr/>
        </p:nvCxnSpPr>
        <p:spPr>
          <a:xfrm>
            <a:off x="9621551" y="2819024"/>
            <a:ext cx="74598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BF3723E3-21D5-484E-81DB-17BA8551C4CF}"/>
              </a:ext>
            </a:extLst>
          </p:cNvPr>
          <p:cNvSpPr txBox="1"/>
          <p:nvPr/>
        </p:nvSpPr>
        <p:spPr>
          <a:xfrm>
            <a:off x="3012034" y="281715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31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66DA68FC-040A-4F65-A306-A96F9BFF8D86}"/>
              </a:ext>
            </a:extLst>
          </p:cNvPr>
          <p:cNvSpPr txBox="1"/>
          <p:nvPr/>
        </p:nvSpPr>
        <p:spPr>
          <a:xfrm>
            <a:off x="5231773" y="2817149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87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318BE61E-0825-44C1-B960-5469E58E3E18}"/>
              </a:ext>
            </a:extLst>
          </p:cNvPr>
          <p:cNvSpPr txBox="1"/>
          <p:nvPr/>
        </p:nvSpPr>
        <p:spPr>
          <a:xfrm>
            <a:off x="7451512" y="281714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0A425F07-BF69-455C-A693-4586C7E53C07}"/>
              </a:ext>
            </a:extLst>
          </p:cNvPr>
          <p:cNvSpPr txBox="1"/>
          <p:nvPr/>
        </p:nvSpPr>
        <p:spPr>
          <a:xfrm>
            <a:off x="9671251" y="281714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/>
      <p:bldP spid="91" grpId="0"/>
      <p:bldP spid="92" grpId="0"/>
      <p:bldP spid="93" grpId="0"/>
      <p:bldP spid="9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>
            <a:extLst>
              <a:ext uri="{FF2B5EF4-FFF2-40B4-BE49-F238E27FC236}">
                <a16:creationId xmlns:a16="http://schemas.microsoft.com/office/drawing/2014/main" xmlns="" id="{1C12982D-CCFA-4BF9-A07B-4B0CBFAECBF1}"/>
              </a:ext>
            </a:extLst>
          </p:cNvPr>
          <p:cNvSpPr/>
          <p:nvPr/>
        </p:nvSpPr>
        <p:spPr>
          <a:xfrm>
            <a:off x="1743185" y="53134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D2C2B2E-4CB7-4E15-820A-8F220696D2F6}"/>
              </a:ext>
            </a:extLst>
          </p:cNvPr>
          <p:cNvSpPr txBox="1"/>
          <p:nvPr/>
        </p:nvSpPr>
        <p:spPr>
          <a:xfrm>
            <a:off x="2180507" y="531348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E1D60340-C878-4ED1-909C-697CE305301A}"/>
              </a:ext>
            </a:extLst>
          </p:cNvPr>
          <p:cNvGrpSpPr/>
          <p:nvPr/>
        </p:nvGrpSpPr>
        <p:grpSpPr>
          <a:xfrm>
            <a:off x="2602837" y="909163"/>
            <a:ext cx="7425291" cy="658838"/>
            <a:chOff x="1824226" y="3918823"/>
            <a:chExt cx="7425291" cy="65883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F892F538-9254-440C-9B1A-616808776883}"/>
                </a:ext>
              </a:extLst>
            </p:cNvPr>
            <p:cNvSpPr/>
            <p:nvPr/>
          </p:nvSpPr>
          <p:spPr>
            <a:xfrm>
              <a:off x="1824226" y="3918826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35 + 6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E6CFD560-71E6-4D4A-824D-DCDED6BC288E}"/>
                </a:ext>
              </a:extLst>
            </p:cNvPr>
            <p:cNvSpPr/>
            <p:nvPr/>
          </p:nvSpPr>
          <p:spPr>
            <a:xfrm>
              <a:off x="3901137" y="3918825"/>
              <a:ext cx="129394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47 +  8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BBC0B7D9-3C53-473B-B3DC-D673B9F6DE1E}"/>
                </a:ext>
              </a:extLst>
            </p:cNvPr>
            <p:cNvSpPr/>
            <p:nvPr/>
          </p:nvSpPr>
          <p:spPr>
            <a:xfrm>
              <a:off x="5978048" y="3918824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89 + 2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F5338BE9-264E-4CC7-A3EE-E0AA9DCCDB34}"/>
                </a:ext>
              </a:extLst>
            </p:cNvPr>
            <p:cNvSpPr/>
            <p:nvPr/>
          </p:nvSpPr>
          <p:spPr>
            <a:xfrm>
              <a:off x="8054959" y="3918823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63 + 9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63BEB723-1045-4CF4-AFBB-F471C5E24C36}"/>
              </a:ext>
            </a:extLst>
          </p:cNvPr>
          <p:cNvGrpSpPr/>
          <p:nvPr/>
        </p:nvGrpSpPr>
        <p:grpSpPr>
          <a:xfrm>
            <a:off x="2702384" y="1411806"/>
            <a:ext cx="837249" cy="1312215"/>
            <a:chOff x="1933616" y="4498692"/>
            <a:chExt cx="837249" cy="131221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61D20267-0516-49A3-815B-F5B3AB2B6E0E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6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4EC0865E-9996-4B59-A72F-B9E7FE605DEB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ED728837-998A-4FF2-9CFF-D2DE1D785197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2E9786AA-9910-4DEE-B18C-60A31E663BCD}"/>
              </a:ext>
            </a:extLst>
          </p:cNvPr>
          <p:cNvGrpSpPr/>
          <p:nvPr/>
        </p:nvGrpSpPr>
        <p:grpSpPr>
          <a:xfrm>
            <a:off x="4785225" y="1404756"/>
            <a:ext cx="837249" cy="1312215"/>
            <a:chOff x="1933616" y="4498692"/>
            <a:chExt cx="837249" cy="131221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DC64243B-F4E2-4625-A425-DFA8FB464ECE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47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8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E68CC9AB-BA5A-4BD6-9210-79E17F3D566B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F8B32C24-B1FA-4B18-9220-4C3AF4F269A8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F73D3963-2478-4D4E-863A-F7E105B5A5BF}"/>
              </a:ext>
            </a:extLst>
          </p:cNvPr>
          <p:cNvGrpSpPr/>
          <p:nvPr/>
        </p:nvGrpSpPr>
        <p:grpSpPr>
          <a:xfrm>
            <a:off x="6868066" y="1411806"/>
            <a:ext cx="837249" cy="1312215"/>
            <a:chOff x="1933616" y="4498692"/>
            <a:chExt cx="837249" cy="131221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836D4CDA-EBD0-4CAB-B427-5854765BA32F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2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A3BB590B-D747-4B7A-94D4-0168C3AC559A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14853C76-4413-4A18-8C50-0623B6775D5E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206B5D64-0F5F-4359-BBF8-61087855C11A}"/>
              </a:ext>
            </a:extLst>
          </p:cNvPr>
          <p:cNvGrpSpPr/>
          <p:nvPr/>
        </p:nvGrpSpPr>
        <p:grpSpPr>
          <a:xfrm>
            <a:off x="8950907" y="1404756"/>
            <a:ext cx="837249" cy="1312215"/>
            <a:chOff x="1933616" y="4498692"/>
            <a:chExt cx="837249" cy="1312215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66B778A9-CEE0-4B2C-877F-42270B17DE6D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9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4A39F80C-325F-468F-A1EA-2C8A61F0DB41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018A533C-D671-4D59-9E6C-E7D2CE836D97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10E3D620-AB4B-47CA-AA0C-175A9CDB2147}"/>
              </a:ext>
            </a:extLst>
          </p:cNvPr>
          <p:cNvSpPr txBox="1"/>
          <p:nvPr/>
        </p:nvSpPr>
        <p:spPr>
          <a:xfrm>
            <a:off x="2899714" y="275289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C0F5D0D6-0763-413C-B98C-DED0F09D2836}"/>
              </a:ext>
            </a:extLst>
          </p:cNvPr>
          <p:cNvSpPr txBox="1"/>
          <p:nvPr/>
        </p:nvSpPr>
        <p:spPr>
          <a:xfrm>
            <a:off x="4982555" y="272202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360747E0-739F-480D-A2CB-53C122DC48F3}"/>
              </a:ext>
            </a:extLst>
          </p:cNvPr>
          <p:cNvSpPr txBox="1"/>
          <p:nvPr/>
        </p:nvSpPr>
        <p:spPr>
          <a:xfrm>
            <a:off x="7065396" y="275289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A8D76219-073B-4535-82C7-577BDE64D60C}"/>
              </a:ext>
            </a:extLst>
          </p:cNvPr>
          <p:cNvSpPr txBox="1"/>
          <p:nvPr/>
        </p:nvSpPr>
        <p:spPr>
          <a:xfrm>
            <a:off x="9148237" y="275289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72</a:t>
            </a:r>
          </a:p>
        </p:txBody>
      </p:sp>
    </p:spTree>
    <p:extLst>
      <p:ext uri="{BB962C8B-B14F-4D97-AF65-F5344CB8AC3E}">
        <p14:creationId xmlns:p14="http://schemas.microsoft.com/office/powerpoint/2010/main" val="28360421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50" grpId="0"/>
      <p:bldP spid="51" grpId="0"/>
      <p:bldP spid="52" grpId="0"/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3401C011-DA79-4AE2-A2F4-D1BB93D0BD58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4FB29DE4-F3E1-427E-BB73-A11E09E0D6A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429EE351-A905-4D7C-B577-DE55A7A3C02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84D2C7B1-49D5-4ED2-AC35-52886B13B3F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8AF0B9A-5EE5-47F8-BE50-35E91612AD3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9" name="Picture 4" descr="Không có mô tả.">
            <a:extLst>
              <a:ext uri="{FF2B5EF4-FFF2-40B4-BE49-F238E27FC236}">
                <a16:creationId xmlns:a16="http://schemas.microsoft.com/office/drawing/2014/main" xmlns="" id="{AD2E8161-84F4-41D2-BAAE-C64D39D2C6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024524" y="692608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xmlns="" id="{26E23393-023D-4F47-857F-DBB30467F571}"/>
              </a:ext>
            </a:extLst>
          </p:cNvPr>
          <p:cNvSpPr/>
          <p:nvPr/>
        </p:nvSpPr>
        <p:spPr>
          <a:xfrm>
            <a:off x="1277027" y="169587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08D26A12-54C6-491D-9D4E-B4F5BBD8EE6D}"/>
              </a:ext>
            </a:extLst>
          </p:cNvPr>
          <p:cNvSpPr txBox="1"/>
          <p:nvPr/>
        </p:nvSpPr>
        <p:spPr>
          <a:xfrm>
            <a:off x="1714582" y="1695876"/>
            <a:ext cx="3987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 chum đựng số lít nước là kết quả của phép tính ghi trên chum. Hỏi chum nào đựng nhiều nước nhất?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646401C6-BC7D-45AE-893A-4A87E2260A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650"/>
          <a:stretch/>
        </p:blipFill>
        <p:spPr>
          <a:xfrm>
            <a:off x="6179953" y="634276"/>
            <a:ext cx="4943554" cy="320104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DD82C3E9-C5CD-41DF-BF8D-6B1BA9025E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8760" r="66128" b="23202"/>
          <a:stretch/>
        </p:blipFill>
        <p:spPr>
          <a:xfrm>
            <a:off x="2002713" y="3332694"/>
            <a:ext cx="1274943" cy="1686085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E61BAA83-31C8-4245-95C3-82C390347A67}"/>
              </a:ext>
            </a:extLst>
          </p:cNvPr>
          <p:cNvSpPr/>
          <p:nvPr/>
        </p:nvSpPr>
        <p:spPr>
          <a:xfrm>
            <a:off x="1498189" y="4945336"/>
            <a:ext cx="2605200" cy="7848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59</a:t>
            </a:r>
            <a:r>
              <a:rPr kumimoji="0" lang="vi-VN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+ 9</a:t>
            </a:r>
            <a:r>
              <a:rPr kumimoji="0" lang="vi-VN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B7254A4A-5895-4AD9-933E-20127C932A1D}"/>
              </a:ext>
            </a:extLst>
          </p:cNvPr>
          <p:cNvSpPr txBox="1"/>
          <p:nvPr/>
        </p:nvSpPr>
        <p:spPr>
          <a:xfrm>
            <a:off x="3106986" y="5029655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68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7CFAFEF3-70BC-456C-A18B-24405B6DF6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203" t="1738" r="30925" b="22979"/>
          <a:stretch/>
        </p:blipFill>
        <p:spPr>
          <a:xfrm>
            <a:off x="5078181" y="3124444"/>
            <a:ext cx="1274943" cy="1865647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84EA3D83-1090-48D4-85CA-63DCDE150BF0}"/>
              </a:ext>
            </a:extLst>
          </p:cNvPr>
          <p:cNvSpPr/>
          <p:nvPr/>
        </p:nvSpPr>
        <p:spPr>
          <a:xfrm>
            <a:off x="4573657" y="4945336"/>
            <a:ext cx="2605200" cy="7848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61</a:t>
            </a:r>
            <a:r>
              <a:rPr kumimoji="0" lang="vi-VN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+ 9</a:t>
            </a:r>
            <a:r>
              <a:rPr kumimoji="0" lang="vi-VN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554083D0-14F7-41B8-9092-90421EABFB65}"/>
              </a:ext>
            </a:extLst>
          </p:cNvPr>
          <p:cNvSpPr txBox="1"/>
          <p:nvPr/>
        </p:nvSpPr>
        <p:spPr>
          <a:xfrm>
            <a:off x="6182454" y="5029655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70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5DD635EC-FBFF-4445-9E17-3C3AE6D07D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839" t="7246" r="1298" b="24716"/>
          <a:stretch/>
        </p:blipFill>
        <p:spPr>
          <a:xfrm>
            <a:off x="8389569" y="3332694"/>
            <a:ext cx="1124047" cy="1686085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D8761584-42DA-4345-A235-43D92B58169C}"/>
              </a:ext>
            </a:extLst>
          </p:cNvPr>
          <p:cNvSpPr/>
          <p:nvPr/>
        </p:nvSpPr>
        <p:spPr>
          <a:xfrm>
            <a:off x="7710041" y="4945336"/>
            <a:ext cx="2505814" cy="7848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57</a:t>
            </a:r>
            <a:r>
              <a:rPr kumimoji="0" lang="vi-VN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+ 4</a:t>
            </a:r>
            <a:r>
              <a:rPr kumimoji="0" lang="vi-VN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25B3E412-835D-4CF0-9823-F591A5527B4C}"/>
              </a:ext>
            </a:extLst>
          </p:cNvPr>
          <p:cNvSpPr txBox="1"/>
          <p:nvPr/>
        </p:nvSpPr>
        <p:spPr>
          <a:xfrm>
            <a:off x="9318838" y="5029655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61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Arrow: Right 71">
            <a:extLst>
              <a:ext uri="{FF2B5EF4-FFF2-40B4-BE49-F238E27FC236}">
                <a16:creationId xmlns:a16="http://schemas.microsoft.com/office/drawing/2014/main" xmlns="" id="{7AED9405-3428-4D7E-BBA8-1A5878756B2C}"/>
              </a:ext>
            </a:extLst>
          </p:cNvPr>
          <p:cNvSpPr/>
          <p:nvPr/>
        </p:nvSpPr>
        <p:spPr>
          <a:xfrm>
            <a:off x="1875531" y="5925595"/>
            <a:ext cx="1103095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CBA1962A-D1BB-48C3-B440-AD78C5E94D89}"/>
              </a:ext>
            </a:extLst>
          </p:cNvPr>
          <p:cNvSpPr txBox="1"/>
          <p:nvPr/>
        </p:nvSpPr>
        <p:spPr>
          <a:xfrm>
            <a:off x="3106986" y="5867185"/>
            <a:ext cx="7631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Vậy chum B đựng nhiều nước nhất.</a:t>
            </a:r>
          </a:p>
        </p:txBody>
      </p: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64" grpId="0" animBg="1"/>
      <p:bldP spid="65" grpId="0"/>
      <p:bldP spid="67" grpId="0" animBg="1"/>
      <p:bldP spid="68" grpId="0"/>
      <p:bldP spid="70" grpId="0" animBg="1"/>
      <p:bldP spid="71" grpId="0"/>
      <p:bldP spid="72" grpId="0" animBg="1"/>
      <p:bldP spid="7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771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52548"/>
          </a:xfrm>
        </p:spPr>
        <p:txBody>
          <a:bodyPr>
            <a:normAutofit/>
          </a:bodyPr>
          <a:lstStyle/>
          <a:p>
            <a:pPr algn="ctr"/>
            <a:r>
              <a:rPr lang="en-US" sz="16600" dirty="0" smtClean="0">
                <a:solidFill>
                  <a:srgbClr val="FF0000"/>
                </a:solidFill>
                <a:latin typeface=".VnArial" pitchFamily="34" charset="0"/>
              </a:rPr>
              <a:t>KHỞI ĐỘNG</a:t>
            </a:r>
            <a:endParaRPr lang="en-US" sz="16600" dirty="0">
              <a:solidFill>
                <a:srgbClr val="FF0000"/>
              </a:solidFill>
              <a:latin typeface=".Vn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6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ông hồng tặng cô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96752"/>
            <a:ext cx="12192000" cy="646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0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799858" y="4626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32466" y="981134"/>
            <a:ext cx="290229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3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39" y="1983825"/>
            <a:ext cx="2085772" cy="2190745"/>
          </a:xfrm>
          <a:prstGeom prst="rect">
            <a:avLst/>
          </a:prstGeom>
        </p:spPr>
      </p:pic>
      <p:sp>
        <p:nvSpPr>
          <p:cNvPr id="67" name="Heart 66">
            <a:hlinkClick r:id="rId10" action="ppaction://hlinksldjump"/>
          </p:cNvPr>
          <p:cNvSpPr/>
          <p:nvPr/>
        </p:nvSpPr>
        <p:spPr>
          <a:xfrm>
            <a:off x="3142462" y="5615032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0" name="Heart 69">
            <a:hlinkClick r:id="rId11" action="ppaction://hlinksldjump"/>
          </p:cNvPr>
          <p:cNvSpPr/>
          <p:nvPr/>
        </p:nvSpPr>
        <p:spPr>
          <a:xfrm>
            <a:off x="2586293" y="4409655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1" name="Heart 70">
            <a:hlinkClick r:id="rId12" action="ppaction://hlinksldjump"/>
          </p:cNvPr>
          <p:cNvSpPr/>
          <p:nvPr/>
        </p:nvSpPr>
        <p:spPr>
          <a:xfrm>
            <a:off x="3905642" y="4409655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3" name="Rectangle 72"/>
          <p:cNvSpPr/>
          <p:nvPr/>
        </p:nvSpPr>
        <p:spPr>
          <a:xfrm>
            <a:off x="635877" y="3999725"/>
            <a:ext cx="195041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2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endParaRPr lang="en-US" sz="32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71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1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1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2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2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7" grpId="0" animBg="1"/>
      <p:bldP spid="70" grpId="0" animBg="1"/>
      <p:bldP spid="71" grpId="0" animBg="1"/>
      <p:bldP spid="7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95401" y="1786235"/>
            <a:ext cx="25250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 + 9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5814534" y="434340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6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19873" y="1786235"/>
            <a:ext cx="28761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19 – 8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5814534" y="434340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4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64439" y="144780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03042" y="1786235"/>
            <a:ext cx="29097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r>
              <a:rPr kumimoji="0" lang="en-US" sz="5400" b="0" i="1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l</a:t>
            </a:r>
            <a:r>
              <a:rPr kumimoji="0" lang="en-US" sz="54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+ </a:t>
            </a:r>
            <a:r>
              <a:rPr kumimoji="0" lang="en-US" sz="54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en-US" sz="5400" b="0" i="1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l</a:t>
            </a:r>
            <a:r>
              <a:rPr kumimoji="0" lang="en-US" sz="54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5718353" y="4343400"/>
            <a:ext cx="10791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  <a:r>
              <a:rPr kumimoji="0" lang="en-US" sz="5400" b="0" i="1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l</a:t>
            </a:r>
            <a:endParaRPr kumimoji="0" lang="en-US" sz="5400" b="0" i="1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7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1689254" y="2679504"/>
            <a:ext cx="8813492" cy="24552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19: PHÉP CỘNG ( CÓ NHỚ) SỐ CÓ HAI CHỮ SỐ VỚI SỐ CÓ MỘT CHỮ SỐ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00329"/>
            <a:chOff x="1523997" y="0"/>
            <a:chExt cx="2190752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xmlns="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6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PHÉP CỘNG, PHÉP TRỪ (CÓ NHỚ) TRONG PHẠM VI 100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</TotalTime>
  <Words>293</Words>
  <Application>Microsoft Office PowerPoint</Application>
  <PresentationFormat>Custom</PresentationFormat>
  <Paragraphs>104</Paragraphs>
  <Slides>16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2_Office Theme</vt:lpstr>
      <vt:lpstr>3_Office Theme</vt:lpstr>
      <vt:lpstr>2_Custom Design</vt:lpstr>
      <vt:lpstr>Custom Design</vt:lpstr>
      <vt:lpstr>1_Custom Design</vt:lpstr>
      <vt:lpstr>4_Office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41</cp:revision>
  <dcterms:created xsi:type="dcterms:W3CDTF">2021-08-07T04:44:31Z</dcterms:created>
  <dcterms:modified xsi:type="dcterms:W3CDTF">2023-11-06T09:51:43Z</dcterms:modified>
</cp:coreProperties>
</file>