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5"/>
  </p:notesMasterIdLst>
  <p:sldIdLst>
    <p:sldId id="354" r:id="rId11"/>
    <p:sldId id="355" r:id="rId12"/>
    <p:sldId id="361" r:id="rId13"/>
    <p:sldId id="362" r:id="rId14"/>
    <p:sldId id="363" r:id="rId15"/>
    <p:sldId id="364" r:id="rId16"/>
    <p:sldId id="275" r:id="rId17"/>
    <p:sldId id="298" r:id="rId18"/>
    <p:sldId id="345" r:id="rId19"/>
    <p:sldId id="335" r:id="rId20"/>
    <p:sldId id="336" r:id="rId21"/>
    <p:sldId id="346" r:id="rId22"/>
    <p:sldId id="365" r:id="rId23"/>
    <p:sldId id="34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008000"/>
    <a:srgbClr val="EF4753"/>
    <a:srgbClr val="EF434F"/>
    <a:srgbClr val="EE5050"/>
    <a:srgbClr val="E6E6E6"/>
    <a:srgbClr val="EE4C4C"/>
    <a:srgbClr val="ED3F3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6" autoAdjust="0"/>
    <p:restoredTop sz="86121" autoAdjust="0"/>
  </p:normalViewPr>
  <p:slideViewPr>
    <p:cSldViewPr snapToGrid="0">
      <p:cViewPr varScale="1">
        <p:scale>
          <a:sx n="63" d="100"/>
          <a:sy n="63" d="100"/>
        </p:scale>
        <p:origin x="-61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7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2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2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337537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transition>
    <p:fade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transition>
    <p:fade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transition>
    <p:fade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transition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transition>
    <p:fade/>
  </p:transition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transition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transition>
    <p:fade/>
  </p:transition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64" r:id="rId15"/>
    <p:sldLayoutId id="2147483744" r:id="rId16"/>
  </p:sldLayoutIdLst>
  <p:transition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26" Type="http://schemas.microsoft.com/office/2007/relationships/hdphoto" Target="../media/hdphoto15.wdp"/><Relationship Id="rId39" Type="http://schemas.openxmlformats.org/officeDocument/2006/relationships/slide" Target="slide4.xml"/><Relationship Id="rId21" Type="http://schemas.microsoft.com/office/2007/relationships/hdphoto" Target="../media/hdphoto13.wdp"/><Relationship Id="rId34" Type="http://schemas.openxmlformats.org/officeDocument/2006/relationships/image" Target="../media/image26.png"/><Relationship Id="rId42" Type="http://schemas.openxmlformats.org/officeDocument/2006/relationships/slide" Target="slide5.xml"/><Relationship Id="rId47" Type="http://schemas.microsoft.com/office/2007/relationships/hdphoto" Target="../media/hdphoto23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24" Type="http://schemas.openxmlformats.org/officeDocument/2006/relationships/image" Target="../media/image20.png"/><Relationship Id="rId32" Type="http://schemas.microsoft.com/office/2007/relationships/hdphoto" Target="../media/hdphoto18.wdp"/><Relationship Id="rId37" Type="http://schemas.openxmlformats.org/officeDocument/2006/relationships/image" Target="../media/image27.png"/><Relationship Id="rId40" Type="http://schemas.openxmlformats.org/officeDocument/2006/relationships/image" Target="../media/image28.png"/><Relationship Id="rId45" Type="http://schemas.openxmlformats.org/officeDocument/2006/relationships/slide" Target="slide6.xml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28" Type="http://schemas.microsoft.com/office/2007/relationships/hdphoto" Target="../media/hdphoto16.wdp"/><Relationship Id="rId36" Type="http://schemas.openxmlformats.org/officeDocument/2006/relationships/slide" Target="slide3.xml"/><Relationship Id="rId10" Type="http://schemas.openxmlformats.org/officeDocument/2006/relationships/image" Target="../media/image13.png"/><Relationship Id="rId19" Type="http://schemas.microsoft.com/office/2007/relationships/hdphoto" Target="../media/hdphoto12.wdp"/><Relationship Id="rId31" Type="http://schemas.openxmlformats.org/officeDocument/2006/relationships/image" Target="../media/image24.png"/><Relationship Id="rId44" Type="http://schemas.microsoft.com/office/2007/relationships/hdphoto" Target="../media/hdphoto22.wdp"/><Relationship Id="rId4" Type="http://schemas.openxmlformats.org/officeDocument/2006/relationships/image" Target="../media/image10.png"/><Relationship Id="rId9" Type="http://schemas.microsoft.com/office/2007/relationships/hdphoto" Target="../media/hdphoto7.wdp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microsoft.com/office/2007/relationships/hdphoto" Target="../media/hdphoto17.wdp"/><Relationship Id="rId35" Type="http://schemas.microsoft.com/office/2007/relationships/hdphoto" Target="../media/hdphoto19.wdp"/><Relationship Id="rId43" Type="http://schemas.openxmlformats.org/officeDocument/2006/relationships/image" Target="../media/image29.png"/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12" Type="http://schemas.openxmlformats.org/officeDocument/2006/relationships/image" Target="../media/image14.png"/><Relationship Id="rId17" Type="http://schemas.microsoft.com/office/2007/relationships/hdphoto" Target="../media/hdphoto11.wdp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microsoft.com/office/2007/relationships/hdphoto" Target="../media/hdphoto20.wdp"/><Relationship Id="rId46" Type="http://schemas.openxmlformats.org/officeDocument/2006/relationships/image" Target="../media/image30.png"/><Relationship Id="rId20" Type="http://schemas.openxmlformats.org/officeDocument/2006/relationships/image" Target="../media/image18.png"/><Relationship Id="rId41" Type="http://schemas.microsoft.com/office/2007/relationships/hdphoto" Target="../media/hdphoto2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7047" y="5257801"/>
            <a:ext cx="2836091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37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8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92E89CB7-AFE8-1186-4F75-8A7971864D87}"/>
              </a:ext>
            </a:extLst>
          </p:cNvPr>
          <p:cNvSpPr/>
          <p:nvPr/>
        </p:nvSpPr>
        <p:spPr>
          <a:xfrm>
            <a:off x="1224643" y="293915"/>
            <a:ext cx="963386" cy="73478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067A48F-E83F-6E4B-F0E3-F74C89291459}"/>
              </a:ext>
            </a:extLst>
          </p:cNvPr>
          <p:cNvSpPr/>
          <p:nvPr/>
        </p:nvSpPr>
        <p:spPr>
          <a:xfrm>
            <a:off x="2334986" y="293915"/>
            <a:ext cx="1877785" cy="7347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, &lt; , =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4212771" y="293915"/>
            <a:ext cx="604157" cy="734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8D4596-FFA3-C6DA-0A43-E511337F5FCC}"/>
              </a:ext>
            </a:extLst>
          </p:cNvPr>
          <p:cNvSpPr/>
          <p:nvPr/>
        </p:nvSpPr>
        <p:spPr>
          <a:xfrm>
            <a:off x="2640583" y="1006811"/>
            <a:ext cx="553538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 :2            2 999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3514AE16-4C60-BB8B-EDF9-921BC695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4" y="5088510"/>
            <a:ext cx="10031493" cy="1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8B76C8-FBC4-10EC-1263-E10A71B63A63}"/>
              </a:ext>
            </a:extLst>
          </p:cNvPr>
          <p:cNvSpPr/>
          <p:nvPr/>
        </p:nvSpPr>
        <p:spPr>
          <a:xfrm>
            <a:off x="5106197" y="1318091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1B2571F-96A2-2CDA-490B-49AB2D24631D}"/>
              </a:ext>
            </a:extLst>
          </p:cNvPr>
          <p:cNvSpPr/>
          <p:nvPr/>
        </p:nvSpPr>
        <p:spPr>
          <a:xfrm>
            <a:off x="2664272" y="2345103"/>
            <a:ext cx="5803722" cy="100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:3          200 x 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C015DE0-EAE2-84A4-EB0B-CE00F1ED3769}"/>
              </a:ext>
            </a:extLst>
          </p:cNvPr>
          <p:cNvSpPr/>
          <p:nvPr/>
        </p:nvSpPr>
        <p:spPr>
          <a:xfrm>
            <a:off x="5106195" y="2676948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0DF95A-8E84-6B46-CFBB-0929CAD3E6E1}"/>
              </a:ext>
            </a:extLst>
          </p:cNvPr>
          <p:cNvSpPr/>
          <p:nvPr/>
        </p:nvSpPr>
        <p:spPr>
          <a:xfrm>
            <a:off x="2664272" y="3715181"/>
            <a:ext cx="7834999" cy="100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3 500: 5          4000 : 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B06D6AA-3A5F-4A35-626B-546E8F249F6D}"/>
              </a:ext>
            </a:extLst>
          </p:cNvPr>
          <p:cNvSpPr/>
          <p:nvPr/>
        </p:nvSpPr>
        <p:spPr>
          <a:xfrm>
            <a:off x="5106196" y="4083118"/>
            <a:ext cx="604157" cy="42803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789281-AB28-C0DA-53CD-6A2AF0A3F9AE}"/>
              </a:ext>
            </a:extLst>
          </p:cNvPr>
          <p:cNvSpPr/>
          <p:nvPr/>
        </p:nvSpPr>
        <p:spPr>
          <a:xfrm>
            <a:off x="5105092" y="1318091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8E86264-C4B5-0BC4-8EC6-3A143E2AC902}"/>
              </a:ext>
            </a:extLst>
          </p:cNvPr>
          <p:cNvSpPr/>
          <p:nvPr/>
        </p:nvSpPr>
        <p:spPr>
          <a:xfrm>
            <a:off x="5106194" y="4059393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CA71F76-DA6A-5E61-B3A9-E3D36B5AED21}"/>
              </a:ext>
            </a:extLst>
          </p:cNvPr>
          <p:cNvSpPr/>
          <p:nvPr/>
        </p:nvSpPr>
        <p:spPr>
          <a:xfrm>
            <a:off x="5106197" y="2693982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3854079" y="2550994"/>
            <a:ext cx="204206" cy="12330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3796228" y="1144147"/>
            <a:ext cx="204206" cy="12330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6479668" y="2550993"/>
            <a:ext cx="204206" cy="12330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3854079" y="3922233"/>
            <a:ext cx="204206" cy="12330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6479668" y="3894634"/>
            <a:ext cx="204206" cy="12330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8002" y="1845989"/>
            <a:ext cx="101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3000</a:t>
            </a:r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3613282" y="3269615"/>
            <a:ext cx="90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  <a:r>
              <a:rPr lang="en-US" sz="2400" smtClean="0"/>
              <a:t>000</a:t>
            </a:r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3555431" y="464085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7</a:t>
            </a:r>
            <a:r>
              <a:rPr lang="en-US" sz="2400" smtClean="0"/>
              <a:t>00</a:t>
            </a:r>
            <a:endParaRPr 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6238871" y="3346590"/>
            <a:ext cx="9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1000</a:t>
            </a:r>
            <a:endParaRPr lang="en-US" sz="2400"/>
          </a:p>
        </p:txBody>
      </p:sp>
      <p:sp>
        <p:nvSpPr>
          <p:cNvPr id="33" name="TextBox 32"/>
          <p:cNvSpPr txBox="1"/>
          <p:nvPr/>
        </p:nvSpPr>
        <p:spPr>
          <a:xfrm>
            <a:off x="6238871" y="466349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800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97321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7" grpId="0" animBg="1"/>
      <p:bldP spid="26" grpId="0" animBg="1"/>
      <p:bldP spid="27" grpId="0" animBg="1"/>
      <p:bldP spid="28" grpId="0" animBg="1"/>
      <p:bldP spid="29" grpId="0" animBg="1"/>
      <p:bldP spid="8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519" cy="560396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514AE16-4C60-BB8B-EDF9-921BC695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4" y="5088510"/>
            <a:ext cx="10031493" cy="1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92E89CB7-AFE8-1186-4F75-8A7971864D87}"/>
              </a:ext>
            </a:extLst>
          </p:cNvPr>
          <p:cNvSpPr/>
          <p:nvPr/>
        </p:nvSpPr>
        <p:spPr>
          <a:xfrm>
            <a:off x="198120" y="202475"/>
            <a:ext cx="701040" cy="73478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xmlns="" id="{7067A48F-E83F-6E4B-F0E3-F74C89291459}"/>
              </a:ext>
            </a:extLst>
          </p:cNvPr>
          <p:cNvSpPr/>
          <p:nvPr/>
        </p:nvSpPr>
        <p:spPr>
          <a:xfrm>
            <a:off x="979284" y="202475"/>
            <a:ext cx="1045028" cy="7347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2087880" y="202475"/>
            <a:ext cx="244382" cy="734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64632824-F632-7338-3619-292A774D142A}"/>
              </a:ext>
            </a:extLst>
          </p:cNvPr>
          <p:cNvSpPr/>
          <p:nvPr/>
        </p:nvSpPr>
        <p:spPr>
          <a:xfrm>
            <a:off x="8519160" y="937261"/>
            <a:ext cx="604157" cy="6204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64632824-F632-7338-3619-292A774D142A}"/>
              </a:ext>
            </a:extLst>
          </p:cNvPr>
          <p:cNvSpPr/>
          <p:nvPr/>
        </p:nvSpPr>
        <p:spPr>
          <a:xfrm>
            <a:off x="9906000" y="2293621"/>
            <a:ext cx="604157" cy="6204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10607039" y="2293620"/>
            <a:ext cx="1082041" cy="612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64632824-F632-7338-3619-292A774D142A}"/>
              </a:ext>
            </a:extLst>
          </p:cNvPr>
          <p:cNvSpPr/>
          <p:nvPr/>
        </p:nvSpPr>
        <p:spPr>
          <a:xfrm>
            <a:off x="8559437" y="4640581"/>
            <a:ext cx="604157" cy="6204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9220199" y="4671060"/>
            <a:ext cx="987880" cy="55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607466" y="2076017"/>
            <a:ext cx="15530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53572" y="2472257"/>
            <a:ext cx="15530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74266" y="2472257"/>
            <a:ext cx="2071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32262" y="2932724"/>
            <a:ext cx="15530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160" y="4118177"/>
            <a:ext cx="1708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81146" y="4118177"/>
            <a:ext cx="10356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9160" y="4533901"/>
            <a:ext cx="746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26666" y="4533901"/>
            <a:ext cx="132445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815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9" y="0"/>
            <a:ext cx="12489288" cy="574979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514AE16-4C60-BB8B-EDF9-921BC695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66" y="5088510"/>
            <a:ext cx="10031493" cy="1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92E89CB7-AFE8-1186-4F75-8A7971864D87}"/>
              </a:ext>
            </a:extLst>
          </p:cNvPr>
          <p:cNvSpPr/>
          <p:nvPr/>
        </p:nvSpPr>
        <p:spPr>
          <a:xfrm>
            <a:off x="198120" y="202475"/>
            <a:ext cx="701040" cy="73478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xmlns="" id="{7067A48F-E83F-6E4B-F0E3-F74C89291459}"/>
              </a:ext>
            </a:extLst>
          </p:cNvPr>
          <p:cNvSpPr/>
          <p:nvPr/>
        </p:nvSpPr>
        <p:spPr>
          <a:xfrm>
            <a:off x="979284" y="202475"/>
            <a:ext cx="1045028" cy="7347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2087880" y="202475"/>
            <a:ext cx="244382" cy="734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64632824-F632-7338-3619-292A774D142A}"/>
              </a:ext>
            </a:extLst>
          </p:cNvPr>
          <p:cNvSpPr/>
          <p:nvPr/>
        </p:nvSpPr>
        <p:spPr>
          <a:xfrm>
            <a:off x="10007234" y="2308860"/>
            <a:ext cx="604157" cy="6204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10835639" y="2308860"/>
            <a:ext cx="1082041" cy="612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64632824-F632-7338-3619-292A774D142A}"/>
              </a:ext>
            </a:extLst>
          </p:cNvPr>
          <p:cNvSpPr/>
          <p:nvPr/>
        </p:nvSpPr>
        <p:spPr>
          <a:xfrm>
            <a:off x="8717822" y="4701539"/>
            <a:ext cx="604157" cy="6204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9513294" y="4701539"/>
            <a:ext cx="987880" cy="55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958" y="1254596"/>
            <a:ext cx="7230722" cy="40064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700" b="1" u="sng">
                <a:latin typeface="Times New Roman" pitchFamily="18" charset="0"/>
                <a:cs typeface="Times New Roman" pitchFamily="18" charset="0"/>
              </a:rPr>
              <a:t>giải: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Vệ tinh A bay một vòng được số ki-lô-mét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algn="ctr"/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     1527: 3=509 (km)</a:t>
            </a:r>
          </a:p>
          <a:p>
            <a:pPr algn="ctr"/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Vệ 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tinh C bay một vòng được số ki-lô-mét là: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     509 x 4 = 2036 (km)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700" b="1" u="sng"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Vệ tinh A:509 km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      Vệ 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tinh C: 2036 km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10835639" y="2262032"/>
            <a:ext cx="1356361" cy="612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 km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207C34-D37D-9D4D-56A2-C39EE69F55AF}"/>
              </a:ext>
            </a:extLst>
          </p:cNvPr>
          <p:cNvSpPr/>
          <p:nvPr/>
        </p:nvSpPr>
        <p:spPr>
          <a:xfrm>
            <a:off x="9538328" y="4674869"/>
            <a:ext cx="1615442" cy="612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 km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08765"/>
              </p:ext>
            </p:extLst>
          </p:nvPr>
        </p:nvGraphicFramePr>
        <p:xfrm>
          <a:off x="1798320" y="1360170"/>
          <a:ext cx="8702039" cy="4838700"/>
        </p:xfrm>
        <a:graphic>
          <a:graphicData uri="http://schemas.openxmlformats.org/drawingml/2006/table">
            <a:tbl>
              <a:tblPr firstRow="1" firstCol="1" bandRow="1"/>
              <a:tblGrid>
                <a:gridCol w="2900159"/>
                <a:gridCol w="2900159"/>
                <a:gridCol w="2901721"/>
              </a:tblGrid>
              <a:tr h="120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1208 : 4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961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5717 : 8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714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6727 : 7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</a:t>
                      </a:r>
                      <a:endParaRPr lang="en-US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Curved Connector 6"/>
          <p:cNvCxnSpPr/>
          <p:nvPr/>
        </p:nvCxnSpPr>
        <p:spPr>
          <a:xfrm>
            <a:off x="4709160" y="3017520"/>
            <a:ext cx="2926080" cy="242316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4602480" y="4130040"/>
            <a:ext cx="3032760" cy="243840"/>
          </a:xfrm>
          <a:prstGeom prst="curved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4709160" y="3017520"/>
            <a:ext cx="2926080" cy="242316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 rot="21254191">
            <a:off x="58782" y="174121"/>
            <a:ext cx="3535680" cy="1348740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33800" y="137160"/>
            <a:ext cx="6583680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NỐI NHANH – NỐI ĐÚNG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85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>
            <a:extLst>
              <a:ext uri="{FF2B5EF4-FFF2-40B4-BE49-F238E27FC236}">
                <a16:creationId xmlns="" xmlns:a16="http://schemas.microsoft.com/office/drawing/2014/main" id="{35F8FAA2-FAA7-48EE-A2D8-6EEEE292E217}"/>
              </a:ext>
            </a:extLst>
          </p:cNvPr>
          <p:cNvGrpSpPr>
            <a:grpSpLocks/>
          </p:cNvGrpSpPr>
          <p:nvPr/>
        </p:nvGrpSpPr>
        <p:grpSpPr bwMode="auto">
          <a:xfrm>
            <a:off x="1497805" y="610393"/>
            <a:ext cx="9196389" cy="5637214"/>
            <a:chOff x="0" y="382905"/>
            <a:chExt cx="9144000" cy="6092190"/>
          </a:xfrm>
        </p:grpSpPr>
        <p:pic>
          <p:nvPicPr>
            <p:cNvPr id="16388" name="Picture 1" descr="bìa.jpg">
              <a:extLst>
                <a:ext uri="{FF2B5EF4-FFF2-40B4-BE49-F238E27FC236}">
                  <a16:creationId xmlns="" xmlns:a16="http://schemas.microsoft.com/office/drawing/2014/main" id="{B62D3149-9E62-4B97-A42D-4F322022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A7D4943-E098-4B8D-8134-56F141C6A80E}"/>
                </a:ext>
              </a:extLst>
            </p:cNvPr>
            <p:cNvSpPr/>
            <p:nvPr/>
          </p:nvSpPr>
          <p:spPr>
            <a:xfrm>
              <a:off x="1829161" y="3249071"/>
              <a:ext cx="5715226" cy="1064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8CD0C0-D0CF-4CAC-B412-320CDF0E2F96}"/>
              </a:ext>
            </a:extLst>
          </p:cNvPr>
          <p:cNvSpPr/>
          <p:nvPr/>
        </p:nvSpPr>
        <p:spPr>
          <a:xfrm>
            <a:off x="3216824" y="3348201"/>
            <a:ext cx="58293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40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23890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1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78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1945" y="1600200"/>
            <a:ext cx="4414023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5025 : 5 = 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2865" y="3327402"/>
            <a:ext cx="4444480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0000FF"/>
                </a:solidFill>
              </a:rPr>
              <a:t>Đáp án: 1005</a:t>
            </a:r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59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1944" y="1600200"/>
            <a:ext cx="4414023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3296 : 4 = 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944" y="3317244"/>
            <a:ext cx="4054950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0000FF"/>
                </a:solidFill>
              </a:rPr>
              <a:t>Đáp án: 824</a:t>
            </a:r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46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1945" y="1600200"/>
            <a:ext cx="4414023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2487 : 2 = 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783" y="3108960"/>
            <a:ext cx="6751201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0000FF"/>
                </a:solidFill>
              </a:rPr>
              <a:t>Đáp án: 1243 (dư 1)</a:t>
            </a:r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11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1943" y="1600200"/>
            <a:ext cx="4414024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7369 : 8 = 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7447" y="3134364"/>
            <a:ext cx="6361672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0000FF"/>
                </a:solidFill>
              </a:rPr>
              <a:t>Đáp án: 921 ( dư 1)</a:t>
            </a:r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11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9183" y="1071592"/>
            <a:ext cx="2301631" cy="110481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6034" y="620717"/>
            <a:ext cx="7935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CỘNG,TRỪ,NHÂN CHIA TRONG PHẠM VI 10 000 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>
                <a:latin typeface="Arial" pitchFamily="34" charset="0"/>
                <a:cs typeface="Arial" pitchFamily="34" charset="0"/>
              </a:rPr>
              <a:t> </a:t>
            </a:r>
            <a:r>
              <a:rPr lang="en-US" sz="3733" smtClean="0">
                <a:latin typeface="Arial" pitchFamily="34" charset="0"/>
                <a:cs typeface="Arial" pitchFamily="34" charset="0"/>
              </a:rPr>
              <a:t>57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181" y="3418170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spc="10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CÓ BỐN CHỮ SỐ CHO SỐ CÓ MỘT CHỮ SỐ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6" y="770909"/>
            <a:ext cx="10227534" cy="5724375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943993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3 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39" y="2317688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92E89CB7-AFE8-1186-4F75-8A7971864D87}"/>
              </a:ext>
            </a:extLst>
          </p:cNvPr>
          <p:cNvSpPr/>
          <p:nvPr/>
        </p:nvSpPr>
        <p:spPr>
          <a:xfrm>
            <a:off x="1224643" y="293915"/>
            <a:ext cx="963386" cy="73478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7067A48F-E83F-6E4B-F0E3-F74C89291459}"/>
              </a:ext>
            </a:extLst>
          </p:cNvPr>
          <p:cNvSpPr/>
          <p:nvPr/>
        </p:nvSpPr>
        <p:spPr>
          <a:xfrm>
            <a:off x="2334986" y="293915"/>
            <a:ext cx="4888774" cy="7347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Tính nhẩm (theo mẫu)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6336" y="1371600"/>
            <a:ext cx="9159784" cy="25146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Mẫu : 8000 : 2 = ?</a:t>
            </a:r>
          </a:p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Nhẩm : 8 nghìn : 2 nghìn = 4 nghìn</a:t>
            </a:r>
          </a:p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8000 : 2 = 4000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5409" y="4168140"/>
            <a:ext cx="3611880" cy="7772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7000 : 7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1212" y="4205129"/>
            <a:ext cx="3495947" cy="7772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9000 : 3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9802" y="4198620"/>
            <a:ext cx="3545477" cy="7772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8000 : 4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5409" y="4198620"/>
            <a:ext cx="3611880" cy="7772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7000 : 7=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27045" y="4205129"/>
            <a:ext cx="3764280" cy="7772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9000 : 3 =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95160" y="4198620"/>
            <a:ext cx="3794760" cy="7772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8000 : 4 =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3514AE16-4C60-BB8B-EDF9-921BC695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08" y="4996499"/>
            <a:ext cx="9311640" cy="18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441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2235</TotalTime>
  <Words>288</Words>
  <Application>Microsoft Office PowerPoint</Application>
  <PresentationFormat>Custom</PresentationFormat>
  <Paragraphs>80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Asus</cp:lastModifiedBy>
  <cp:revision>112</cp:revision>
  <dcterms:created xsi:type="dcterms:W3CDTF">2021-07-11T03:43:43Z</dcterms:created>
  <dcterms:modified xsi:type="dcterms:W3CDTF">2022-06-18T01:31:08Z</dcterms:modified>
</cp:coreProperties>
</file>