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5"/>
  </p:notesMasterIdLst>
  <p:sldIdLst>
    <p:sldId id="323" r:id="rId11"/>
    <p:sldId id="325" r:id="rId12"/>
    <p:sldId id="327" r:id="rId13"/>
    <p:sldId id="330" r:id="rId14"/>
    <p:sldId id="331" r:id="rId15"/>
    <p:sldId id="333" r:id="rId16"/>
    <p:sldId id="335" r:id="rId17"/>
    <p:sldId id="303" r:id="rId18"/>
    <p:sldId id="336" r:id="rId19"/>
    <p:sldId id="337" r:id="rId20"/>
    <p:sldId id="339" r:id="rId21"/>
    <p:sldId id="340" r:id="rId22"/>
    <p:sldId id="343" r:id="rId23"/>
    <p:sldId id="34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753"/>
    <a:srgbClr val="EF434F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56" d="100"/>
          <a:sy n="56" d="100"/>
        </p:scale>
        <p:origin x="-1168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755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05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19/6/2022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4.xml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10" Type="http://schemas.openxmlformats.org/officeDocument/2006/relationships/slide" Target="slide7.xml"/><Relationship Id="rId4" Type="http://schemas.openxmlformats.org/officeDocument/2006/relationships/image" Target="../media/image8.pn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gif"/><Relationship Id="rId3" Type="http://schemas.openxmlformats.org/officeDocument/2006/relationships/image" Target="../media/image13.gif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gif"/><Relationship Id="rId5" Type="http://schemas.openxmlformats.org/officeDocument/2006/relationships/image" Target="../media/image9.png"/><Relationship Id="rId10" Type="http://schemas.openxmlformats.org/officeDocument/2006/relationships/image" Target="../media/image17.gif"/><Relationship Id="rId4" Type="http://schemas.openxmlformats.org/officeDocument/2006/relationships/image" Target="../media/image8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7.gif"/><Relationship Id="rId5" Type="http://schemas.openxmlformats.org/officeDocument/2006/relationships/image" Target="../media/image10.png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image" Target="../media/image15.gif"/><Relationship Id="rId1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4775201" y="1020661"/>
            <a:ext cx="31157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6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6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490133" y="2515850"/>
            <a:ext cx="9719734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 quan đã dùng số khối đá là:</a:t>
            </a:r>
            <a:endParaRPr lang="en-US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4 555 : 5 = 911 (khối đá)</a:t>
            </a:r>
            <a:endParaRPr lang="en-US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Đáp số: 911 khối đá</a:t>
            </a:r>
            <a:endParaRPr lang="en-US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5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13" y="192622"/>
            <a:ext cx="882276" cy="1153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E17282-A5B4-498D-972A-B5C3C1D88C9A}"/>
              </a:ext>
            </a:extLst>
          </p:cNvPr>
          <p:cNvSpPr txBox="1"/>
          <p:nvPr/>
        </p:nvSpPr>
        <p:spPr>
          <a:xfrm>
            <a:off x="677333" y="1027713"/>
            <a:ext cx="10882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4 555m.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5m. 911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FF04942-CEBA-6749-A71C-D2DDCC19609F}"/>
              </a:ext>
            </a:extLst>
          </p:cNvPr>
          <p:cNvGrpSpPr/>
          <p:nvPr/>
        </p:nvGrpSpPr>
        <p:grpSpPr>
          <a:xfrm>
            <a:off x="1749470" y="169496"/>
            <a:ext cx="1501729" cy="923330"/>
            <a:chOff x="2010422" y="559744"/>
            <a:chExt cx="1501155" cy="92333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16A6B7B1-A84F-E34D-9CFC-A1E01024DB4F}"/>
                </a:ext>
              </a:extLst>
            </p:cNvPr>
            <p:cNvSpPr/>
            <p:nvPr/>
          </p:nvSpPr>
          <p:spPr>
            <a:xfrm>
              <a:off x="2010422" y="715610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EE92C59-6D24-0941-A530-46FFC1F2FEB8}"/>
                </a:ext>
              </a:extLst>
            </p:cNvPr>
            <p:cNvSpPr txBox="1"/>
            <p:nvPr/>
          </p:nvSpPr>
          <p:spPr>
            <a:xfrm>
              <a:off x="2060367" y="559744"/>
              <a:ext cx="1451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5063221" y="2713612"/>
            <a:ext cx="897312" cy="537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rant\Desktop\Screenshot 2022-06-18 0911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3" y="3336036"/>
            <a:ext cx="10464799" cy="32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5043465" y="2713612"/>
            <a:ext cx="936824" cy="537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911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0CE1A3-761E-487E-A0E6-C81DD9AD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93" y="239287"/>
            <a:ext cx="951943" cy="11169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FF04942-CEBA-6749-A71C-D2DDCC19609F}"/>
              </a:ext>
            </a:extLst>
          </p:cNvPr>
          <p:cNvGrpSpPr/>
          <p:nvPr/>
        </p:nvGrpSpPr>
        <p:grpSpPr>
          <a:xfrm>
            <a:off x="1681736" y="169496"/>
            <a:ext cx="1501729" cy="923330"/>
            <a:chOff x="2010422" y="559744"/>
            <a:chExt cx="1501155" cy="92333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16A6B7B1-A84F-E34D-9CFC-A1E01024DB4F}"/>
                </a:ext>
              </a:extLst>
            </p:cNvPr>
            <p:cNvSpPr/>
            <p:nvPr/>
          </p:nvSpPr>
          <p:spPr>
            <a:xfrm>
              <a:off x="2010422" y="715610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EE92C59-6D24-0941-A530-46FFC1F2FEB8}"/>
                </a:ext>
              </a:extLst>
            </p:cNvPr>
            <p:cNvSpPr txBox="1"/>
            <p:nvPr/>
          </p:nvSpPr>
          <p:spPr>
            <a:xfrm>
              <a:off x="2060367" y="559744"/>
              <a:ext cx="1451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E17282-A5B4-498D-972A-B5C3C1D88C9A}"/>
              </a:ext>
            </a:extLst>
          </p:cNvPr>
          <p:cNvSpPr txBox="1"/>
          <p:nvPr/>
        </p:nvSpPr>
        <p:spPr>
          <a:xfrm>
            <a:off x="569098" y="993248"/>
            <a:ext cx="67959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2 324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chòi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lphaLcParenR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rant\Desktop\Screenshot 2022-06-18 0911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09" y="995191"/>
            <a:ext cx="4541200" cy="467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5342542" y="3271476"/>
            <a:ext cx="832480" cy="537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3550813" y="5479052"/>
            <a:ext cx="832480" cy="537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06208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4617156" y="761017"/>
            <a:ext cx="31157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4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309511" y="1893389"/>
            <a:ext cx="94149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 tường thành dài số bước chân là: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2 324 x 4 = 9 296 (bước chân)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 AI dài </a:t>
            </a:r>
            <a:r>
              <a:rPr lang="nl-NL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 bước chân là</a:t>
            </a:r>
            <a:r>
              <a:rPr lang="nl-NL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2 324 : 2 = 1 162 (bước chân)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Đáp số:a) 9 296 (bước chân)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nl-NL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nl-NL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nl-NL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1 162 </a:t>
            </a:r>
            <a:r>
              <a:rPr lang="nl-NL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(bước chân)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8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0CE1A3-761E-487E-A0E6-C81DD9AD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93" y="239287"/>
            <a:ext cx="951943" cy="11169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FF04942-CEBA-6749-A71C-D2DDCC19609F}"/>
              </a:ext>
            </a:extLst>
          </p:cNvPr>
          <p:cNvGrpSpPr/>
          <p:nvPr/>
        </p:nvGrpSpPr>
        <p:grpSpPr>
          <a:xfrm>
            <a:off x="1681736" y="169496"/>
            <a:ext cx="1501729" cy="923330"/>
            <a:chOff x="2010422" y="559744"/>
            <a:chExt cx="1501155" cy="92333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16A6B7B1-A84F-E34D-9CFC-A1E01024DB4F}"/>
                </a:ext>
              </a:extLst>
            </p:cNvPr>
            <p:cNvSpPr/>
            <p:nvPr/>
          </p:nvSpPr>
          <p:spPr>
            <a:xfrm>
              <a:off x="2010422" y="715610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EE92C59-6D24-0941-A530-46FFC1F2FEB8}"/>
                </a:ext>
              </a:extLst>
            </p:cNvPr>
            <p:cNvSpPr txBox="1"/>
            <p:nvPr/>
          </p:nvSpPr>
          <p:spPr>
            <a:xfrm>
              <a:off x="2060367" y="559744"/>
              <a:ext cx="1451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E17282-A5B4-498D-972A-B5C3C1D88C9A}"/>
              </a:ext>
            </a:extLst>
          </p:cNvPr>
          <p:cNvSpPr txBox="1"/>
          <p:nvPr/>
        </p:nvSpPr>
        <p:spPr>
          <a:xfrm>
            <a:off x="304800" y="993248"/>
            <a:ext cx="71797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2 324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chòi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AutoNum type="alphaLcParenR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rant\Desktop\Screenshot 2022-06-18 0911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009" y="995191"/>
            <a:ext cx="4541200" cy="467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5243840" y="3271474"/>
            <a:ext cx="832480" cy="537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3478426" y="5479051"/>
            <a:ext cx="832480" cy="537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4992661" y="3270280"/>
            <a:ext cx="1334837" cy="537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9 269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3227247" y="5479051"/>
            <a:ext cx="1334837" cy="537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1 162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  <p:bldP spid="10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433799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45" y="1974574"/>
            <a:ext cx="2688744" cy="2380745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81" y="1775791"/>
            <a:ext cx="2799299" cy="188000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63" y="1962677"/>
            <a:ext cx="2702180" cy="2392642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0207"/>
            <a:ext cx="2703443" cy="18779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31421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31421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9C822A5-AA77-4655-A78A-AF8AFEA5A60C}"/>
              </a:ext>
            </a:extLst>
          </p:cNvPr>
          <p:cNvSpPr/>
          <p:nvPr/>
        </p:nvSpPr>
        <p:spPr>
          <a:xfrm>
            <a:off x="2971800" y="4718980"/>
            <a:ext cx="609600" cy="5769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4967B0B-CEC6-41F7-8E78-9E7F23FADFF6}"/>
              </a:ext>
            </a:extLst>
          </p:cNvPr>
          <p:cNvSpPr/>
          <p:nvPr/>
        </p:nvSpPr>
        <p:spPr>
          <a:xfrm>
            <a:off x="7581900" y="4794974"/>
            <a:ext cx="609600" cy="5769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996DB4A-BF7E-48A7-8727-0B4A2FEF7E36}"/>
              </a:ext>
            </a:extLst>
          </p:cNvPr>
          <p:cNvSpPr/>
          <p:nvPr/>
        </p:nvSpPr>
        <p:spPr>
          <a:xfrm>
            <a:off x="5095692" y="4775924"/>
            <a:ext cx="609600" cy="5769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8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54000" y="266172"/>
            <a:ext cx="116840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1 283 x 5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6740" y="2180569"/>
            <a:ext cx="342456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6 415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3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025" y="238747"/>
            <a:ext cx="121909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2 408 : 4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6740" y="2106313"/>
            <a:ext cx="3782373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150446" y="453857"/>
            <a:ext cx="3283706" cy="1742217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3817" y="447183"/>
            <a:ext cx="7824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CỘNG, TRỪ, NHÂN, CHIA TRONG PHẠM VI 10 000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8512" y="2679308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smtClean="0">
                <a:latin typeface="Arial" pitchFamily="34" charset="0"/>
                <a:cs typeface="Arial" pitchFamily="34" charset="0"/>
              </a:rPr>
              <a:t>58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5458" y="341817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69" y="40929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83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379148"/>
            <a:ext cx="10762488" cy="6023790"/>
          </a:xfrm>
          <a:prstGeom prst="rect">
            <a:avLst/>
          </a:prstGeom>
        </p:spPr>
      </p:pic>
      <p:sp>
        <p:nvSpPr>
          <p:cNvPr id="3" name="文本框 32"/>
          <p:cNvSpPr txBox="1"/>
          <p:nvPr/>
        </p:nvSpPr>
        <p:spPr>
          <a:xfrm>
            <a:off x="4351518" y="1719253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71" y="770910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85" y="770910"/>
            <a:ext cx="1166463" cy="15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62" y="1719253"/>
            <a:ext cx="8298309" cy="4149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6687" y="6110551"/>
            <a:ext cx="348856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55 /SGK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88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2689927" y="1145822"/>
            <a:ext cx="45966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(2 000 + 7 015) : 3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7299324" y="1145823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9 015 : 3</a:t>
            </a:r>
            <a:endParaRPr lang="en-US" altLang="en-US" sz="4000" b="1" i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6" name="TextBox 14"/>
          <p:cNvSpPr txBox="1">
            <a:spLocks noChangeArrowheads="1"/>
          </p:cNvSpPr>
          <p:nvPr/>
        </p:nvSpPr>
        <p:spPr bwMode="auto">
          <a:xfrm>
            <a:off x="7321901" y="1844750"/>
            <a:ext cx="25625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en-US" sz="4000" b="1" i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3 005</a:t>
            </a:r>
            <a:endParaRPr lang="en-US" altLang="en-US" sz="4000" b="1" i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514" y="4474"/>
            <a:ext cx="894889" cy="11826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9625" y="272656"/>
            <a:ext cx="5219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702628" y="2552636"/>
            <a:ext cx="45966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(102 + 901) x 7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742138" y="3863801"/>
            <a:ext cx="45966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 2 515 : (1 + 4) 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6819544" y="2571901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1 003 x 7</a:t>
            </a:r>
            <a:endParaRPr lang="en-US" altLang="en-US" sz="4000" b="1" i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6571188" y="4475470"/>
            <a:ext cx="25625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en-US" sz="4000" b="1" i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503</a:t>
            </a:r>
            <a:endParaRPr lang="en-US" altLang="en-US" sz="4000" b="1" i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6571188" y="3883474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2 515 : 5</a:t>
            </a:r>
            <a:endParaRPr lang="en-US" altLang="en-US" sz="4000" b="1" i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6836122" y="3248247"/>
            <a:ext cx="25625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en-US" sz="4000" b="1" i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7 021</a:t>
            </a:r>
            <a:endParaRPr lang="en-US" altLang="en-US" sz="4000" b="1" i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2759073" y="5160778"/>
            <a:ext cx="45966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i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705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(8 – 2) 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6249454" y="5183356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705 x 6</a:t>
            </a:r>
            <a:endParaRPr lang="en-US" altLang="en-US" sz="4000" b="1" i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6273087" y="5868664"/>
            <a:ext cx="25625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i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en-US" sz="4000" b="1" i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4 230</a:t>
            </a:r>
            <a:endParaRPr lang="en-US" altLang="en-US" sz="4000" b="1" i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149005" y="800098"/>
            <a:ext cx="49855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8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203" grpId="0"/>
      <p:bldP spid="8206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BE17282-A5B4-498D-972A-B5C3C1D88C9A}"/>
              </a:ext>
            </a:extLst>
          </p:cNvPr>
          <p:cNvSpPr txBox="1"/>
          <p:nvPr/>
        </p:nvSpPr>
        <p:spPr>
          <a:xfrm>
            <a:off x="1268363" y="312533"/>
            <a:ext cx="106752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7 863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7D0924-F951-4686-A524-79748777AD41}"/>
              </a:ext>
            </a:extLst>
          </p:cNvPr>
          <p:cNvSpPr/>
          <p:nvPr/>
        </p:nvSpPr>
        <p:spPr>
          <a:xfrm>
            <a:off x="9718287" y="5726944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12" y="112729"/>
            <a:ext cx="893346" cy="11135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488738" y="900287"/>
            <a:ext cx="38151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14933" y="900287"/>
            <a:ext cx="172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96324" y="1466695"/>
            <a:ext cx="54748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49257" y="2041568"/>
            <a:ext cx="6101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024534" y="2025495"/>
            <a:ext cx="11966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49257" y="2585372"/>
            <a:ext cx="38151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4888090" y="2939772"/>
            <a:ext cx="25625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4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2324636" y="3859227"/>
            <a:ext cx="893492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 thùng hàng còn lại trên tàu là: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7 863 </a:t>
            </a:r>
            <a:r>
              <a:rPr lang="nl-NL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3 = 2 621 (thùng hàng)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nl-NL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nl-NL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số: 2 621 thùng hàng.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4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13" y="192622"/>
            <a:ext cx="882276" cy="1153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E17282-A5B4-498D-972A-B5C3C1D88C9A}"/>
              </a:ext>
            </a:extLst>
          </p:cNvPr>
          <p:cNvSpPr txBox="1"/>
          <p:nvPr/>
        </p:nvSpPr>
        <p:spPr>
          <a:xfrm>
            <a:off x="677333" y="1027713"/>
            <a:ext cx="10882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4 555m.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5m.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FF04942-CEBA-6749-A71C-D2DDCC19609F}"/>
              </a:ext>
            </a:extLst>
          </p:cNvPr>
          <p:cNvGrpSpPr/>
          <p:nvPr/>
        </p:nvGrpSpPr>
        <p:grpSpPr>
          <a:xfrm>
            <a:off x="1749470" y="169496"/>
            <a:ext cx="1501729" cy="923330"/>
            <a:chOff x="2010422" y="559744"/>
            <a:chExt cx="1501155" cy="92333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16A6B7B1-A84F-E34D-9CFC-A1E01024DB4F}"/>
                </a:ext>
              </a:extLst>
            </p:cNvPr>
            <p:cNvSpPr/>
            <p:nvPr/>
          </p:nvSpPr>
          <p:spPr>
            <a:xfrm>
              <a:off x="2010422" y="715610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EE92C59-6D24-0941-A530-46FFC1F2FEB8}"/>
                </a:ext>
              </a:extLst>
            </p:cNvPr>
            <p:cNvSpPr txBox="1"/>
            <p:nvPr/>
          </p:nvSpPr>
          <p:spPr>
            <a:xfrm>
              <a:off x="2060367" y="559744"/>
              <a:ext cx="1451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C0E8B193-7BBE-4685-981D-2B6F0D2A0E30}"/>
              </a:ext>
            </a:extLst>
          </p:cNvPr>
          <p:cNvSpPr/>
          <p:nvPr/>
        </p:nvSpPr>
        <p:spPr>
          <a:xfrm>
            <a:off x="5063221" y="2770057"/>
            <a:ext cx="919890" cy="5379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rant\Desktop\Screenshot 2022-06-18 0911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3" y="3336036"/>
            <a:ext cx="10464799" cy="32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4792368" y="1567435"/>
            <a:ext cx="47918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493955" y="2170586"/>
            <a:ext cx="19416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0638" y="2690263"/>
            <a:ext cx="51308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30586" y="2159297"/>
            <a:ext cx="6101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066844" y="2678974"/>
            <a:ext cx="2327532" cy="338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8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2061</TotalTime>
  <Words>554</Words>
  <Application>Microsoft Office PowerPoint</Application>
  <PresentationFormat>Custom</PresentationFormat>
  <Paragraphs>70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Chủ đề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Toan Tran</cp:lastModifiedBy>
  <cp:revision>77</cp:revision>
  <dcterms:created xsi:type="dcterms:W3CDTF">2021-07-11T03:43:43Z</dcterms:created>
  <dcterms:modified xsi:type="dcterms:W3CDTF">2022-06-19T03:14:00Z</dcterms:modified>
</cp:coreProperties>
</file>